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  <a:srgbClr val="EC5028"/>
    <a:srgbClr val="018A89"/>
    <a:srgbClr val="E5E8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54678-E0A5-48FB-B6DF-E48304D50AE0}" v="77" dt="2024-01-05T16:50:55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>
        <p:scale>
          <a:sx n="357" d="100"/>
          <a:sy n="357" d="100"/>
        </p:scale>
        <p:origin x="-7925" y="-1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F154678-E0A5-48FB-B6DF-E48304D50AE0}"/>
    <pc:docChg chg="undo custSel addSld delSld modSld">
      <pc:chgData name="Fatima Pillosu" userId="a6295d4dc9e22643" providerId="LiveId" clId="{DF154678-E0A5-48FB-B6DF-E48304D50AE0}" dt="2024-01-05T16:50:59.343" v="1918" actId="478"/>
      <pc:docMkLst>
        <pc:docMk/>
      </pc:docMkLst>
      <pc:sldChg chg="addSp delSp modSp mod">
        <pc:chgData name="Fatima Pillosu" userId="a6295d4dc9e22643" providerId="LiveId" clId="{DF154678-E0A5-48FB-B6DF-E48304D50AE0}" dt="2024-01-05T16:50:59.343" v="1918" actId="478"/>
        <pc:sldMkLst>
          <pc:docMk/>
          <pc:sldMk cId="192643564" sldId="257"/>
        </pc:sldMkLst>
        <pc:spChg chg="add mod">
          <ac:chgData name="Fatima Pillosu" userId="a6295d4dc9e22643" providerId="LiveId" clId="{DF154678-E0A5-48FB-B6DF-E48304D50AE0}" dt="2024-01-05T16:29:17.345" v="1886" actId="1076"/>
          <ac:spMkLst>
            <pc:docMk/>
            <pc:sldMk cId="192643564" sldId="257"/>
            <ac:spMk id="2" creationId="{2871EC4B-F746-D5E3-1D97-170AC3908D7F}"/>
          </ac:spMkLst>
        </pc:spChg>
        <pc:spChg chg="add mod">
          <ac:chgData name="Fatima Pillosu" userId="a6295d4dc9e22643" providerId="LiveId" clId="{DF154678-E0A5-48FB-B6DF-E48304D50AE0}" dt="2024-01-05T16:29:48.774" v="1890" actId="207"/>
          <ac:spMkLst>
            <pc:docMk/>
            <pc:sldMk cId="192643564" sldId="257"/>
            <ac:spMk id="3" creationId="{08E89C18-7F5A-DDF1-FBA9-F3438AF6AD9E}"/>
          </ac:spMkLst>
        </pc:spChg>
        <pc:spChg chg="add mod">
          <ac:chgData name="Fatima Pillosu" userId="a6295d4dc9e22643" providerId="LiveId" clId="{DF154678-E0A5-48FB-B6DF-E48304D50AE0}" dt="2024-01-05T16:30:05.287" v="1894" actId="207"/>
          <ac:spMkLst>
            <pc:docMk/>
            <pc:sldMk cId="192643564" sldId="257"/>
            <ac:spMk id="4" creationId="{650BF30E-C98B-D75A-F968-28F1880E0FD7}"/>
          </ac:spMkLst>
        </pc:spChg>
        <pc:spChg chg="add mod">
          <ac:chgData name="Fatima Pillosu" userId="a6295d4dc9e22643" providerId="LiveId" clId="{DF154678-E0A5-48FB-B6DF-E48304D50AE0}" dt="2024-01-05T16:30:41.239" v="1897" actId="1076"/>
          <ac:spMkLst>
            <pc:docMk/>
            <pc:sldMk cId="192643564" sldId="257"/>
            <ac:spMk id="5" creationId="{11DCE6DC-A049-A6C0-65B2-98C64006934D}"/>
          </ac:spMkLst>
        </pc:spChg>
        <pc:spChg chg="add mod">
          <ac:chgData name="Fatima Pillosu" userId="a6295d4dc9e22643" providerId="LiveId" clId="{DF154678-E0A5-48FB-B6DF-E48304D50AE0}" dt="2024-01-05T16:30:55.506" v="1899" actId="1076"/>
          <ac:spMkLst>
            <pc:docMk/>
            <pc:sldMk cId="192643564" sldId="257"/>
            <ac:spMk id="6" creationId="{9F993AA6-FC48-C5BE-28A6-B16AD86CCF70}"/>
          </ac:spMkLst>
        </pc:spChg>
        <pc:spChg chg="add mod">
          <ac:chgData name="Fatima Pillosu" userId="a6295d4dc9e22643" providerId="LiveId" clId="{DF154678-E0A5-48FB-B6DF-E48304D50AE0}" dt="2024-01-05T16:31:32.291" v="1912" actId="1038"/>
          <ac:spMkLst>
            <pc:docMk/>
            <pc:sldMk cId="192643564" sldId="257"/>
            <ac:spMk id="7" creationId="{E89358AF-D826-E267-2152-24954B1173F8}"/>
          </ac:spMkLst>
        </pc:spChg>
        <pc:spChg chg="add del mod ord topLvl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44" creationId="{6631AA2D-F1B6-D7D2-8020-F35CDBFAE7EE}"/>
          </ac:spMkLst>
        </pc:spChg>
        <pc:spChg chg="add del mod ord topLvl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45" creationId="{97D99E76-1CF2-9D4E-4ADA-7FFADB63C608}"/>
          </ac:spMkLst>
        </pc:spChg>
        <pc:spChg chg="add del mod">
          <ac:chgData name="Fatima Pillosu" userId="a6295d4dc9e22643" providerId="LiveId" clId="{DF154678-E0A5-48FB-B6DF-E48304D50AE0}" dt="2024-01-05T10:21:52.971" v="315" actId="478"/>
          <ac:spMkLst>
            <pc:docMk/>
            <pc:sldMk cId="192643564" sldId="257"/>
            <ac:spMk id="46" creationId="{239B7790-3B53-83AF-B1B6-7DD805AAACA5}"/>
          </ac:spMkLst>
        </pc:spChg>
        <pc:spChg chg="add del mod">
          <ac:chgData name="Fatima Pillosu" userId="a6295d4dc9e22643" providerId="LiveId" clId="{DF154678-E0A5-48FB-B6DF-E48304D50AE0}" dt="2024-01-05T10:21:54.348" v="316" actId="478"/>
          <ac:spMkLst>
            <pc:docMk/>
            <pc:sldMk cId="192643564" sldId="257"/>
            <ac:spMk id="47" creationId="{DF6277E7-D320-7BC3-4E66-CA759F4CDF3F}"/>
          </ac:spMkLst>
        </pc:spChg>
        <pc:spChg chg="mod">
          <ac:chgData name="Fatima Pillosu" userId="a6295d4dc9e22643" providerId="LiveId" clId="{DF154678-E0A5-48FB-B6DF-E48304D50AE0}" dt="2024-01-05T10:21:56.812" v="317"/>
          <ac:spMkLst>
            <pc:docMk/>
            <pc:sldMk cId="192643564" sldId="257"/>
            <ac:spMk id="51" creationId="{04EDB4C2-B9C0-B8EC-9CDB-1BD54F0B59D9}"/>
          </ac:spMkLst>
        </pc:spChg>
        <pc:spChg chg="mod">
          <ac:chgData name="Fatima Pillosu" userId="a6295d4dc9e22643" providerId="LiveId" clId="{DF154678-E0A5-48FB-B6DF-E48304D50AE0}" dt="2024-01-05T10:23:24.788" v="350" actId="122"/>
          <ac:spMkLst>
            <pc:docMk/>
            <pc:sldMk cId="192643564" sldId="257"/>
            <ac:spMk id="52" creationId="{2E616B48-74B2-8616-2015-03D893AA955B}"/>
          </ac:spMkLst>
        </pc:spChg>
        <pc:spChg chg="mod">
          <ac:chgData name="Fatima Pillosu" userId="a6295d4dc9e22643" providerId="LiveId" clId="{DF154678-E0A5-48FB-B6DF-E48304D50AE0}" dt="2024-01-05T10:23:34.023" v="351"/>
          <ac:spMkLst>
            <pc:docMk/>
            <pc:sldMk cId="192643564" sldId="257"/>
            <ac:spMk id="54" creationId="{2CECEC87-89BB-0C1C-FC05-D863C73D15BE}"/>
          </ac:spMkLst>
        </pc:spChg>
        <pc:spChg chg="mod">
          <ac:chgData name="Fatima Pillosu" userId="a6295d4dc9e22643" providerId="LiveId" clId="{DF154678-E0A5-48FB-B6DF-E48304D50AE0}" dt="2024-01-05T10:24:19.545" v="373" actId="1035"/>
          <ac:spMkLst>
            <pc:docMk/>
            <pc:sldMk cId="192643564" sldId="257"/>
            <ac:spMk id="55" creationId="{C9C105A9-EA4E-4354-F875-0F9B0C9D728A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56" creationId="{038B457A-AFA7-008F-33AB-DF73C444405D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57" creationId="{6C394826-3CE0-296A-7149-88D48B39E1D8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58" creationId="{A33B62B1-EF4E-3E49-3CA1-8698E765580E}"/>
          </ac:spMkLst>
        </pc:spChg>
        <pc:spChg chg="add del mod or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59" creationId="{783582A6-1929-A287-F855-4450AD295884}"/>
          </ac:spMkLst>
        </pc:spChg>
        <pc:spChg chg="add del mod">
          <ac:chgData name="Fatima Pillosu" userId="a6295d4dc9e22643" providerId="LiveId" clId="{DF154678-E0A5-48FB-B6DF-E48304D50AE0}" dt="2024-01-05T10:46:42.770" v="814" actId="478"/>
          <ac:spMkLst>
            <pc:docMk/>
            <pc:sldMk cId="192643564" sldId="257"/>
            <ac:spMk id="60" creationId="{D0D3DFAC-0300-841D-AA1F-0101FD1118DC}"/>
          </ac:spMkLst>
        </pc:spChg>
        <pc:spChg chg="add del mod">
          <ac:chgData name="Fatima Pillosu" userId="a6295d4dc9e22643" providerId="LiveId" clId="{DF154678-E0A5-48FB-B6DF-E48304D50AE0}" dt="2024-01-05T10:46:44.082" v="815" actId="478"/>
          <ac:spMkLst>
            <pc:docMk/>
            <pc:sldMk cId="192643564" sldId="257"/>
            <ac:spMk id="61" creationId="{AA71160F-F338-B584-C872-EF9683E4F3C0}"/>
          </ac:spMkLst>
        </pc:spChg>
        <pc:spChg chg="add del mod">
          <ac:chgData name="Fatima Pillosu" userId="a6295d4dc9e22643" providerId="LiveId" clId="{DF154678-E0A5-48FB-B6DF-E48304D50AE0}" dt="2024-01-05T10:38:49.200" v="691" actId="478"/>
          <ac:spMkLst>
            <pc:docMk/>
            <pc:sldMk cId="192643564" sldId="257"/>
            <ac:spMk id="62" creationId="{A55A7B80-8DE9-4746-C4DD-4E02CB8A7CB2}"/>
          </ac:spMkLst>
        </pc:spChg>
        <pc:spChg chg="add del mod">
          <ac:chgData name="Fatima Pillosu" userId="a6295d4dc9e22643" providerId="LiveId" clId="{DF154678-E0A5-48FB-B6DF-E48304D50AE0}" dt="2024-01-05T10:38:49.200" v="691" actId="478"/>
          <ac:spMkLst>
            <pc:docMk/>
            <pc:sldMk cId="192643564" sldId="257"/>
            <ac:spMk id="63" creationId="{49CC51F2-E285-7673-45E7-A40ADEBB39A7}"/>
          </ac:spMkLst>
        </pc:spChg>
        <pc:spChg chg="add del mod">
          <ac:chgData name="Fatima Pillosu" userId="a6295d4dc9e22643" providerId="LiveId" clId="{DF154678-E0A5-48FB-B6DF-E48304D50AE0}" dt="2024-01-05T10:38:52.680" v="692" actId="478"/>
          <ac:spMkLst>
            <pc:docMk/>
            <pc:sldMk cId="192643564" sldId="257"/>
            <ac:spMk id="64" creationId="{933A57C9-493B-EB3E-80CA-871990C6F6DE}"/>
          </ac:spMkLst>
        </pc:spChg>
        <pc:spChg chg="add del mod">
          <ac:chgData name="Fatima Pillosu" userId="a6295d4dc9e22643" providerId="LiveId" clId="{DF154678-E0A5-48FB-B6DF-E48304D50AE0}" dt="2024-01-05T10:38:52.680" v="692" actId="478"/>
          <ac:spMkLst>
            <pc:docMk/>
            <pc:sldMk cId="192643564" sldId="257"/>
            <ac:spMk id="65" creationId="{142A1724-E6EF-989A-8B9B-8618B8EA998D}"/>
          </ac:spMkLst>
        </pc:spChg>
        <pc:spChg chg="add del mod">
          <ac:chgData name="Fatima Pillosu" userId="a6295d4dc9e22643" providerId="LiveId" clId="{DF154678-E0A5-48FB-B6DF-E48304D50AE0}" dt="2024-01-05T10:46:24.103" v="812" actId="478"/>
          <ac:spMkLst>
            <pc:docMk/>
            <pc:sldMk cId="192643564" sldId="257"/>
            <ac:spMk id="66" creationId="{78B3D4C5-0473-0782-5F78-221631A9B93C}"/>
          </ac:spMkLst>
        </pc:spChg>
        <pc:spChg chg="add del mod or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67" creationId="{4E03CDA4-85A8-04C2-1357-972F259FC9C1}"/>
          </ac:spMkLst>
        </pc:spChg>
        <pc:spChg chg="add del mod or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68" creationId="{4DBE4AB8-F421-253E-DA66-E67A1584EF12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69" creationId="{481CC93A-DEAF-69BC-23B7-ECC579C0796B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0" creationId="{9690F00D-A878-2971-11CE-EE59A9870A86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1" creationId="{4E94DD15-AC42-1E71-5382-CBD4E12A16B7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2" creationId="{3D6AD0B1-4855-7306-987C-15B0F661AA2D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4" creationId="{2DDEB2C2-2B2E-6679-CDC2-C7568B3B2442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5" creationId="{6599A3E0-0AE6-3C2B-4D17-770582BEB5A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7" creationId="{6B90971C-7BC9-B0ED-3146-17CCC73761E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78" creationId="{46DC24D7-C635-3B71-9EB5-CFFE703533B4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0" creationId="{B7D3FD88-14B7-8FF9-7ACD-B4D180A7B9B5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1" creationId="{FF97223A-E544-7419-260A-4351487C7BAA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3" creationId="{4545CCAE-23E1-6EAF-A380-02C3B8556CB9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4" creationId="{4AA654D6-49B8-CD2E-85A1-9424E8E7A10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6" creationId="{5077270B-EC10-185D-8F8C-046CD2BA714B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7" creationId="{9E7A161F-DBEB-0134-60E3-A7FF3F32F240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8" creationId="{6A2C4898-C3CF-D730-CE2C-526A3609594D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89" creationId="{F7A1B8F0-24EC-2853-4DBA-9ACD2F585E3A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1" creationId="{54F93B5A-77EA-26F1-379C-A61FFFAB674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2" creationId="{10C6E66E-9779-7490-8C25-6ED47AC9E21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4" creationId="{910B98C6-D150-164D-4863-7D6EB950306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5" creationId="{CD6F42C0-E093-7311-6C64-02E9C8CE27B0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6" creationId="{9872F1A0-71AC-B495-3D11-A8E9470CD238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97" creationId="{D8658FD7-AAAC-2EE6-FDCC-219D71B91DE7}"/>
          </ac:spMkLst>
        </pc:spChg>
        <pc:spChg chg="add mod">
          <ac:chgData name="Fatima Pillosu" userId="a6295d4dc9e22643" providerId="LiveId" clId="{DF154678-E0A5-48FB-B6DF-E48304D50AE0}" dt="2024-01-05T11:35:16.483" v="1833" actId="20577"/>
          <ac:spMkLst>
            <pc:docMk/>
            <pc:sldMk cId="192643564" sldId="257"/>
            <ac:spMk id="100" creationId="{8FC79B02-2EC5-F2AD-D432-B4366D02C3AB}"/>
          </ac:spMkLst>
        </pc:spChg>
        <pc:spChg chg="add mo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01" creationId="{4E867828-B8B0-13D0-2A22-4217AF59CFEE}"/>
          </ac:spMkLst>
        </pc:spChg>
        <pc:spChg chg="add mo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02" creationId="{0A7A9DB3-8209-7041-FA7D-387B485D673F}"/>
          </ac:spMkLst>
        </pc:spChg>
        <pc:spChg chg="add mo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03" creationId="{14CE7BBA-52B1-721C-F88B-D160A794EDE1}"/>
          </ac:spMkLst>
        </pc:spChg>
        <pc:spChg chg="add mo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04" creationId="{E06545F9-4517-A675-43EF-17176DCD7B6C}"/>
          </ac:spMkLst>
        </pc:spChg>
        <pc:spChg chg="add mo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05" creationId="{DC7EBA29-606A-4DA4-522D-75854280EF81}"/>
          </ac:spMkLst>
        </pc:spChg>
        <pc:spChg chg="add mod ord">
          <ac:chgData name="Fatima Pillosu" userId="a6295d4dc9e22643" providerId="LiveId" clId="{DF154678-E0A5-48FB-B6DF-E48304D50AE0}" dt="2024-01-05T11:21:26.450" v="1399" actId="164"/>
          <ac:spMkLst>
            <pc:docMk/>
            <pc:sldMk cId="192643564" sldId="257"/>
            <ac:spMk id="116" creationId="{BB4AC25E-2F85-3599-36EF-389552C8E175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18" creationId="{2E13E690-9AC4-D1C4-0B78-10945DE9DCF1}"/>
          </ac:spMkLst>
        </pc:spChg>
        <pc:spChg chg="add mod">
          <ac:chgData name="Fatima Pillosu" userId="a6295d4dc9e22643" providerId="LiveId" clId="{DF154678-E0A5-48FB-B6DF-E48304D50AE0}" dt="2024-01-05T11:35:18.116" v="1836" actId="20577"/>
          <ac:spMkLst>
            <pc:docMk/>
            <pc:sldMk cId="192643564" sldId="257"/>
            <ac:spMk id="120" creationId="{5D1CE063-5BC7-F974-C342-15B0EC34E189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21" creationId="{B81780BF-E378-5701-B54E-6344D3E7D74E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22" creationId="{F1EC211D-81DC-DB9D-F58A-01291CB7E6C6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23" creationId="{A2E22664-C086-7AD2-3440-FA101DB32E59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24" creationId="{5A5661D1-1B76-7D18-E191-D4FFBB9B16D0}"/>
          </ac:spMkLst>
        </pc:spChg>
        <pc:spChg chg="add mod">
          <ac:chgData name="Fatima Pillosu" userId="a6295d4dc9e22643" providerId="LiveId" clId="{DF154678-E0A5-48FB-B6DF-E48304D50AE0}" dt="2024-01-05T11:21:19.564" v="1398" actId="164"/>
          <ac:spMkLst>
            <pc:docMk/>
            <pc:sldMk cId="192643564" sldId="257"/>
            <ac:spMk id="125" creationId="{02C5F1BF-7E19-ED03-2778-2F85C8D17060}"/>
          </ac:spMkLst>
        </pc:spChg>
        <pc:spChg chg="add mod topLvl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26" creationId="{F4CF0E38-DC9E-007A-171A-84C9DAD9CA17}"/>
          </ac:spMkLst>
        </pc:spChg>
        <pc:spChg chg="add mod topLvl">
          <ac:chgData name="Fatima Pillosu" userId="a6295d4dc9e22643" providerId="LiveId" clId="{DF154678-E0A5-48FB-B6DF-E48304D50AE0}" dt="2024-01-05T11:35:14.128" v="1830" actId="20577"/>
          <ac:spMkLst>
            <pc:docMk/>
            <pc:sldMk cId="192643564" sldId="257"/>
            <ac:spMk id="128" creationId="{1B4A0759-6354-0BC2-D8DC-3E4436E91C5B}"/>
          </ac:spMkLst>
        </pc:spChg>
        <pc:spChg chg="add mod topLvl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29" creationId="{C9CD9198-45F2-D665-BE5C-F426CDDCCC90}"/>
          </ac:spMkLst>
        </pc:spChg>
        <pc:spChg chg="add mod topLvl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30" creationId="{BC5F84EB-CDC6-C0C7-3CBC-42B4EE979C90}"/>
          </ac:spMkLst>
        </pc:spChg>
        <pc:spChg chg="add mod ord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31" creationId="{645C2559-B1FE-5E49-9EB2-E5B3F4DB10B3}"/>
          </ac:spMkLst>
        </pc:spChg>
        <pc:spChg chg="add mod ord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32" creationId="{0A37C412-F424-D303-35BF-D80F86BE2BAF}"/>
          </ac:spMkLst>
        </pc:spChg>
        <pc:spChg chg="add mod ord">
          <ac:chgData name="Fatima Pillosu" userId="a6295d4dc9e22643" providerId="LiveId" clId="{DF154678-E0A5-48FB-B6DF-E48304D50AE0}" dt="2024-01-05T11:22:44.258" v="1409" actId="164"/>
          <ac:spMkLst>
            <pc:docMk/>
            <pc:sldMk cId="192643564" sldId="257"/>
            <ac:spMk id="133" creationId="{AF6AC928-C1F1-5640-EA73-DE8E195B5F3D}"/>
          </ac:spMkLst>
        </pc:spChg>
        <pc:spChg chg="add del mod">
          <ac:chgData name="Fatima Pillosu" userId="a6295d4dc9e22643" providerId="LiveId" clId="{DF154678-E0A5-48FB-B6DF-E48304D50AE0}" dt="2024-01-05T11:25:26.234" v="1589" actId="478"/>
          <ac:spMkLst>
            <pc:docMk/>
            <pc:sldMk cId="192643564" sldId="257"/>
            <ac:spMk id="138" creationId="{2FA2019A-6D6B-A146-0F69-E3ADB1DC31E4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2" creationId="{1E23CFB7-D984-E816-DC69-7B95FFD6DC83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3" creationId="{2E4BCFAD-DBD4-70AE-568A-1708A85C35B0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4" creationId="{AE1F51EA-250C-EB47-AEEA-C6C84CF1409B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5" creationId="{56F2863E-48F0-CE4A-7013-1EAE0FEDB733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6" creationId="{A759F98B-0B42-497C-21A2-DEC82232FE90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7" creationId="{1886266A-7FF4-F79D-AD10-77753CB20782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48" creationId="{8B65A49C-20AA-81A3-D8D8-920736B750CB}"/>
          </ac:spMkLst>
        </pc:spChg>
        <pc:spChg chg="add del mod">
          <ac:chgData name="Fatima Pillosu" userId="a6295d4dc9e22643" providerId="LiveId" clId="{DF154678-E0A5-48FB-B6DF-E48304D50AE0}" dt="2024-01-05T11:25:38.157" v="1593" actId="478"/>
          <ac:spMkLst>
            <pc:docMk/>
            <pc:sldMk cId="192643564" sldId="257"/>
            <ac:spMk id="152" creationId="{58CDD951-E799-EABF-40F2-A48B857E5FB5}"/>
          </ac:spMkLst>
        </pc:spChg>
        <pc:spChg chg="add del mod">
          <ac:chgData name="Fatima Pillosu" userId="a6295d4dc9e22643" providerId="LiveId" clId="{DF154678-E0A5-48FB-B6DF-E48304D50AE0}" dt="2024-01-05T11:25:37.606" v="1592" actId="478"/>
          <ac:spMkLst>
            <pc:docMk/>
            <pc:sldMk cId="192643564" sldId="257"/>
            <ac:spMk id="153" creationId="{BDE61584-A4A3-B3F8-D4D0-D1F3212A7E31}"/>
          </ac:spMkLst>
        </pc:spChg>
        <pc:spChg chg="add del mod">
          <ac:chgData name="Fatima Pillosu" userId="a6295d4dc9e22643" providerId="LiveId" clId="{DF154678-E0A5-48FB-B6DF-E48304D50AE0}" dt="2024-01-05T11:25:37.053" v="1591" actId="478"/>
          <ac:spMkLst>
            <pc:docMk/>
            <pc:sldMk cId="192643564" sldId="257"/>
            <ac:spMk id="154" creationId="{3FE9C289-9B11-7EF4-1EDE-215EE81DA1AD}"/>
          </ac:spMkLst>
        </pc:spChg>
        <pc:spChg chg="add del mod">
          <ac:chgData name="Fatima Pillosu" userId="a6295d4dc9e22643" providerId="LiveId" clId="{DF154678-E0A5-48FB-B6DF-E48304D50AE0}" dt="2024-01-05T11:25:35.957" v="1590" actId="478"/>
          <ac:spMkLst>
            <pc:docMk/>
            <pc:sldMk cId="192643564" sldId="257"/>
            <ac:spMk id="155" creationId="{6580875F-5821-9A89-CB09-35006ACDC089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56" creationId="{E4059B78-D471-1891-E678-FBCDA9F5B601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57" creationId="{FE0B7188-CF96-0D6E-8DE5-6725B7C8625A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58" creationId="{F0A6FE84-866F-E70B-457A-0DB17127320B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59" creationId="{37AA3E38-E01C-0269-8FC7-D14F2C65EDC2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63" creationId="{A998A084-2C68-002C-A70B-B540E8DF451C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64" creationId="{7E57D3BF-6B9D-7877-4E11-F5EF56439F27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65" creationId="{78F9817C-949E-C027-6461-3D3E423FEAC9}"/>
          </ac:spMkLst>
        </pc:spChg>
        <pc:spChg chg="add del mod">
          <ac:chgData name="Fatima Pillosu" userId="a6295d4dc9e22643" providerId="LiveId" clId="{DF154678-E0A5-48FB-B6DF-E48304D50AE0}" dt="2024-01-05T11:28:48.857" v="1682" actId="478"/>
          <ac:spMkLst>
            <pc:docMk/>
            <pc:sldMk cId="192643564" sldId="257"/>
            <ac:spMk id="166" creationId="{43A4F907-5281-8DA0-AE83-914E6236348A}"/>
          </ac:spMkLst>
        </pc:spChg>
        <pc:spChg chg="add del mod">
          <ac:chgData name="Fatima Pillosu" userId="a6295d4dc9e22643" providerId="LiveId" clId="{DF154678-E0A5-48FB-B6DF-E48304D50AE0}" dt="2024-01-05T11:28:50.651" v="1683" actId="478"/>
          <ac:spMkLst>
            <pc:docMk/>
            <pc:sldMk cId="192643564" sldId="257"/>
            <ac:spMk id="167" creationId="{C67B4373-708B-2128-CD2E-0DF90CE57B42}"/>
          </ac:spMkLst>
        </pc:spChg>
        <pc:spChg chg="add del mod">
          <ac:chgData name="Fatima Pillosu" userId="a6295d4dc9e22643" providerId="LiveId" clId="{DF154678-E0A5-48FB-B6DF-E48304D50AE0}" dt="2024-01-05T11:28:51.620" v="1684" actId="478"/>
          <ac:spMkLst>
            <pc:docMk/>
            <pc:sldMk cId="192643564" sldId="257"/>
            <ac:spMk id="168" creationId="{1D60805F-1502-7B83-BC98-DDCE12BCE75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2" creationId="{8A1CA8FF-6B5E-7FE0-A1E2-4CE2082BB8F7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3" creationId="{DCF99731-DE4C-E64C-06F0-FCE198F2B8B7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4" creationId="{33A9332C-4E40-6004-2A9E-BDA29A3038A4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5" creationId="{5EB34E9F-0CA2-C7D2-B25B-3CA24B907BB1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6" creationId="{495108F5-2C89-3F3B-943E-1EF5A4CE103A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7" creationId="{7C8E6B09-F702-0C55-EBD9-9C1054164E29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8" creationId="{4A6C44A8-AE81-A092-FDDC-0D358986F0D9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79" creationId="{13CFC2C1-4D4E-3F4B-A05D-A286923B67F4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80" creationId="{8961F394-6644-272B-F5C2-B5823E8263A6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81" creationId="{71241154-4F40-9EA9-2D4A-1A45F17113F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82" creationId="{FCE06EAF-64FF-4EB3-4C5C-260A11999F1F}"/>
          </ac:spMkLst>
        </pc:spChg>
        <pc:spChg chg="add del mod">
          <ac:chgData name="Fatima Pillosu" userId="a6295d4dc9e22643" providerId="LiveId" clId="{DF154678-E0A5-48FB-B6DF-E48304D50AE0}" dt="2024-01-05T11:37:57.967" v="1840" actId="21"/>
          <ac:spMkLst>
            <pc:docMk/>
            <pc:sldMk cId="192643564" sldId="257"/>
            <ac:spMk id="183" creationId="{053650AA-6677-6902-A06D-032D5B25371F}"/>
          </ac:spMkLst>
        </pc:spChg>
        <pc:spChg chg="add del mod">
          <ac:chgData name="Fatima Pillosu" userId="a6295d4dc9e22643" providerId="LiveId" clId="{DF154678-E0A5-48FB-B6DF-E48304D50AE0}" dt="2024-01-05T11:37:56.645" v="1839" actId="478"/>
          <ac:spMkLst>
            <pc:docMk/>
            <pc:sldMk cId="192643564" sldId="257"/>
            <ac:spMk id="184" creationId="{EC4825EA-A01E-C6B1-7624-E95E358E376D}"/>
          </ac:spMkLst>
        </pc:spChg>
        <pc:spChg chg="add mod">
          <ac:chgData name="Fatima Pillosu" userId="a6295d4dc9e22643" providerId="LiveId" clId="{DF154678-E0A5-48FB-B6DF-E48304D50AE0}" dt="2024-01-05T11:48:22.923" v="1863" actId="20577"/>
          <ac:spMkLst>
            <pc:docMk/>
            <pc:sldMk cId="192643564" sldId="257"/>
            <ac:spMk id="185" creationId="{476F2D46-97BC-0FAF-A37B-72A4EBBD4323}"/>
          </ac:spMkLst>
        </pc:spChg>
        <pc:spChg chg="add mod">
          <ac:chgData name="Fatima Pillosu" userId="a6295d4dc9e22643" providerId="LiveId" clId="{DF154678-E0A5-48FB-B6DF-E48304D50AE0}" dt="2024-01-05T11:48:27.350" v="1869" actId="20577"/>
          <ac:spMkLst>
            <pc:docMk/>
            <pc:sldMk cId="192643564" sldId="257"/>
            <ac:spMk id="186" creationId="{3D646FA3-2B64-9454-F9D9-F0D701ABC49E}"/>
          </ac:spMkLst>
        </pc:spChg>
        <pc:spChg chg="add mod">
          <ac:chgData name="Fatima Pillosu" userId="a6295d4dc9e22643" providerId="LiveId" clId="{DF154678-E0A5-48FB-B6DF-E48304D50AE0}" dt="2024-01-05T11:48:34.854" v="1877" actId="20577"/>
          <ac:spMkLst>
            <pc:docMk/>
            <pc:sldMk cId="192643564" sldId="257"/>
            <ac:spMk id="187" creationId="{EA0FED63-233F-4A52-B9BD-15B25EF1A5D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88" creationId="{A8BB8588-912D-7429-00AF-903DFC92D15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89" creationId="{0A994775-5B90-8ACF-9DA7-E5393215AB04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0" creationId="{83BE4493-1086-8D9E-285D-FD84E166AD29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1" creationId="{DEB6D9BC-A2CD-B29C-7FA9-E4043D74E99E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2" creationId="{7A8C4094-96C0-2762-CCFE-C37E329C7D05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3" creationId="{3569CBCE-34DC-9BB7-9CBF-0E3E357A2A41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4" creationId="{7CBCD3C1-48A8-D287-C038-E5A7C55EBE45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7" creationId="{63E413E0-979C-125E-B10D-5A74282B6FC4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8" creationId="{64CA9145-F81B-201C-C75F-6C4F4406B860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199" creationId="{375101BE-42F8-9352-0E01-D18AD6596111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0" creationId="{23877BE8-0081-FA38-F460-AC7E6E7608C6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3" creationId="{ABF0154C-03A0-D305-9619-3B10F1D57FFB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4" creationId="{843F8FFD-B73A-14EF-0785-A7730EDD2928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5" creationId="{C02F5BCA-92EA-E91D-F322-AD2AA67CFD06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6" creationId="{5325269D-2A2C-7CF3-C5EF-6820CB4BCD6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09" creationId="{675BD15A-BF62-D272-C205-EAE2704CE4AE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0" creationId="{5450C1D6-5761-1A37-9215-024E3073F3EA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2" creationId="{B34B06F2-3F1E-54B4-07FB-0E22FD55916B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3" creationId="{8CC857E4-BEA4-7F91-4ED3-2A53A781E6AD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4" creationId="{F63868D5-7090-8901-D973-7FC1292CE7FD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5" creationId="{70F95732-F166-67F3-CC24-682B7032D4C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8" creationId="{66A702BD-FC0B-F578-3CE7-03C3E48EB2B7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19" creationId="{D4BD549D-CB23-4290-0518-AE55A54F6F00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20" creationId="{A257CCC5-1848-C7C6-1F24-C224F24D20E6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21" creationId="{7FC5BAD8-7BB6-68FB-16C0-211C6C6479F5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22" creationId="{160E09E1-78CE-07D5-069A-FDD2B9C3257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23" creationId="{154E8FAF-E796-5550-1A73-047B2D91A457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25" creationId="{A62955CD-84AE-5D2F-C381-CF2C53AD213E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26" creationId="{C89F101B-A49D-37BD-A13B-3E9A93861287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27" creationId="{2FE6BB42-12D3-6DE8-C1A4-3F3B04C76BE4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28" creationId="{EE529CA0-06AF-0217-12E4-D12759B9F61B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29" creationId="{1761EC1F-C173-C3A6-64DF-CE4D5A2BD353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0" creationId="{BC57B549-CF3C-2389-ABAF-10C3A58C2ABC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1" creationId="{16245896-5973-1A5F-40DC-A2FFD0FC04B0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4" creationId="{F8515F88-C8C2-20EB-2331-C3D2D6992D60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5" creationId="{D23149FC-4FB8-C62C-1EEE-705075E5E860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6" creationId="{0395CC86-03E8-AF01-96EB-AD70EC68B759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7" creationId="{729A548E-22FF-3C4B-4D95-6C3AD28AF55F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8" creationId="{0FD2DA47-6662-CD9C-40E0-FF5AEF52BC33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39" creationId="{F39D564F-06E1-486E-38CA-2D738F76DE62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0" creationId="{A38AF662-B00C-9776-E074-A31F2B534E17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3" creationId="{9887F7F9-0CE4-A6A3-5344-AB421FF32AB1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4" creationId="{3186A9C8-BB57-8F3C-6033-4FF301983EDE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5" creationId="{116D1961-5F24-EDAE-7082-2AEBD5B6B326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6" creationId="{03CC2041-C83D-3140-A3E5-C7FC4AA804DF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8" creationId="{2AC2E27F-8C6B-40F0-DEF8-3821238782D4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49" creationId="{89D7225B-2D78-B3A2-AE8A-3249A3ECE1A5}"/>
          </ac:spMkLst>
        </pc:spChg>
        <pc:spChg chg="mod">
          <ac:chgData name="Fatima Pillosu" userId="a6295d4dc9e22643" providerId="LiveId" clId="{DF154678-E0A5-48FB-B6DF-E48304D50AE0}" dt="2024-01-05T11:38:08.067" v="1841"/>
          <ac:spMkLst>
            <pc:docMk/>
            <pc:sldMk cId="192643564" sldId="257"/>
            <ac:spMk id="250" creationId="{AA464995-1B6D-BC69-138B-1ABD37217937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4" creationId="{02A59D98-35E7-DDA8-038C-2BC287EF423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5" creationId="{EC39C410-7E1D-C186-A2FF-24FFA5CE11C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6" creationId="{9761CDFA-46AF-951F-EB6D-A1C35EBDD0E5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7" creationId="{E9406154-3A64-1A87-8528-7FFD2E5442F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8" creationId="{831FAA6E-3B96-CF02-956D-42F1C2F62B12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59" creationId="{3AA369CF-4A6F-DB35-70C5-3D26531A3FD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60" creationId="{2ABD101E-5757-2325-9AB7-DCB7785F946E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64" creationId="{7958EC43-97CF-76F2-E57A-41D32AAE86C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65" creationId="{6990A213-584D-BAD8-B9A9-680845C4B6D1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66" creationId="{F8343261-3445-FE0C-70FD-2B368C1822BA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67" creationId="{C7BF0CB9-4DBD-49AC-5F27-AA92E0B11CB7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1" creationId="{A114D6B2-AFF9-4914-A69D-7C7B0C00BD30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2" creationId="{585CCB82-0476-B48A-B13E-47824A65A923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3" creationId="{8FE23A4E-6018-EE53-1C4C-FD08C3C7FDED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7" creationId="{4DF5A047-CACF-A4CF-ACB1-44FE310D355E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8" creationId="{7937B569-8B6D-867A-2333-E157E587E49E}"/>
          </ac:spMkLst>
        </pc:spChg>
        <pc:spChg chg="add mod">
          <ac:chgData name="Fatima Pillosu" userId="a6295d4dc9e22643" providerId="LiveId" clId="{DF154678-E0A5-48FB-B6DF-E48304D50AE0}" dt="2024-01-05T11:40:15.525" v="1857" actId="1035"/>
          <ac:spMkLst>
            <pc:docMk/>
            <pc:sldMk cId="192643564" sldId="257"/>
            <ac:spMk id="279" creationId="{5EA8562A-BBCB-DE7E-241A-37CCF706192C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0" creationId="{2E855CF7-BB26-A47F-4573-282659B57714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1" creationId="{C5D757B8-277A-8A36-7C85-2C23DBA0FFAB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2" creationId="{BFB402AD-D8D6-CD40-1362-CB20DA701775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3" creationId="{4F15DD92-75C1-8F94-CCD1-BF02204B0439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4" creationId="{6526A719-2A47-FD32-2BFE-BA78D36E56A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5" creationId="{8D7CDCD9-5FCF-DC02-5E61-B568B328DAA2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6" creationId="{44DC24CA-1F10-7019-97B2-160E0222C27A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7" creationId="{0B789043-15D1-B2AF-697A-1DBC4FFE58EF}"/>
          </ac:spMkLst>
        </pc:spChg>
        <pc:spChg chg="add mod">
          <ac:chgData name="Fatima Pillosu" userId="a6295d4dc9e22643" providerId="LiveId" clId="{DF154678-E0A5-48FB-B6DF-E48304D50AE0}" dt="2024-01-05T11:38:15.496" v="1854" actId="1035"/>
          <ac:spMkLst>
            <pc:docMk/>
            <pc:sldMk cId="192643564" sldId="257"/>
            <ac:spMk id="288" creationId="{D5CB3663-BB2B-520E-BA4D-9439013DA3C3}"/>
          </ac:spMkLst>
        </pc:spChg>
        <pc:grpChg chg="add del mod">
          <ac:chgData name="Fatima Pillosu" userId="a6295d4dc9e22643" providerId="LiveId" clId="{DF154678-E0A5-48FB-B6DF-E48304D50AE0}" dt="2024-01-05T10:37:03.092" v="665" actId="165"/>
          <ac:grpSpMkLst>
            <pc:docMk/>
            <pc:sldMk cId="192643564" sldId="257"/>
            <ac:grpSpMk id="49" creationId="{3568E49C-4067-B1DB-8AF9-6CBC36FAD815}"/>
          </ac:grpSpMkLst>
        </pc:grpChg>
        <pc:grpChg chg="add del mod">
          <ac:chgData name="Fatima Pillosu" userId="a6295d4dc9e22643" providerId="LiveId" clId="{DF154678-E0A5-48FB-B6DF-E48304D50AE0}" dt="2024-01-05T10:36:52.159" v="663" actId="478"/>
          <ac:grpSpMkLst>
            <pc:docMk/>
            <pc:sldMk cId="192643564" sldId="257"/>
            <ac:grpSpMk id="50" creationId="{B684F330-E6D5-1013-7A4F-711A10A4A19F}"/>
          </ac:grpSpMkLst>
        </pc:grpChg>
        <pc:grpChg chg="add del mod">
          <ac:chgData name="Fatima Pillosu" userId="a6295d4dc9e22643" providerId="LiveId" clId="{DF154678-E0A5-48FB-B6DF-E48304D50AE0}" dt="2024-01-05T10:36:53.798" v="664" actId="478"/>
          <ac:grpSpMkLst>
            <pc:docMk/>
            <pc:sldMk cId="192643564" sldId="257"/>
            <ac:grpSpMk id="53" creationId="{50D11147-E6ED-1AB0-822C-44A91D7A6809}"/>
          </ac:grpSpMkLst>
        </pc:grpChg>
        <pc:grpChg chg="add mod">
          <ac:chgData name="Fatima Pillosu" userId="a6295d4dc9e22643" providerId="LiveId" clId="{DF154678-E0A5-48FB-B6DF-E48304D50AE0}" dt="2024-01-05T11:18:53.594" v="1358" actId="164"/>
          <ac:grpSpMkLst>
            <pc:docMk/>
            <pc:sldMk cId="192643564" sldId="257"/>
            <ac:grpSpMk id="117" creationId="{7678DFFC-F777-B41F-7BF5-CE481A444B7A}"/>
          </ac:grpSpMkLst>
        </pc:grpChg>
        <pc:grpChg chg="add del mod">
          <ac:chgData name="Fatima Pillosu" userId="a6295d4dc9e22643" providerId="LiveId" clId="{DF154678-E0A5-48FB-B6DF-E48304D50AE0}" dt="2024-01-05T11:37:57.967" v="1840" actId="21"/>
          <ac:grpSpMkLst>
            <pc:docMk/>
            <pc:sldMk cId="192643564" sldId="257"/>
            <ac:grpSpMk id="134" creationId="{D8005A4B-E4D8-37DF-0AAB-F2875610124C}"/>
          </ac:grpSpMkLst>
        </pc:grpChg>
        <pc:grpChg chg="add del mod">
          <ac:chgData name="Fatima Pillosu" userId="a6295d4dc9e22643" providerId="LiveId" clId="{DF154678-E0A5-48FB-B6DF-E48304D50AE0}" dt="2024-01-05T11:37:57.967" v="1840" actId="21"/>
          <ac:grpSpMkLst>
            <pc:docMk/>
            <pc:sldMk cId="192643564" sldId="257"/>
            <ac:grpSpMk id="135" creationId="{78E69F79-C0EB-7644-27EA-4ACA39974A97}"/>
          </ac:grpSpMkLst>
        </pc:grpChg>
        <pc:grpChg chg="add del mod">
          <ac:chgData name="Fatima Pillosu" userId="a6295d4dc9e22643" providerId="LiveId" clId="{DF154678-E0A5-48FB-B6DF-E48304D50AE0}" dt="2024-01-05T11:22:35.799" v="1408" actId="165"/>
          <ac:grpSpMkLst>
            <pc:docMk/>
            <pc:sldMk cId="192643564" sldId="257"/>
            <ac:grpSpMk id="136" creationId="{C54E9B23-CB0F-4BAE-DA46-E98F48EA8C9A}"/>
          </ac:grpSpMkLst>
        </pc:grpChg>
        <pc:grpChg chg="add del mod">
          <ac:chgData name="Fatima Pillosu" userId="a6295d4dc9e22643" providerId="LiveId" clId="{DF154678-E0A5-48FB-B6DF-E48304D50AE0}" dt="2024-01-05T11:37:57.967" v="1840" actId="21"/>
          <ac:grpSpMkLst>
            <pc:docMk/>
            <pc:sldMk cId="192643564" sldId="257"/>
            <ac:grpSpMk id="137" creationId="{ABA7351F-6DA4-7D73-0513-C627528BAC1D}"/>
          </ac:grpSpMkLst>
        </pc:grpChg>
        <pc:grpChg chg="add mod">
          <ac:chgData name="Fatima Pillosu" userId="a6295d4dc9e22643" providerId="LiveId" clId="{DF154678-E0A5-48FB-B6DF-E48304D50AE0}" dt="2024-01-05T11:38:15.496" v="1854" actId="1035"/>
          <ac:grpSpMkLst>
            <pc:docMk/>
            <pc:sldMk cId="192643564" sldId="257"/>
            <ac:grpSpMk id="224" creationId="{0B82899C-2166-B303-069D-AD45EF52F7AE}"/>
          </ac:grpSpMkLst>
        </pc:grpChg>
        <pc:grpChg chg="add mod">
          <ac:chgData name="Fatima Pillosu" userId="a6295d4dc9e22643" providerId="LiveId" clId="{DF154678-E0A5-48FB-B6DF-E48304D50AE0}" dt="2024-01-05T11:38:15.496" v="1854" actId="1035"/>
          <ac:grpSpMkLst>
            <pc:docMk/>
            <pc:sldMk cId="192643564" sldId="257"/>
            <ac:grpSpMk id="233" creationId="{637CD45F-EF25-EFD7-3EF7-6FA30A33738A}"/>
          </ac:grpSpMkLst>
        </pc:grpChg>
        <pc:grpChg chg="add mod">
          <ac:chgData name="Fatima Pillosu" userId="a6295d4dc9e22643" providerId="LiveId" clId="{DF154678-E0A5-48FB-B6DF-E48304D50AE0}" dt="2024-01-05T11:38:15.496" v="1854" actId="1035"/>
          <ac:grpSpMkLst>
            <pc:docMk/>
            <pc:sldMk cId="192643564" sldId="257"/>
            <ac:grpSpMk id="242" creationId="{CCE9B9EC-D353-AE51-7608-E4B236FDEDE7}"/>
          </ac:grpSpMkLst>
        </pc:grpChg>
        <pc:picChg chg="add del mod ord modCrop">
          <ac:chgData name="Fatima Pillosu" userId="a6295d4dc9e22643" providerId="LiveId" clId="{DF154678-E0A5-48FB-B6DF-E48304D50AE0}" dt="2024-01-05T11:20:26.338" v="1388" actId="478"/>
          <ac:picMkLst>
            <pc:docMk/>
            <pc:sldMk cId="192643564" sldId="257"/>
            <ac:picMk id="3" creationId="{62117DD2-71B8-4D73-629E-462835749398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5" creationId="{2ECA8F47-ECCF-3DB0-8E85-A018117264C2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7" creationId="{7EF98847-5906-63D9-4C68-1424DBA3B93A}"/>
          </ac:picMkLst>
        </pc:picChg>
        <pc:picChg chg="add del mod">
          <ac:chgData name="Fatima Pillosu" userId="a6295d4dc9e22643" providerId="LiveId" clId="{DF154678-E0A5-48FB-B6DF-E48304D50AE0}" dt="2024-01-05T16:47:07.013" v="1915" actId="478"/>
          <ac:picMkLst>
            <pc:docMk/>
            <pc:sldMk cId="192643564" sldId="257"/>
            <ac:picMk id="8" creationId="{607A5DAE-3ADF-EBB2-9CA4-FBB607A508BD}"/>
          </ac:picMkLst>
        </pc:picChg>
        <pc:picChg chg="add del mod">
          <ac:chgData name="Fatima Pillosu" userId="a6295d4dc9e22643" providerId="LiveId" clId="{DF154678-E0A5-48FB-B6DF-E48304D50AE0}" dt="2024-01-05T16:50:59.343" v="1918" actId="478"/>
          <ac:picMkLst>
            <pc:docMk/>
            <pc:sldMk cId="192643564" sldId="257"/>
            <ac:picMk id="9" creationId="{7257C307-9D03-3FF2-6263-663C54AEC990}"/>
          </ac:picMkLst>
        </pc:picChg>
        <pc:picChg chg="add mod ord modCrop">
          <ac:chgData name="Fatima Pillosu" userId="a6295d4dc9e22643" providerId="LiveId" clId="{DF154678-E0A5-48FB-B6DF-E48304D50AE0}" dt="2024-01-05T11:35:15.443" v="1831" actId="12788"/>
          <ac:picMkLst>
            <pc:docMk/>
            <pc:sldMk cId="192643564" sldId="257"/>
            <ac:picMk id="9" creationId="{D9B49B72-755D-111B-5B82-86512B856997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11" creationId="{28EFFEF7-FA90-1945-3D90-4D706AB10C13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13" creationId="{65A0F205-1DAC-6912-9357-470797BD4307}"/>
          </ac:picMkLst>
        </pc:picChg>
        <pc:picChg chg="add mod ord topLvl modCrop">
          <ac:chgData name="Fatima Pillosu" userId="a6295d4dc9e22643" providerId="LiveId" clId="{DF154678-E0A5-48FB-B6DF-E48304D50AE0}" dt="2024-01-05T11:35:13.177" v="1828" actId="12788"/>
          <ac:picMkLst>
            <pc:docMk/>
            <pc:sldMk cId="192643564" sldId="257"/>
            <ac:picMk id="15" creationId="{4F93C5C5-CCFA-C61A-CB1A-76889736D57A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17" creationId="{FED61EDE-88EE-074E-204F-E8B8AB77476C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19" creationId="{4A17935A-8ED3-23EE-80FD-E312AD32D6A6}"/>
          </ac:picMkLst>
        </pc:picChg>
        <pc:picChg chg="add del mod">
          <ac:chgData name="Fatima Pillosu" userId="a6295d4dc9e22643" providerId="LiveId" clId="{DF154678-E0A5-48FB-B6DF-E48304D50AE0}" dt="2024-01-05T10:08:38.059" v="109" actId="21"/>
          <ac:picMkLst>
            <pc:docMk/>
            <pc:sldMk cId="192643564" sldId="257"/>
            <ac:picMk id="21" creationId="{3E415BCD-E0F8-301F-4090-524B23A29876}"/>
          </ac:picMkLst>
        </pc:picChg>
        <pc:picChg chg="add del mod">
          <ac:chgData name="Fatima Pillosu" userId="a6295d4dc9e22643" providerId="LiveId" clId="{DF154678-E0A5-48FB-B6DF-E48304D50AE0}" dt="2024-01-05T10:08:38.059" v="109" actId="21"/>
          <ac:picMkLst>
            <pc:docMk/>
            <pc:sldMk cId="192643564" sldId="257"/>
            <ac:picMk id="23" creationId="{3B90FB12-3964-C5FD-C83C-431FE3F5DF27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25" creationId="{24B5162B-8957-2D91-13AA-E4CE0470EB3F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26" creationId="{DDBEA4C0-9020-3169-C0DE-3943C9DB2DE8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27" creationId="{33F889E1-8276-2EFA-AF82-C30456ACA6E9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28" creationId="{2C00F4AB-600A-112C-8D7A-101D8309836D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29" creationId="{593ED3A5-6E68-D071-BF31-C928C57F371F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0" creationId="{58D80146-B54C-5255-4F9E-9F0ABB2E35B4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1" creationId="{59E3AC2E-52F5-06D7-58C2-0EBEA951FF97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2" creationId="{7C93DE29-DFDA-FEB1-35F9-949F1B96A088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3" creationId="{25DB5ABF-B9AF-8184-7561-1D24D75FA25F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4" creationId="{EE74CC1C-0815-4BB5-9D3F-AB935466BFDB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5" creationId="{BA9776A5-79BC-0E9F-897A-D97A92531643}"/>
          </ac:picMkLst>
        </pc:picChg>
        <pc:picChg chg="del mod">
          <ac:chgData name="Fatima Pillosu" userId="a6295d4dc9e22643" providerId="LiveId" clId="{DF154678-E0A5-48FB-B6DF-E48304D50AE0}" dt="2024-01-05T09:58:33.924" v="8" actId="478"/>
          <ac:picMkLst>
            <pc:docMk/>
            <pc:sldMk cId="192643564" sldId="257"/>
            <ac:picMk id="36" creationId="{7D7683DF-BFCD-E9E5-7BDD-6ED44A4CE9B1}"/>
          </ac:picMkLst>
        </pc:picChg>
        <pc:picChg chg="add del mod">
          <ac:chgData name="Fatima Pillosu" userId="a6295d4dc9e22643" providerId="LiveId" clId="{DF154678-E0A5-48FB-B6DF-E48304D50AE0}" dt="2024-01-05T10:08:38.059" v="109" actId="21"/>
          <ac:picMkLst>
            <pc:docMk/>
            <pc:sldMk cId="192643564" sldId="257"/>
            <ac:picMk id="37" creationId="{974496B6-C7CB-8588-4DBF-276D9AE39C4A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38" creationId="{826C072F-964D-36CF-13AF-874F7B24E9C8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39" creationId="{21CEE9FB-5FDE-BAA3-8875-BA975815E081}"/>
          </ac:picMkLst>
        </pc:picChg>
        <pc:picChg chg="add del mod ord modCrop">
          <ac:chgData name="Fatima Pillosu" userId="a6295d4dc9e22643" providerId="LiveId" clId="{DF154678-E0A5-48FB-B6DF-E48304D50AE0}" dt="2024-01-05T11:37:57.967" v="1840" actId="21"/>
          <ac:picMkLst>
            <pc:docMk/>
            <pc:sldMk cId="192643564" sldId="257"/>
            <ac:picMk id="40" creationId="{0339F29A-4FA8-67AC-664E-07E8BC1AD948}"/>
          </ac:picMkLst>
        </pc:picChg>
        <pc:picChg chg="add del mod">
          <ac:chgData name="Fatima Pillosu" userId="a6295d4dc9e22643" providerId="LiveId" clId="{DF154678-E0A5-48FB-B6DF-E48304D50AE0}" dt="2024-01-05T10:12:54.493" v="152" actId="21"/>
          <ac:picMkLst>
            <pc:docMk/>
            <pc:sldMk cId="192643564" sldId="257"/>
            <ac:picMk id="41" creationId="{BA6E845D-3478-693A-9C7D-09F4F550444F}"/>
          </ac:picMkLst>
        </pc:picChg>
        <pc:picChg chg="add del mod">
          <ac:chgData name="Fatima Pillosu" userId="a6295d4dc9e22643" providerId="LiveId" clId="{DF154678-E0A5-48FB-B6DF-E48304D50AE0}" dt="2024-01-05T10:12:54.493" v="152" actId="21"/>
          <ac:picMkLst>
            <pc:docMk/>
            <pc:sldMk cId="192643564" sldId="257"/>
            <ac:picMk id="42" creationId="{492B2044-6B24-43C4-00AD-A85C064B0188}"/>
          </ac:picMkLst>
        </pc:picChg>
        <pc:picChg chg="add del mod">
          <ac:chgData name="Fatima Pillosu" userId="a6295d4dc9e22643" providerId="LiveId" clId="{DF154678-E0A5-48FB-B6DF-E48304D50AE0}" dt="2024-01-05T10:12:54.493" v="152" actId="21"/>
          <ac:picMkLst>
            <pc:docMk/>
            <pc:sldMk cId="192643564" sldId="257"/>
            <ac:picMk id="43" creationId="{32815608-78D2-93BC-6E0C-1D20FF3F37D0}"/>
          </ac:picMkLst>
        </pc:picChg>
        <pc:picChg chg="add del mod">
          <ac:chgData name="Fatima Pillosu" userId="a6295d4dc9e22643" providerId="LiveId" clId="{DF154678-E0A5-48FB-B6DF-E48304D50AE0}" dt="2024-01-05T10:22:00.413" v="319" actId="478"/>
          <ac:picMkLst>
            <pc:docMk/>
            <pc:sldMk cId="192643564" sldId="257"/>
            <ac:picMk id="48" creationId="{97D23F02-086E-7FF5-ECF4-8A1400FE2581}"/>
          </ac:picMkLst>
        </pc:picChg>
        <pc:picChg chg="add del mod">
          <ac:chgData name="Fatima Pillosu" userId="a6295d4dc9e22643" providerId="LiveId" clId="{DF154678-E0A5-48FB-B6DF-E48304D50AE0}" dt="2024-01-05T10:52:30.905" v="948" actId="478"/>
          <ac:picMkLst>
            <pc:docMk/>
            <pc:sldMk cId="192643564" sldId="257"/>
            <ac:picMk id="73" creationId="{D6FF5614-938A-67A5-37FE-71D08903027A}"/>
          </ac:picMkLst>
        </pc:picChg>
        <pc:picChg chg="add del mod">
          <ac:chgData name="Fatima Pillosu" userId="a6295d4dc9e22643" providerId="LiveId" clId="{DF154678-E0A5-48FB-B6DF-E48304D50AE0}" dt="2024-01-05T10:52:30.344" v="947" actId="478"/>
          <ac:picMkLst>
            <pc:docMk/>
            <pc:sldMk cId="192643564" sldId="257"/>
            <ac:picMk id="76" creationId="{65871C53-A35A-0091-D8CA-B92CC60793F8}"/>
          </ac:picMkLst>
        </pc:picChg>
        <pc:picChg chg="add del mod">
          <ac:chgData name="Fatima Pillosu" userId="a6295d4dc9e22643" providerId="LiveId" clId="{DF154678-E0A5-48FB-B6DF-E48304D50AE0}" dt="2024-01-05T10:53:56.922" v="957" actId="478"/>
          <ac:picMkLst>
            <pc:docMk/>
            <pc:sldMk cId="192643564" sldId="257"/>
            <ac:picMk id="79" creationId="{46A2B5A2-263F-3AC2-178D-315434D16DDC}"/>
          </ac:picMkLst>
        </pc:picChg>
        <pc:picChg chg="add del mod">
          <ac:chgData name="Fatima Pillosu" userId="a6295d4dc9e22643" providerId="LiveId" clId="{DF154678-E0A5-48FB-B6DF-E48304D50AE0}" dt="2024-01-05T10:55:57.082" v="996" actId="478"/>
          <ac:picMkLst>
            <pc:docMk/>
            <pc:sldMk cId="192643564" sldId="257"/>
            <ac:picMk id="82" creationId="{31F91926-5F10-D342-919E-5F25BB2BF81B}"/>
          </ac:picMkLst>
        </pc:picChg>
        <pc:picChg chg="add del mod">
          <ac:chgData name="Fatima Pillosu" userId="a6295d4dc9e22643" providerId="LiveId" clId="{DF154678-E0A5-48FB-B6DF-E48304D50AE0}" dt="2024-01-05T10:55:56.503" v="995" actId="478"/>
          <ac:picMkLst>
            <pc:docMk/>
            <pc:sldMk cId="192643564" sldId="257"/>
            <ac:picMk id="85" creationId="{611A44A6-D70F-DA36-7A49-CD4CF8E1C6F9}"/>
          </ac:picMkLst>
        </pc:picChg>
        <pc:picChg chg="add del mod">
          <ac:chgData name="Fatima Pillosu" userId="a6295d4dc9e22643" providerId="LiveId" clId="{DF154678-E0A5-48FB-B6DF-E48304D50AE0}" dt="2024-01-05T11:01:25.205" v="1074" actId="478"/>
          <ac:picMkLst>
            <pc:docMk/>
            <pc:sldMk cId="192643564" sldId="257"/>
            <ac:picMk id="90" creationId="{B30AD75E-E56B-4A73-7BCF-10F0C9A395D8}"/>
          </ac:picMkLst>
        </pc:picChg>
        <pc:picChg chg="add del mod">
          <ac:chgData name="Fatima Pillosu" userId="a6295d4dc9e22643" providerId="LiveId" clId="{DF154678-E0A5-48FB-B6DF-E48304D50AE0}" dt="2024-01-05T11:01:24.668" v="1073" actId="478"/>
          <ac:picMkLst>
            <pc:docMk/>
            <pc:sldMk cId="192643564" sldId="257"/>
            <ac:picMk id="93" creationId="{D1BA34D0-F895-277C-C80B-4E832CFBCEE4}"/>
          </ac:picMkLst>
        </pc:picChg>
        <pc:picChg chg="add del mod">
          <ac:chgData name="Fatima Pillosu" userId="a6295d4dc9e22643" providerId="LiveId" clId="{DF154678-E0A5-48FB-B6DF-E48304D50AE0}" dt="2024-01-05T11:04:50.528" v="1110" actId="478"/>
          <ac:picMkLst>
            <pc:docMk/>
            <pc:sldMk cId="192643564" sldId="257"/>
            <ac:picMk id="98" creationId="{CCA85939-D33D-745F-AA2D-53C430AF9220}"/>
          </ac:picMkLst>
        </pc:picChg>
        <pc:picChg chg="add del mod">
          <ac:chgData name="Fatima Pillosu" userId="a6295d4dc9e22643" providerId="LiveId" clId="{DF154678-E0A5-48FB-B6DF-E48304D50AE0}" dt="2024-01-05T11:05:37.723" v="1134" actId="478"/>
          <ac:picMkLst>
            <pc:docMk/>
            <pc:sldMk cId="192643564" sldId="257"/>
            <ac:picMk id="99" creationId="{DEBF53E1-63B2-1F77-BFC3-C2C78B391E74}"/>
          </ac:picMkLst>
        </pc:picChg>
        <pc:picChg chg="add mod ord">
          <ac:chgData name="Fatima Pillosu" userId="a6295d4dc9e22643" providerId="LiveId" clId="{DF154678-E0A5-48FB-B6DF-E48304D50AE0}" dt="2024-01-05T11:35:16.972" v="1834" actId="12788"/>
          <ac:picMkLst>
            <pc:docMk/>
            <pc:sldMk cId="192643564" sldId="257"/>
            <ac:picMk id="119" creationId="{7A039652-FB8C-DCD3-4E39-DA746B9BFF5E}"/>
          </ac:picMkLst>
        </pc:picChg>
        <pc:picChg chg="add del mod">
          <ac:chgData name="Fatima Pillosu" userId="a6295d4dc9e22643" providerId="LiveId" clId="{DF154678-E0A5-48FB-B6DF-E48304D50AE0}" dt="2024-01-05T11:20:49.993" v="1393" actId="478"/>
          <ac:picMkLst>
            <pc:docMk/>
            <pc:sldMk cId="192643564" sldId="257"/>
            <ac:picMk id="127" creationId="{5783FF88-94C7-F162-7E6E-8D807256DEB7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195" creationId="{19F4C657-66BE-CC6B-3635-47EE1BB2B01F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196" creationId="{B4FACC91-6B9A-1B04-D8F3-BA57C8AB37C4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01" creationId="{BFB7DE10-941B-0E44-92CA-5DEEADA2ADE0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02" creationId="{DCAAF8EB-1DB7-8A2C-D556-79DEE4C33907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07" creationId="{136C6B42-364F-22A9-4538-A06B71837C40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08" creationId="{3AC485D8-4676-50AA-ACEE-E3BD88D84D8E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11" creationId="{39F44D30-9F57-E5F7-4AF5-F502E90D200A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16" creationId="{767ABE3C-4777-C73C-D7CB-C2769EFCA15C}"/>
          </ac:picMkLst>
        </pc:picChg>
        <pc:picChg chg="add mod">
          <ac:chgData name="Fatima Pillosu" userId="a6295d4dc9e22643" providerId="LiveId" clId="{DF154678-E0A5-48FB-B6DF-E48304D50AE0}" dt="2024-01-05T11:38:15.496" v="1854" actId="1035"/>
          <ac:picMkLst>
            <pc:docMk/>
            <pc:sldMk cId="192643564" sldId="257"/>
            <ac:picMk id="217" creationId="{1352DA7F-C5D5-1BA6-3B73-D878170931C6}"/>
          </ac:picMkLst>
        </pc:picChg>
        <pc:picChg chg="mod">
          <ac:chgData name="Fatima Pillosu" userId="a6295d4dc9e22643" providerId="LiveId" clId="{DF154678-E0A5-48FB-B6DF-E48304D50AE0}" dt="2024-01-05T11:38:08.067" v="1841"/>
          <ac:picMkLst>
            <pc:docMk/>
            <pc:sldMk cId="192643564" sldId="257"/>
            <ac:picMk id="232" creationId="{846B5BB5-2541-657F-C4C3-3E3C9941E97B}"/>
          </ac:picMkLst>
        </pc:picChg>
        <pc:picChg chg="mod">
          <ac:chgData name="Fatima Pillosu" userId="a6295d4dc9e22643" providerId="LiveId" clId="{DF154678-E0A5-48FB-B6DF-E48304D50AE0}" dt="2024-01-05T11:38:08.067" v="1841"/>
          <ac:picMkLst>
            <pc:docMk/>
            <pc:sldMk cId="192643564" sldId="257"/>
            <ac:picMk id="241" creationId="{84B22CE6-C81F-A3E9-9303-9B686B0E9BE4}"/>
          </ac:picMkLst>
        </pc:picChg>
        <pc:picChg chg="mod">
          <ac:chgData name="Fatima Pillosu" userId="a6295d4dc9e22643" providerId="LiveId" clId="{DF154678-E0A5-48FB-B6DF-E48304D50AE0}" dt="2024-01-05T11:38:08.067" v="1841"/>
          <ac:picMkLst>
            <pc:docMk/>
            <pc:sldMk cId="192643564" sldId="257"/>
            <ac:picMk id="247" creationId="{494434EB-B244-0573-44F7-3FB7D4737E53}"/>
          </ac:picMkLst>
        </pc:picChg>
        <pc:cxnChg chg="add del mod">
          <ac:chgData name="Fatima Pillosu" userId="a6295d4dc9e22643" providerId="LiveId" clId="{DF154678-E0A5-48FB-B6DF-E48304D50AE0}" dt="2024-01-05T11:19:23.660" v="1364" actId="478"/>
          <ac:cxnSpMkLst>
            <pc:docMk/>
            <pc:sldMk cId="192643564" sldId="257"/>
            <ac:cxnSpMk id="107" creationId="{72082887-CCCF-7C9A-742F-741861A23DE7}"/>
          </ac:cxnSpMkLst>
        </pc:cxnChg>
        <pc:cxnChg chg="add del mod">
          <ac:chgData name="Fatima Pillosu" userId="a6295d4dc9e22643" providerId="LiveId" clId="{DF154678-E0A5-48FB-B6DF-E48304D50AE0}" dt="2024-01-05T11:19:22.471" v="1363" actId="478"/>
          <ac:cxnSpMkLst>
            <pc:docMk/>
            <pc:sldMk cId="192643564" sldId="257"/>
            <ac:cxnSpMk id="112" creationId="{4D766256-A5C5-7E2B-EFD7-2BB03E8C49D1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39" creationId="{DF13AD84-0971-242C-D4EF-A55CF195D3DC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40" creationId="{25208F98-779E-EE12-BFF6-015308CBA82C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41" creationId="{7DAB2A87-6790-7FA6-B192-8E7D752DA04D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49" creationId="{83D3C57F-0338-E290-0A8A-039BA6169B6B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50" creationId="{E2D5D870-4C5E-01F7-86C2-C0B1A97E138C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51" creationId="{5930F112-0D3E-FFD0-79D0-DA8DDEFA795B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60" creationId="{AD44FD92-42FD-0B16-4A33-E7DCE8C400B4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61" creationId="{0EC203FF-31B2-539E-DFB3-7A12061F39A2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62" creationId="{221C8746-A174-D919-07BF-C075B1DB1D00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69" creationId="{CFBE0C9D-57BB-792B-6F56-0561C1A7323C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70" creationId="{771C24E5-E581-9A96-61D1-4DF86898BE62}"/>
          </ac:cxnSpMkLst>
        </pc:cxnChg>
        <pc:cxnChg chg="add del mod">
          <ac:chgData name="Fatima Pillosu" userId="a6295d4dc9e22643" providerId="LiveId" clId="{DF154678-E0A5-48FB-B6DF-E48304D50AE0}" dt="2024-01-05T11:37:57.967" v="1840" actId="21"/>
          <ac:cxnSpMkLst>
            <pc:docMk/>
            <pc:sldMk cId="192643564" sldId="257"/>
            <ac:cxnSpMk id="171" creationId="{8DADE824-01DD-35B4-BF84-F3272C55634F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51" creationId="{D535433B-F86E-3CFA-9D25-E088BCF1FD51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52" creationId="{75AAECC4-5406-83A1-5BD2-C05F69937919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53" creationId="{80FA816B-B356-1054-E1C6-C728C3CD94FC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61" creationId="{83A5348E-8EA8-B160-D404-BE9BC24F77DB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62" creationId="{BD8982E4-2312-04CD-4FD6-7B980EAFA0AD}"/>
          </ac:cxnSpMkLst>
        </pc:cxnChg>
        <pc:cxnChg chg="add mod">
          <ac:chgData name="Fatima Pillosu" userId="a6295d4dc9e22643" providerId="LiveId" clId="{DF154678-E0A5-48FB-B6DF-E48304D50AE0}" dt="2024-01-05T11:38:15.496" v="1854" actId="1035"/>
          <ac:cxnSpMkLst>
            <pc:docMk/>
            <pc:sldMk cId="192643564" sldId="257"/>
            <ac:cxnSpMk id="263" creationId="{9F053BC8-9078-2425-5CA2-B8EF10FEF03B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68" creationId="{ED6DD149-763A-8A19-E5D7-3A319D4DC12E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69" creationId="{4D13FD63-AF66-8FB6-0EF2-4F1775F97769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70" creationId="{B10D432A-AFC4-AC37-C3E0-D797B5781CB7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74" creationId="{FD7B5E91-A324-B32D-F8F5-CE5DA449558C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75" creationId="{B3B92516-08F5-365A-937C-3C493B97F70D}"/>
          </ac:cxnSpMkLst>
        </pc:cxnChg>
        <pc:cxnChg chg="add mod">
          <ac:chgData name="Fatima Pillosu" userId="a6295d4dc9e22643" providerId="LiveId" clId="{DF154678-E0A5-48FB-B6DF-E48304D50AE0}" dt="2024-01-05T11:40:15.525" v="1857" actId="1035"/>
          <ac:cxnSpMkLst>
            <pc:docMk/>
            <pc:sldMk cId="192643564" sldId="257"/>
            <ac:cxnSpMk id="276" creationId="{653A8805-AC2E-4189-3353-4636CA146630}"/>
          </ac:cxnSpMkLst>
        </pc:cxnChg>
      </pc:sldChg>
      <pc:sldChg chg="addSp delSp modSp new del mod">
        <pc:chgData name="Fatima Pillosu" userId="a6295d4dc9e22643" providerId="LiveId" clId="{DF154678-E0A5-48FB-B6DF-E48304D50AE0}" dt="2024-01-05T10:51:36.510" v="934" actId="2696"/>
        <pc:sldMkLst>
          <pc:docMk/>
          <pc:sldMk cId="336586564" sldId="258"/>
        </pc:sldMkLst>
        <pc:spChg chg="del">
          <ac:chgData name="Fatima Pillosu" userId="a6295d4dc9e22643" providerId="LiveId" clId="{DF154678-E0A5-48FB-B6DF-E48304D50AE0}" dt="2024-01-05T10:08:42.242" v="111" actId="478"/>
          <ac:spMkLst>
            <pc:docMk/>
            <pc:sldMk cId="336586564" sldId="258"/>
            <ac:spMk id="2" creationId="{D3BEB560-1E5E-3318-3938-DAF890057A67}"/>
          </ac:spMkLst>
        </pc:spChg>
        <pc:spChg chg="del">
          <ac:chgData name="Fatima Pillosu" userId="a6295d4dc9e22643" providerId="LiveId" clId="{DF154678-E0A5-48FB-B6DF-E48304D50AE0}" dt="2024-01-05T10:08:43.979" v="112" actId="478"/>
          <ac:spMkLst>
            <pc:docMk/>
            <pc:sldMk cId="336586564" sldId="258"/>
            <ac:spMk id="3" creationId="{2ADFE8D1-A415-395E-59E7-79D6761F94AA}"/>
          </ac:spMkLst>
        </pc:spChg>
        <pc:picChg chg="add del mod modCrop">
          <ac:chgData name="Fatima Pillosu" userId="a6295d4dc9e22643" providerId="LiveId" clId="{DF154678-E0A5-48FB-B6DF-E48304D50AE0}" dt="2024-01-05T10:09:55.343" v="128" actId="21"/>
          <ac:picMkLst>
            <pc:docMk/>
            <pc:sldMk cId="336586564" sldId="258"/>
            <ac:picMk id="4" creationId="{DAB84AF9-34F6-3C7E-2E15-2D4474C50E75}"/>
          </ac:picMkLst>
        </pc:picChg>
        <pc:picChg chg="add del mod modCrop">
          <ac:chgData name="Fatima Pillosu" userId="a6295d4dc9e22643" providerId="LiveId" clId="{DF154678-E0A5-48FB-B6DF-E48304D50AE0}" dt="2024-01-05T10:09:55.343" v="128" actId="21"/>
          <ac:picMkLst>
            <pc:docMk/>
            <pc:sldMk cId="336586564" sldId="258"/>
            <ac:picMk id="5" creationId="{83672885-4613-D9F9-C4B5-52DB7BB6A353}"/>
          </ac:picMkLst>
        </pc:picChg>
        <pc:picChg chg="add del mod modCrop">
          <ac:chgData name="Fatima Pillosu" userId="a6295d4dc9e22643" providerId="LiveId" clId="{DF154678-E0A5-48FB-B6DF-E48304D50AE0}" dt="2024-01-05T10:09:55.343" v="128" actId="21"/>
          <ac:picMkLst>
            <pc:docMk/>
            <pc:sldMk cId="336586564" sldId="258"/>
            <ac:picMk id="6" creationId="{D95A0495-B40F-F239-D17C-A76CC39AA117}"/>
          </ac:picMkLst>
        </pc:picChg>
        <pc:picChg chg="add del mod">
          <ac:chgData name="Fatima Pillosu" userId="a6295d4dc9e22643" providerId="LiveId" clId="{DF154678-E0A5-48FB-B6DF-E48304D50AE0}" dt="2024-01-05T10:13:41.382" v="161" actId="478"/>
          <ac:picMkLst>
            <pc:docMk/>
            <pc:sldMk cId="336586564" sldId="258"/>
            <ac:picMk id="7" creationId="{F6BA881A-9AC5-21C9-34EC-260B81DB315B}"/>
          </ac:picMkLst>
        </pc:picChg>
        <pc:picChg chg="add del mod">
          <ac:chgData name="Fatima Pillosu" userId="a6295d4dc9e22643" providerId="LiveId" clId="{DF154678-E0A5-48FB-B6DF-E48304D50AE0}" dt="2024-01-05T10:13:40.783" v="160" actId="478"/>
          <ac:picMkLst>
            <pc:docMk/>
            <pc:sldMk cId="336586564" sldId="258"/>
            <ac:picMk id="8" creationId="{120506DC-FA8B-95FA-15A2-D7A9FE4584D3}"/>
          </ac:picMkLst>
        </pc:picChg>
        <pc:picChg chg="add del mod modCrop">
          <ac:chgData name="Fatima Pillosu" userId="a6295d4dc9e22643" providerId="LiveId" clId="{DF154678-E0A5-48FB-B6DF-E48304D50AE0}" dt="2024-01-05T10:13:40.111" v="159" actId="478"/>
          <ac:picMkLst>
            <pc:docMk/>
            <pc:sldMk cId="336586564" sldId="258"/>
            <ac:picMk id="9" creationId="{D47B5982-9DCC-7DD0-E613-6CD1A1AE7F94}"/>
          </ac:picMkLst>
        </pc:picChg>
      </pc:sldChg>
    </pc:docChg>
  </pc:docChgLst>
  <pc:docChgLst>
    <pc:chgData name="Fatima Pillosu" userId="a6295d4dc9e22643" providerId="LiveId" clId="{7F8EC0BD-3197-4221-A0D0-BDDD66987831}"/>
    <pc:docChg chg="custSel modSld">
      <pc:chgData name="Fatima Pillosu" userId="a6295d4dc9e22643" providerId="LiveId" clId="{7F8EC0BD-3197-4221-A0D0-BDDD66987831}" dt="2023-12-17T09:10:25.407" v="37" actId="1036"/>
      <pc:docMkLst>
        <pc:docMk/>
      </pc:docMkLst>
      <pc:sldChg chg="addSp delSp modSp mod">
        <pc:chgData name="Fatima Pillosu" userId="a6295d4dc9e22643" providerId="LiveId" clId="{7F8EC0BD-3197-4221-A0D0-BDDD66987831}" dt="2023-12-17T09:10:25.407" v="37" actId="1036"/>
        <pc:sldMkLst>
          <pc:docMk/>
          <pc:sldMk cId="3435567076" sldId="256"/>
        </pc:sldMkLst>
        <pc:spChg chg="add mod">
          <ac:chgData name="Fatima Pillosu" userId="a6295d4dc9e22643" providerId="LiveId" clId="{7F8EC0BD-3197-4221-A0D0-BDDD66987831}" dt="2023-12-17T09:10:25.407" v="37" actId="1036"/>
          <ac:spMkLst>
            <pc:docMk/>
            <pc:sldMk cId="3435567076" sldId="256"/>
            <ac:spMk id="3" creationId="{E514386B-A81B-4A89-7DA6-8A2B6F9D3897}"/>
          </ac:spMkLst>
        </pc:spChg>
        <pc:spChg chg="add mod">
          <ac:chgData name="Fatima Pillosu" userId="a6295d4dc9e22643" providerId="LiveId" clId="{7F8EC0BD-3197-4221-A0D0-BDDD66987831}" dt="2023-12-17T09:10:17.509" v="36" actId="1036"/>
          <ac:spMkLst>
            <pc:docMk/>
            <pc:sldMk cId="3435567076" sldId="256"/>
            <ac:spMk id="4" creationId="{C2178EB9-633D-86C0-F9CD-2CE33749A8C8}"/>
          </ac:spMkLst>
        </pc:spChg>
        <pc:spChg chg="del">
          <ac:chgData name="Fatima Pillosu" userId="a6295d4dc9e22643" providerId="LiveId" clId="{7F8EC0BD-3197-4221-A0D0-BDDD66987831}" dt="2023-12-13T22:47:47.225" v="3" actId="478"/>
          <ac:spMkLst>
            <pc:docMk/>
            <pc:sldMk cId="3435567076" sldId="256"/>
            <ac:spMk id="21" creationId="{0C9976B6-702E-44DB-94D9-5437C134B4AB}"/>
          </ac:spMkLst>
        </pc:spChg>
        <pc:spChg chg="del">
          <ac:chgData name="Fatima Pillosu" userId="a6295d4dc9e22643" providerId="LiveId" clId="{7F8EC0BD-3197-4221-A0D0-BDDD66987831}" dt="2023-12-13T22:47:48.483" v="4" actId="478"/>
          <ac:spMkLst>
            <pc:docMk/>
            <pc:sldMk cId="3435567076" sldId="256"/>
            <ac:spMk id="22" creationId="{F8FCEB9D-F015-B27F-967C-ED683860AB22}"/>
          </ac:spMkLst>
        </pc:spChg>
        <pc:spChg chg="del">
          <ac:chgData name="Fatima Pillosu" userId="a6295d4dc9e22643" providerId="LiveId" clId="{7F8EC0BD-3197-4221-A0D0-BDDD66987831}" dt="2023-12-13T22:47:50.323" v="5" actId="478"/>
          <ac:spMkLst>
            <pc:docMk/>
            <pc:sldMk cId="3435567076" sldId="256"/>
            <ac:spMk id="23" creationId="{DB61C02C-F06D-AE97-DC7E-6A0C305283CE}"/>
          </ac:spMkLst>
        </pc:spChg>
        <pc:spChg chg="del">
          <ac:chgData name="Fatima Pillosu" userId="a6295d4dc9e22643" providerId="LiveId" clId="{7F8EC0BD-3197-4221-A0D0-BDDD66987831}" dt="2023-12-13T22:47:52.375" v="6" actId="478"/>
          <ac:spMkLst>
            <pc:docMk/>
            <pc:sldMk cId="3435567076" sldId="256"/>
            <ac:spMk id="24" creationId="{D283778C-3AEF-26EB-E762-33599B998E53}"/>
          </ac:spMkLst>
        </pc:spChg>
        <pc:picChg chg="add mod">
          <ac:chgData name="Fatima Pillosu" userId="a6295d4dc9e22643" providerId="LiveId" clId="{7F8EC0BD-3197-4221-A0D0-BDDD66987831}" dt="2023-12-13T22:48:30.957" v="20"/>
          <ac:picMkLst>
            <pc:docMk/>
            <pc:sldMk cId="3435567076" sldId="256"/>
            <ac:picMk id="2" creationId="{9C658571-573C-FCBC-F24F-13685438936B}"/>
          </ac:picMkLst>
        </pc:picChg>
        <pc:picChg chg="del mod">
          <ac:chgData name="Fatima Pillosu" userId="a6295d4dc9e22643" providerId="LiveId" clId="{7F8EC0BD-3197-4221-A0D0-BDDD66987831}" dt="2023-12-13T22:48:16.459" v="19" actId="21"/>
          <ac:picMkLst>
            <pc:docMk/>
            <pc:sldMk cId="3435567076" sldId="256"/>
            <ac:picMk id="17" creationId="{2E2BAF94-8308-6549-4284-4DBD51377DF1}"/>
          </ac:picMkLst>
        </pc:picChg>
        <pc:picChg chg="del">
          <ac:chgData name="Fatima Pillosu" userId="a6295d4dc9e22643" providerId="LiveId" clId="{7F8EC0BD-3197-4221-A0D0-BDDD66987831}" dt="2023-12-13T22:47:43.701" v="2" actId="478"/>
          <ac:picMkLst>
            <pc:docMk/>
            <pc:sldMk cId="3435567076" sldId="256"/>
            <ac:picMk id="18" creationId="{301718E1-5B64-E99B-8DD3-052A96A60EEB}"/>
          </ac:picMkLst>
        </pc:picChg>
        <pc:picChg chg="del">
          <ac:chgData name="Fatima Pillosu" userId="a6295d4dc9e22643" providerId="LiveId" clId="{7F8EC0BD-3197-4221-A0D0-BDDD66987831}" dt="2023-12-13T22:47:42.984" v="1" actId="478"/>
          <ac:picMkLst>
            <pc:docMk/>
            <pc:sldMk cId="3435567076" sldId="256"/>
            <ac:picMk id="19" creationId="{F7E6D806-CEB4-C822-E095-5554834EC720}"/>
          </ac:picMkLst>
        </pc:picChg>
        <pc:picChg chg="del">
          <ac:chgData name="Fatima Pillosu" userId="a6295d4dc9e22643" providerId="LiveId" clId="{7F8EC0BD-3197-4221-A0D0-BDDD66987831}" dt="2023-12-13T22:47:42.227" v="0" actId="478"/>
          <ac:picMkLst>
            <pc:docMk/>
            <pc:sldMk cId="3435567076" sldId="256"/>
            <ac:picMk id="20" creationId="{576BC879-CA74-27EB-46E3-64FE6A9341CA}"/>
          </ac:picMkLst>
        </pc:picChg>
      </pc:sldChg>
    </pc:docChg>
  </pc:docChgLst>
  <pc:docChgLst>
    <pc:chgData name="Fatima Pillosu" userId="a6295d4dc9e22643" providerId="LiveId" clId="{7B602C27-0041-4BDE-847E-FF46CFDC2893}"/>
    <pc:docChg chg="undo custSel addSld delSld modSld">
      <pc:chgData name="Fatima Pillosu" userId="a6295d4dc9e22643" providerId="LiveId" clId="{7B602C27-0041-4BDE-847E-FF46CFDC2893}" dt="2023-12-21T17:02:37.510" v="323"/>
      <pc:docMkLst>
        <pc:docMk/>
      </pc:docMkLst>
      <pc:sldChg chg="addSp delSp modSp del mod">
        <pc:chgData name="Fatima Pillosu" userId="a6295d4dc9e22643" providerId="LiveId" clId="{7B602C27-0041-4BDE-847E-FF46CFDC2893}" dt="2023-12-21T17:01:59.692" v="321" actId="2696"/>
        <pc:sldMkLst>
          <pc:docMk/>
          <pc:sldMk cId="3435567076" sldId="256"/>
        </pc:sldMkLst>
        <pc:spChg chg="del">
          <ac:chgData name="Fatima Pillosu" userId="a6295d4dc9e22643" providerId="LiveId" clId="{7B602C27-0041-4BDE-847E-FF46CFDC2893}" dt="2023-12-21T14:36:18.999" v="0" actId="21"/>
          <ac:spMkLst>
            <pc:docMk/>
            <pc:sldMk cId="3435567076" sldId="256"/>
            <ac:spMk id="3" creationId="{E514386B-A81B-4A89-7DA6-8A2B6F9D3897}"/>
          </ac:spMkLst>
        </pc:spChg>
        <pc:spChg chg="del">
          <ac:chgData name="Fatima Pillosu" userId="a6295d4dc9e22643" providerId="LiveId" clId="{7B602C27-0041-4BDE-847E-FF46CFDC2893}" dt="2023-12-21T14:36:18.999" v="0" actId="21"/>
          <ac:spMkLst>
            <pc:docMk/>
            <pc:sldMk cId="3435567076" sldId="256"/>
            <ac:spMk id="4" creationId="{C2178EB9-633D-86C0-F9CD-2CE33749A8C8}"/>
          </ac:spMkLst>
        </pc:spChg>
        <pc:spChg chg="add mod">
          <ac:chgData name="Fatima Pillosu" userId="a6295d4dc9e22643" providerId="LiveId" clId="{7B602C27-0041-4BDE-847E-FF46CFDC2893}" dt="2023-12-21T14:36:39.284" v="3" actId="1076"/>
          <ac:spMkLst>
            <pc:docMk/>
            <pc:sldMk cId="3435567076" sldId="256"/>
            <ac:spMk id="6" creationId="{5C8AF6F0-FBB0-6FDC-2760-3E348EC7600B}"/>
          </ac:spMkLst>
        </pc:spChg>
        <pc:spChg chg="add mod">
          <ac:chgData name="Fatima Pillosu" userId="a6295d4dc9e22643" providerId="LiveId" clId="{7B602C27-0041-4BDE-847E-FF46CFDC2893}" dt="2023-12-21T14:36:39.284" v="3" actId="1076"/>
          <ac:spMkLst>
            <pc:docMk/>
            <pc:sldMk cId="3435567076" sldId="256"/>
            <ac:spMk id="7" creationId="{3AFCADA8-A45F-4BB3-8808-F99E81D3DDCB}"/>
          </ac:spMkLst>
        </pc:spChg>
        <pc:spChg chg="add mod">
          <ac:chgData name="Fatima Pillosu" userId="a6295d4dc9e22643" providerId="LiveId" clId="{7B602C27-0041-4BDE-847E-FF46CFDC2893}" dt="2023-12-21T14:57:30.907" v="118" actId="1036"/>
          <ac:spMkLst>
            <pc:docMk/>
            <pc:sldMk cId="3435567076" sldId="256"/>
            <ac:spMk id="12" creationId="{67A690A3-1A33-4862-3FA8-F26EE07535D1}"/>
          </ac:spMkLst>
        </pc:spChg>
        <pc:picChg chg="del">
          <ac:chgData name="Fatima Pillosu" userId="a6295d4dc9e22643" providerId="LiveId" clId="{7B602C27-0041-4BDE-847E-FF46CFDC2893}" dt="2023-12-21T14:36:18.999" v="0" actId="21"/>
          <ac:picMkLst>
            <pc:docMk/>
            <pc:sldMk cId="3435567076" sldId="256"/>
            <ac:picMk id="2" creationId="{9C658571-573C-FCBC-F24F-13685438936B}"/>
          </ac:picMkLst>
        </pc:picChg>
        <pc:picChg chg="add mod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5" creationId="{67AFE068-9E36-9E10-C80E-5864D37DB674}"/>
          </ac:picMkLst>
        </pc:picChg>
        <pc:picChg chg="add mo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9" creationId="{2C7A13F4-CAAA-EEC7-D02E-40576576925A}"/>
          </ac:picMkLst>
        </pc:picChg>
        <pc:picChg chg="add mod or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11" creationId="{592814D3-A38B-C36E-9A84-B6B437E9EB63}"/>
          </ac:picMkLst>
        </pc:picChg>
        <pc:picChg chg="add mod modCrop">
          <ac:chgData name="Fatima Pillosu" userId="a6295d4dc9e22643" providerId="LiveId" clId="{7B602C27-0041-4BDE-847E-FF46CFDC2893}" dt="2023-12-21T14:57:30.907" v="118" actId="1036"/>
          <ac:picMkLst>
            <pc:docMk/>
            <pc:sldMk cId="3435567076" sldId="256"/>
            <ac:picMk id="22" creationId="{E8878934-B52F-5F05-5CA5-C925BB26C1A2}"/>
          </ac:picMkLst>
        </pc:picChg>
        <pc:picChg chg="add del mod">
          <ac:chgData name="Fatima Pillosu" userId="a6295d4dc9e22643" providerId="LiveId" clId="{7B602C27-0041-4BDE-847E-FF46CFDC2893}" dt="2023-12-21T14:59:12.081" v="142" actId="21"/>
          <ac:picMkLst>
            <pc:docMk/>
            <pc:sldMk cId="3435567076" sldId="256"/>
            <ac:picMk id="25" creationId="{B4F598B6-02C2-3B4A-C247-33AEBF278AB3}"/>
          </ac:picMkLst>
        </pc:picChg>
        <pc:picChg chg="add del mod">
          <ac:chgData name="Fatima Pillosu" userId="a6295d4dc9e22643" providerId="LiveId" clId="{7B602C27-0041-4BDE-847E-FF46CFDC2893}" dt="2023-12-21T14:59:07.155" v="140" actId="21"/>
          <ac:picMkLst>
            <pc:docMk/>
            <pc:sldMk cId="3435567076" sldId="256"/>
            <ac:picMk id="27" creationId="{EFE3D656-89DB-F374-1AF8-F43AEDC412CE}"/>
          </ac:picMkLst>
        </pc:picChg>
        <pc:picChg chg="add del mod">
          <ac:chgData name="Fatima Pillosu" userId="a6295d4dc9e22643" providerId="LiveId" clId="{7B602C27-0041-4BDE-847E-FF46CFDC2893}" dt="2023-12-21T14:59:03.632" v="138" actId="21"/>
          <ac:picMkLst>
            <pc:docMk/>
            <pc:sldMk cId="3435567076" sldId="256"/>
            <ac:picMk id="29" creationId="{C73881CB-FF74-7A20-21A9-D597EB6BA3B8}"/>
          </ac:picMkLst>
        </pc:picChg>
        <pc:picChg chg="add del mod">
          <ac:chgData name="Fatima Pillosu" userId="a6295d4dc9e22643" providerId="LiveId" clId="{7B602C27-0041-4BDE-847E-FF46CFDC2893}" dt="2023-12-21T14:58:54.413" v="133" actId="21"/>
          <ac:picMkLst>
            <pc:docMk/>
            <pc:sldMk cId="3435567076" sldId="256"/>
            <ac:picMk id="31" creationId="{A8A12E37-8541-A816-64FE-78E3C67217BC}"/>
          </ac:picMkLst>
        </pc:picChg>
        <pc:cxnChg chg="add mod">
          <ac:chgData name="Fatima Pillosu" userId="a6295d4dc9e22643" providerId="LiveId" clId="{7B602C27-0041-4BDE-847E-FF46CFDC2893}" dt="2023-12-21T14:57:30.907" v="118" actId="1036"/>
          <ac:cxnSpMkLst>
            <pc:docMk/>
            <pc:sldMk cId="3435567076" sldId="256"/>
            <ac:cxnSpMk id="14" creationId="{EB959BFE-38C6-0984-3276-99369DE7CBBF}"/>
          </ac:cxnSpMkLst>
        </pc:cxnChg>
        <pc:cxnChg chg="add mod">
          <ac:chgData name="Fatima Pillosu" userId="a6295d4dc9e22643" providerId="LiveId" clId="{7B602C27-0041-4BDE-847E-FF46CFDC2893}" dt="2023-12-21T14:57:30.907" v="118" actId="1036"/>
          <ac:cxnSpMkLst>
            <pc:docMk/>
            <pc:sldMk cId="3435567076" sldId="256"/>
            <ac:cxnSpMk id="15" creationId="{3AFBCA6D-39ED-3545-C370-EDDF323F0213}"/>
          </ac:cxnSpMkLst>
        </pc:cxnChg>
      </pc:sldChg>
      <pc:sldChg chg="addSp delSp modSp new mod">
        <pc:chgData name="Fatima Pillosu" userId="a6295d4dc9e22643" providerId="LiveId" clId="{7B602C27-0041-4BDE-847E-FF46CFDC2893}" dt="2023-12-21T17:02:37.510" v="323"/>
        <pc:sldMkLst>
          <pc:docMk/>
          <pc:sldMk cId="192643564" sldId="257"/>
        </pc:sldMkLst>
        <pc:spChg chg="del">
          <ac:chgData name="Fatima Pillosu" userId="a6295d4dc9e22643" providerId="LiveId" clId="{7B602C27-0041-4BDE-847E-FF46CFDC2893}" dt="2023-12-21T14:58:59.654" v="136" actId="478"/>
          <ac:spMkLst>
            <pc:docMk/>
            <pc:sldMk cId="192643564" sldId="257"/>
            <ac:spMk id="2" creationId="{E8022E48-5D03-392A-3A66-D96CF2D0D7B7}"/>
          </ac:spMkLst>
        </pc:spChg>
        <pc:spChg chg="del">
          <ac:chgData name="Fatima Pillosu" userId="a6295d4dc9e22643" providerId="LiveId" clId="{7B602C27-0041-4BDE-847E-FF46CFDC2893}" dt="2023-12-21T14:58:58.396" v="135" actId="478"/>
          <ac:spMkLst>
            <pc:docMk/>
            <pc:sldMk cId="192643564" sldId="257"/>
            <ac:spMk id="3" creationId="{591CD5C1-76D7-F0DB-9C2A-63B2F25EC8BD}"/>
          </ac:spMkLst>
        </pc:spChg>
        <pc:spChg chg="add del">
          <ac:chgData name="Fatima Pillosu" userId="a6295d4dc9e22643" providerId="LiveId" clId="{7B602C27-0041-4BDE-847E-FF46CFDC2893}" dt="2023-12-21T16:52:24.085" v="231" actId="478"/>
          <ac:spMkLst>
            <pc:docMk/>
            <pc:sldMk cId="192643564" sldId="257"/>
            <ac:spMk id="18" creationId="{F3C88D7A-725E-62CE-AC8B-975D9FAA40C9}"/>
          </ac:spMkLst>
        </pc:sp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4" creationId="{1EA09ABF-721E-B53A-D2AF-D6F1221F705A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5" creationId="{5B034D46-83DE-D09D-40F0-0BC19C9F2CAC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6" creationId="{D2E72475-E02D-E4CD-8C96-381721348E8B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7" creationId="{AB05FF90-16DE-27A7-6660-46816D166D13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9" creationId="{37BCBF0B-EA63-4CA5-DBEB-6C0D73F1B60F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1" creationId="{BA787E8A-0F67-54BB-F683-4D0C04284F1E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3" creationId="{81AD5B9B-3ABD-F494-2D9F-53CEE4F77697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5" creationId="{6100AF39-18B8-018D-26BA-CED0C08A9906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17" creationId="{96F468BE-93FE-9F36-DBEA-B11F0D8CCD97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0" creationId="{2A0472BB-ACE9-2677-6FEE-EC2593987155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2" creationId="{F4C06EA1-B5D4-5269-834C-CEEC40345499}"/>
          </ac:picMkLst>
        </pc:picChg>
        <pc:picChg chg="add del mod modCrop">
          <ac:chgData name="Fatima Pillosu" userId="a6295d4dc9e22643" providerId="LiveId" clId="{7B602C27-0041-4BDE-847E-FF46CFDC2893}" dt="2023-12-21T17:02:20.512" v="322" actId="21"/>
          <ac:picMkLst>
            <pc:docMk/>
            <pc:sldMk cId="192643564" sldId="257"/>
            <ac:picMk id="24" creationId="{032DA25F-5B2D-DA4E-3FDD-B50252B52AE6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5" creationId="{24B5162B-8957-2D91-13AA-E4CE0470EB3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6" creationId="{DDBEA4C0-9020-3169-C0DE-3943C9DB2DE8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7" creationId="{33F889E1-8276-2EFA-AF82-C30456ACA6E9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8" creationId="{2C00F4AB-600A-112C-8D7A-101D8309836D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29" creationId="{593ED3A5-6E68-D071-BF31-C928C57F371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0" creationId="{58D80146-B54C-5255-4F9E-9F0ABB2E35B4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1" creationId="{59E3AC2E-52F5-06D7-58C2-0EBEA951FF97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2" creationId="{7C93DE29-DFDA-FEB1-35F9-949F1B96A088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3" creationId="{25DB5ABF-B9AF-8184-7561-1D24D75FA25F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4" creationId="{EE74CC1C-0815-4BB5-9D3F-AB935466BFDB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5" creationId="{BA9776A5-79BC-0E9F-897A-D97A92531643}"/>
          </ac:picMkLst>
        </pc:picChg>
        <pc:picChg chg="add mod">
          <ac:chgData name="Fatima Pillosu" userId="a6295d4dc9e22643" providerId="LiveId" clId="{7B602C27-0041-4BDE-847E-FF46CFDC2893}" dt="2023-12-21T17:02:37.510" v="323"/>
          <ac:picMkLst>
            <pc:docMk/>
            <pc:sldMk cId="192643564" sldId="257"/>
            <ac:picMk id="36" creationId="{7D7683DF-BFCD-E9E5-7BDD-6ED44A4CE9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4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4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6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591D-C236-4355-B393-0D10ED842594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71C-1BED-494A-BD3E-E0FA1727C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84">
            <a:extLst>
              <a:ext uri="{FF2B5EF4-FFF2-40B4-BE49-F238E27FC236}">
                <a16:creationId xmlns:a16="http://schemas.microsoft.com/office/drawing/2014/main" id="{476F2D46-97BC-0FAF-A37B-72A4EBBD4323}"/>
              </a:ext>
            </a:extLst>
          </p:cNvPr>
          <p:cNvSpPr txBox="1"/>
          <p:nvPr/>
        </p:nvSpPr>
        <p:spPr>
          <a:xfrm>
            <a:off x="718136" y="27652"/>
            <a:ext cx="1790164" cy="24622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 diagrams, t+24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D646FA3-2B64-9454-F9D9-F0D701ABC49E}"/>
              </a:ext>
            </a:extLst>
          </p:cNvPr>
          <p:cNvSpPr txBox="1"/>
          <p:nvPr/>
        </p:nvSpPr>
        <p:spPr>
          <a:xfrm>
            <a:off x="2852809" y="27650"/>
            <a:ext cx="1790164" cy="24622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Sharpness diagrams, t+24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A0FED63-233F-4A52-B9BD-15B25EF1A5DC}"/>
              </a:ext>
            </a:extLst>
          </p:cNvPr>
          <p:cNvSpPr txBox="1"/>
          <p:nvPr/>
        </p:nvSpPr>
        <p:spPr>
          <a:xfrm>
            <a:off x="4984262" y="27650"/>
            <a:ext cx="1790164" cy="24622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 curves, t+24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8BB8588-912D-7429-00AF-903DFC92D15C}"/>
              </a:ext>
            </a:extLst>
          </p:cNvPr>
          <p:cNvSpPr txBox="1"/>
          <p:nvPr/>
        </p:nvSpPr>
        <p:spPr>
          <a:xfrm>
            <a:off x="718137" y="6994114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A994775-5B90-8ACF-9DA7-E5393215AB04}"/>
              </a:ext>
            </a:extLst>
          </p:cNvPr>
          <p:cNvSpPr txBox="1"/>
          <p:nvPr/>
        </p:nvSpPr>
        <p:spPr>
          <a:xfrm>
            <a:off x="355159" y="5144547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 relative frequency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3BE4493-1086-8D9E-285D-FD84E166AD29}"/>
              </a:ext>
            </a:extLst>
          </p:cNvPr>
          <p:cNvSpPr txBox="1"/>
          <p:nvPr/>
        </p:nvSpPr>
        <p:spPr>
          <a:xfrm>
            <a:off x="13732" y="5144547"/>
            <a:ext cx="338554" cy="178967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50 mm/12h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EB6D9BC-A2CD-B29C-7FA9-E4043D74E99E}"/>
              </a:ext>
            </a:extLst>
          </p:cNvPr>
          <p:cNvSpPr txBox="1"/>
          <p:nvPr/>
        </p:nvSpPr>
        <p:spPr>
          <a:xfrm>
            <a:off x="715264" y="4851724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A8C4094-96C0-2762-CCFE-C37E329C7D05}"/>
              </a:ext>
            </a:extLst>
          </p:cNvPr>
          <p:cNvSpPr txBox="1"/>
          <p:nvPr/>
        </p:nvSpPr>
        <p:spPr>
          <a:xfrm>
            <a:off x="352286" y="3002157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 relative frequency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69CBCE-34DC-9BB7-9CBF-0E3E357A2A41}"/>
              </a:ext>
            </a:extLst>
          </p:cNvPr>
          <p:cNvSpPr txBox="1"/>
          <p:nvPr/>
        </p:nvSpPr>
        <p:spPr>
          <a:xfrm>
            <a:off x="715264" y="2719786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BCD3C1-48A8-D287-C038-E5A7C55EBE45}"/>
              </a:ext>
            </a:extLst>
          </p:cNvPr>
          <p:cNvSpPr txBox="1"/>
          <p:nvPr/>
        </p:nvSpPr>
        <p:spPr>
          <a:xfrm>
            <a:off x="352286" y="870219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 relative frequency</a:t>
            </a:r>
          </a:p>
        </p:txBody>
      </p:sp>
      <p:pic>
        <p:nvPicPr>
          <p:cNvPr id="195" name="Picture 194" descr="A graph of a graph showing the difference between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19F4C657-66BE-CC6B-3635-47EE1BB2B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303"/>
          <a:stretch/>
        </p:blipFill>
        <p:spPr>
          <a:xfrm>
            <a:off x="586740" y="870219"/>
            <a:ext cx="1970670" cy="1882441"/>
          </a:xfrm>
          <a:prstGeom prst="rect">
            <a:avLst/>
          </a:prstGeom>
        </p:spPr>
      </p:pic>
      <p:pic>
        <p:nvPicPr>
          <p:cNvPr id="196" name="Picture 19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4FACC91-6B9A-1B04-D8F3-BA57C8AB3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076"/>
          <a:stretch/>
        </p:blipFill>
        <p:spPr>
          <a:xfrm>
            <a:off x="586740" y="3007383"/>
            <a:ext cx="1970670" cy="188766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63E413E0-979C-125E-B10D-5A74282B6FC4}"/>
              </a:ext>
            </a:extLst>
          </p:cNvPr>
          <p:cNvSpPr txBox="1"/>
          <p:nvPr/>
        </p:nvSpPr>
        <p:spPr>
          <a:xfrm>
            <a:off x="13732" y="868815"/>
            <a:ext cx="338554" cy="178967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0.2 mm/12h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4CA9145-F81B-201C-C75F-6C4F4406B860}"/>
              </a:ext>
            </a:extLst>
          </p:cNvPr>
          <p:cNvSpPr txBox="1"/>
          <p:nvPr/>
        </p:nvSpPr>
        <p:spPr>
          <a:xfrm>
            <a:off x="13732" y="3007383"/>
            <a:ext cx="338554" cy="178967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10 mm/12h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75101BE-42F8-9352-0E01-D18AD6596111}"/>
              </a:ext>
            </a:extLst>
          </p:cNvPr>
          <p:cNvSpPr txBox="1"/>
          <p:nvPr/>
        </p:nvSpPr>
        <p:spPr>
          <a:xfrm>
            <a:off x="2853094" y="6994114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3877BE8-0081-FA38-F460-AC7E6E7608C6}"/>
              </a:ext>
            </a:extLst>
          </p:cNvPr>
          <p:cNvSpPr txBox="1"/>
          <p:nvPr/>
        </p:nvSpPr>
        <p:spPr>
          <a:xfrm>
            <a:off x="2520596" y="5144547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absolute frequency</a:t>
            </a:r>
          </a:p>
        </p:txBody>
      </p:sp>
      <p:pic>
        <p:nvPicPr>
          <p:cNvPr id="201" name="Picture 200" descr="A graph of a graph showing the number of sharpness&#10;&#10;Description automatically generated">
            <a:extLst>
              <a:ext uri="{FF2B5EF4-FFF2-40B4-BE49-F238E27FC236}">
                <a16:creationId xmlns:a16="http://schemas.microsoft.com/office/drawing/2014/main" id="{BFB7DE10-941B-0E44-92CA-5DEEADA2A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076"/>
          <a:stretch/>
        </p:blipFill>
        <p:spPr>
          <a:xfrm>
            <a:off x="2721697" y="5144547"/>
            <a:ext cx="1970670" cy="1887667"/>
          </a:xfrm>
          <a:prstGeom prst="rect">
            <a:avLst/>
          </a:prstGeom>
        </p:spPr>
      </p:pic>
      <p:pic>
        <p:nvPicPr>
          <p:cNvPr id="202" name="Picture 201" descr="A graph of a graph&#10;&#10;Description automatically generated">
            <a:extLst>
              <a:ext uri="{FF2B5EF4-FFF2-40B4-BE49-F238E27FC236}">
                <a16:creationId xmlns:a16="http://schemas.microsoft.com/office/drawing/2014/main" id="{DCAAF8EB-1DB7-8A2C-D556-79DEE4C339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076"/>
          <a:stretch/>
        </p:blipFill>
        <p:spPr>
          <a:xfrm>
            <a:off x="586740" y="5144547"/>
            <a:ext cx="1970670" cy="188766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ABF0154C-03A0-D305-9619-3B10F1D57FFB}"/>
              </a:ext>
            </a:extLst>
          </p:cNvPr>
          <p:cNvSpPr txBox="1"/>
          <p:nvPr/>
        </p:nvSpPr>
        <p:spPr>
          <a:xfrm>
            <a:off x="2851964" y="4856950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43F8FFD-B73A-14EF-0785-A7730EDD2928}"/>
              </a:ext>
            </a:extLst>
          </p:cNvPr>
          <p:cNvSpPr txBox="1"/>
          <p:nvPr/>
        </p:nvSpPr>
        <p:spPr>
          <a:xfrm>
            <a:off x="2519466" y="3007383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absolute frequency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02F5BCA-92EA-E91D-F322-AD2AA67CFD06}"/>
              </a:ext>
            </a:extLst>
          </p:cNvPr>
          <p:cNvSpPr txBox="1"/>
          <p:nvPr/>
        </p:nvSpPr>
        <p:spPr>
          <a:xfrm>
            <a:off x="2854040" y="2721860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probabilities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325269D-2A2C-7CF3-C5EF-6820CB4BCD6C}"/>
              </a:ext>
            </a:extLst>
          </p:cNvPr>
          <p:cNvSpPr txBox="1"/>
          <p:nvPr/>
        </p:nvSpPr>
        <p:spPr>
          <a:xfrm>
            <a:off x="2521542" y="872293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 absolute frequency</a:t>
            </a:r>
          </a:p>
        </p:txBody>
      </p:sp>
      <p:pic>
        <p:nvPicPr>
          <p:cNvPr id="207" name="Picture 206" descr="A graph of a graph showing the number of sharpness&#10;&#10;Description automatically generated">
            <a:extLst>
              <a:ext uri="{FF2B5EF4-FFF2-40B4-BE49-F238E27FC236}">
                <a16:creationId xmlns:a16="http://schemas.microsoft.com/office/drawing/2014/main" id="{136C6B42-364F-22A9-4538-A06B71837C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303"/>
          <a:stretch/>
        </p:blipFill>
        <p:spPr>
          <a:xfrm>
            <a:off x="2721697" y="870219"/>
            <a:ext cx="1970670" cy="1882441"/>
          </a:xfrm>
          <a:prstGeom prst="rect">
            <a:avLst/>
          </a:prstGeom>
        </p:spPr>
      </p:pic>
      <p:pic>
        <p:nvPicPr>
          <p:cNvPr id="208" name="Picture 207" descr="A graph of sharpness diagram&#10;&#10;Description automatically generated">
            <a:extLst>
              <a:ext uri="{FF2B5EF4-FFF2-40B4-BE49-F238E27FC236}">
                <a16:creationId xmlns:a16="http://schemas.microsoft.com/office/drawing/2014/main" id="{3AC485D8-4676-50AA-ACEE-E3BD88D84D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0719" r="7842" b="7076"/>
          <a:stretch/>
        </p:blipFill>
        <p:spPr>
          <a:xfrm>
            <a:off x="2721697" y="3007383"/>
            <a:ext cx="1970670" cy="1887667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675BD15A-BF62-D272-C205-EAE2704CE4AE}"/>
              </a:ext>
            </a:extLst>
          </p:cNvPr>
          <p:cNvSpPr txBox="1"/>
          <p:nvPr/>
        </p:nvSpPr>
        <p:spPr>
          <a:xfrm>
            <a:off x="5035061" y="6994114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450C1D6-5761-1A37-9215-024E3073F3EA}"/>
              </a:ext>
            </a:extLst>
          </p:cNvPr>
          <p:cNvSpPr txBox="1"/>
          <p:nvPr/>
        </p:nvSpPr>
        <p:spPr>
          <a:xfrm>
            <a:off x="4686825" y="5160670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 rates</a:t>
            </a:r>
          </a:p>
        </p:txBody>
      </p:sp>
      <p:pic>
        <p:nvPicPr>
          <p:cNvPr id="211" name="Picture 210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39F44D30-9F57-E5F7-4AF5-F502E90D20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0696" r="7500" b="7642"/>
          <a:stretch/>
        </p:blipFill>
        <p:spPr>
          <a:xfrm>
            <a:off x="4907454" y="5144547"/>
            <a:ext cx="1943996" cy="184956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B34B06F2-3F1E-54B4-07FB-0E22FD55916B}"/>
              </a:ext>
            </a:extLst>
          </p:cNvPr>
          <p:cNvSpPr txBox="1"/>
          <p:nvPr/>
        </p:nvSpPr>
        <p:spPr>
          <a:xfrm>
            <a:off x="5035061" y="4851724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CC857E4-BEA4-7F91-4ED3-2A53A781E6AD}"/>
              </a:ext>
            </a:extLst>
          </p:cNvPr>
          <p:cNvSpPr txBox="1"/>
          <p:nvPr/>
        </p:nvSpPr>
        <p:spPr>
          <a:xfrm>
            <a:off x="4686825" y="3018280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 rates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63868D5-7090-8901-D973-7FC1292CE7FD}"/>
              </a:ext>
            </a:extLst>
          </p:cNvPr>
          <p:cNvSpPr txBox="1"/>
          <p:nvPr/>
        </p:nvSpPr>
        <p:spPr>
          <a:xfrm>
            <a:off x="5027879" y="2721860"/>
            <a:ext cx="1790164" cy="20005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 alarm rates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0F95732-F166-67F3-CC24-682B7032D4CF}"/>
              </a:ext>
            </a:extLst>
          </p:cNvPr>
          <p:cNvSpPr txBox="1"/>
          <p:nvPr/>
        </p:nvSpPr>
        <p:spPr>
          <a:xfrm>
            <a:off x="4679643" y="888416"/>
            <a:ext cx="292388" cy="17896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 rates</a:t>
            </a:r>
          </a:p>
        </p:txBody>
      </p:sp>
      <p:pic>
        <p:nvPicPr>
          <p:cNvPr id="216" name="Picture 215" descr="A graph of a curve&#10;&#10;Description automatically generated">
            <a:extLst>
              <a:ext uri="{FF2B5EF4-FFF2-40B4-BE49-F238E27FC236}">
                <a16:creationId xmlns:a16="http://schemas.microsoft.com/office/drawing/2014/main" id="{767ABE3C-4777-C73C-D7CB-C2769EFCA15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0696" r="7500" b="7842"/>
          <a:stretch/>
        </p:blipFill>
        <p:spPr>
          <a:xfrm>
            <a:off x="4907454" y="3006681"/>
            <a:ext cx="1943996" cy="1845043"/>
          </a:xfrm>
          <a:prstGeom prst="rect">
            <a:avLst/>
          </a:prstGeom>
        </p:spPr>
      </p:pic>
      <p:pic>
        <p:nvPicPr>
          <p:cNvPr id="217" name="Picture 216" descr="A graph of a curve&#10;&#10;Description automatically generated">
            <a:extLst>
              <a:ext uri="{FF2B5EF4-FFF2-40B4-BE49-F238E27FC236}">
                <a16:creationId xmlns:a16="http://schemas.microsoft.com/office/drawing/2014/main" id="{1352DA7F-C5D5-1BA6-3B73-D878170931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0696" r="7500" b="7489"/>
          <a:stretch/>
        </p:blipFill>
        <p:spPr>
          <a:xfrm>
            <a:off x="4907454" y="868815"/>
            <a:ext cx="1943996" cy="1853045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66A702BD-FC0B-F578-3CE7-03C3E48EB2B7}"/>
              </a:ext>
            </a:extLst>
          </p:cNvPr>
          <p:cNvSpPr/>
          <p:nvPr/>
        </p:nvSpPr>
        <p:spPr>
          <a:xfrm>
            <a:off x="5551474" y="2172232"/>
            <a:ext cx="1225316" cy="4505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4BD549D-CB23-4290-0518-AE55A54F6F00}"/>
              </a:ext>
            </a:extLst>
          </p:cNvPr>
          <p:cNvSpPr txBox="1"/>
          <p:nvPr/>
        </p:nvSpPr>
        <p:spPr>
          <a:xfrm>
            <a:off x="5549109" y="2212847"/>
            <a:ext cx="1225317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018A89"/>
                </a:solidFill>
              </a:rPr>
              <a:t>AROCt = 0.91 - AROCz = 0.92</a:t>
            </a:r>
          </a:p>
          <a:p>
            <a:pPr algn="ctr"/>
            <a:r>
              <a:rPr lang="it-IT" sz="600" dirty="0">
                <a:solidFill>
                  <a:srgbClr val="EC5028"/>
                </a:solidFill>
              </a:rPr>
              <a:t>AROCt = 0.92 - AROCz = 0.925</a:t>
            </a:r>
          </a:p>
          <a:p>
            <a:pPr algn="ctr"/>
            <a:r>
              <a:rPr lang="it-IT" sz="600" dirty="0">
                <a:solidFill>
                  <a:srgbClr val="6A6A6A"/>
                </a:solidFill>
              </a:rPr>
              <a:t>AROCt = 0.92 - AROCz = 0.922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257CCC5-1848-C7C6-1F24-C224F24D20E6}"/>
              </a:ext>
            </a:extLst>
          </p:cNvPr>
          <p:cNvSpPr/>
          <p:nvPr/>
        </p:nvSpPr>
        <p:spPr>
          <a:xfrm>
            <a:off x="5551474" y="4308393"/>
            <a:ext cx="1225316" cy="4505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FC5BAD8-7BB6-68FB-16C0-211C6C6479F5}"/>
              </a:ext>
            </a:extLst>
          </p:cNvPr>
          <p:cNvSpPr txBox="1"/>
          <p:nvPr/>
        </p:nvSpPr>
        <p:spPr>
          <a:xfrm>
            <a:off x="5549109" y="4349008"/>
            <a:ext cx="1225317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018A89"/>
                </a:solidFill>
              </a:rPr>
              <a:t>AROCt = 0.9 - AROCz = 0.945</a:t>
            </a:r>
          </a:p>
          <a:p>
            <a:pPr algn="ctr"/>
            <a:r>
              <a:rPr lang="it-IT" sz="600" dirty="0">
                <a:solidFill>
                  <a:srgbClr val="EC5028"/>
                </a:solidFill>
              </a:rPr>
              <a:t>AROCt = 0.95 - AROCz = 0.95</a:t>
            </a:r>
          </a:p>
          <a:p>
            <a:pPr algn="ctr"/>
            <a:r>
              <a:rPr lang="it-IT" sz="600" dirty="0">
                <a:solidFill>
                  <a:srgbClr val="6A6A6A"/>
                </a:solidFill>
              </a:rPr>
              <a:t>AROCt = 0.94 - AROCz = 0.95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60E09E1-78CE-07D5-069A-FDD2B9C3257C}"/>
              </a:ext>
            </a:extLst>
          </p:cNvPr>
          <p:cNvSpPr/>
          <p:nvPr/>
        </p:nvSpPr>
        <p:spPr>
          <a:xfrm>
            <a:off x="5551474" y="6446259"/>
            <a:ext cx="1225316" cy="4505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54E8FAF-E796-5550-1A73-047B2D91A457}"/>
              </a:ext>
            </a:extLst>
          </p:cNvPr>
          <p:cNvSpPr txBox="1"/>
          <p:nvPr/>
        </p:nvSpPr>
        <p:spPr>
          <a:xfrm>
            <a:off x="5549109" y="6486874"/>
            <a:ext cx="1225317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018A89"/>
                </a:solidFill>
              </a:rPr>
              <a:t>AROCt = 0.62 - AROCz = 0.939</a:t>
            </a:r>
          </a:p>
          <a:p>
            <a:pPr algn="ctr"/>
            <a:r>
              <a:rPr lang="it-IT" sz="600" dirty="0">
                <a:solidFill>
                  <a:srgbClr val="EC5028"/>
                </a:solidFill>
              </a:rPr>
              <a:t>AROCt = 0.85 - AROCz = 0.965</a:t>
            </a:r>
          </a:p>
          <a:p>
            <a:pPr algn="ctr"/>
            <a:r>
              <a:rPr lang="it-IT" sz="600" dirty="0">
                <a:solidFill>
                  <a:srgbClr val="6A6A6A"/>
                </a:solidFill>
              </a:rPr>
              <a:t>AROCt = 0.86 - AROCz = 0.956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B82899C-2166-B303-069D-AD45EF52F7AE}"/>
              </a:ext>
            </a:extLst>
          </p:cNvPr>
          <p:cNvGrpSpPr/>
          <p:nvPr/>
        </p:nvGrpSpPr>
        <p:grpSpPr>
          <a:xfrm>
            <a:off x="1660394" y="4034676"/>
            <a:ext cx="857505" cy="751719"/>
            <a:chOff x="8516667" y="1495456"/>
            <a:chExt cx="857505" cy="751719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62955CD-84AE-5D2F-C381-CF2C53AD213E}"/>
                </a:ext>
              </a:extLst>
            </p:cNvPr>
            <p:cNvSpPr/>
            <p:nvPr/>
          </p:nvSpPr>
          <p:spPr>
            <a:xfrm>
              <a:off x="8602470" y="1520174"/>
              <a:ext cx="699373" cy="6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89F101B-A49D-37BD-A13B-3E9A93861287}"/>
                </a:ext>
              </a:extLst>
            </p:cNvPr>
            <p:cNvSpPr txBox="1"/>
            <p:nvPr/>
          </p:nvSpPr>
          <p:spPr>
            <a:xfrm>
              <a:off x="8846134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FE6BB42-12D3-6DE8-C1A4-3F3B04C76BE4}"/>
                </a:ext>
              </a:extLst>
            </p:cNvPr>
            <p:cNvSpPr txBox="1"/>
            <p:nvPr/>
          </p:nvSpPr>
          <p:spPr>
            <a:xfrm>
              <a:off x="8580698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E529CA0-06AF-0217-12E4-D12759B9F61B}"/>
                </a:ext>
              </a:extLst>
            </p:cNvPr>
            <p:cNvSpPr txBox="1"/>
            <p:nvPr/>
          </p:nvSpPr>
          <p:spPr>
            <a:xfrm>
              <a:off x="9111069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761EC1F-C173-C3A6-64DF-CE4D5A2BD353}"/>
                </a:ext>
              </a:extLst>
            </p:cNvPr>
            <p:cNvSpPr txBox="1"/>
            <p:nvPr/>
          </p:nvSpPr>
          <p:spPr>
            <a:xfrm>
              <a:off x="8516667" y="2004475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C57B549-CF3C-2389-ABAF-10C3A58C2ABC}"/>
                </a:ext>
              </a:extLst>
            </p:cNvPr>
            <p:cNvSpPr txBox="1"/>
            <p:nvPr/>
          </p:nvSpPr>
          <p:spPr>
            <a:xfrm>
              <a:off x="8516667" y="1746973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6245896-5973-1A5F-40DC-A2FFD0FC04B0}"/>
                </a:ext>
              </a:extLst>
            </p:cNvPr>
            <p:cNvSpPr txBox="1"/>
            <p:nvPr/>
          </p:nvSpPr>
          <p:spPr>
            <a:xfrm>
              <a:off x="8516667" y="1495456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pic>
          <p:nvPicPr>
            <p:cNvPr id="232" name="Picture 231" descr="A diagram of a graph&#10;&#10;Description automatically generated">
              <a:extLst>
                <a:ext uri="{FF2B5EF4-FFF2-40B4-BE49-F238E27FC236}">
                  <a16:creationId xmlns:a16="http://schemas.microsoft.com/office/drawing/2014/main" id="{846B5BB5-2541-657F-C4C3-3E3C9941E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9" t="12689" r="10515" b="11405"/>
            <a:stretch/>
          </p:blipFill>
          <p:spPr>
            <a:xfrm>
              <a:off x="8704417" y="1569306"/>
              <a:ext cx="546536" cy="540000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7CD45F-EF25-EFD7-3EF7-6FA30A33738A}"/>
              </a:ext>
            </a:extLst>
          </p:cNvPr>
          <p:cNvGrpSpPr/>
          <p:nvPr/>
        </p:nvGrpSpPr>
        <p:grpSpPr>
          <a:xfrm>
            <a:off x="1660394" y="1898242"/>
            <a:ext cx="857505" cy="751719"/>
            <a:chOff x="7490405" y="1495456"/>
            <a:chExt cx="857505" cy="751719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8515F88-C8C2-20EB-2331-C3D2D6992D60}"/>
                </a:ext>
              </a:extLst>
            </p:cNvPr>
            <p:cNvSpPr/>
            <p:nvPr/>
          </p:nvSpPr>
          <p:spPr>
            <a:xfrm>
              <a:off x="7576208" y="1520174"/>
              <a:ext cx="699373" cy="6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23149FC-4FB8-C62C-1EEE-705075E5E860}"/>
                </a:ext>
              </a:extLst>
            </p:cNvPr>
            <p:cNvSpPr txBox="1"/>
            <p:nvPr/>
          </p:nvSpPr>
          <p:spPr>
            <a:xfrm>
              <a:off x="7819872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395CC86-03E8-AF01-96EB-AD70EC68B759}"/>
                </a:ext>
              </a:extLst>
            </p:cNvPr>
            <p:cNvSpPr txBox="1"/>
            <p:nvPr/>
          </p:nvSpPr>
          <p:spPr>
            <a:xfrm>
              <a:off x="7554436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29A548E-22FF-3C4B-4D95-6C3AD28AF55F}"/>
                </a:ext>
              </a:extLst>
            </p:cNvPr>
            <p:cNvSpPr txBox="1"/>
            <p:nvPr/>
          </p:nvSpPr>
          <p:spPr>
            <a:xfrm>
              <a:off x="8084807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FD2DA47-6662-CD9C-40E0-FF5AEF52BC33}"/>
                </a:ext>
              </a:extLst>
            </p:cNvPr>
            <p:cNvSpPr txBox="1"/>
            <p:nvPr/>
          </p:nvSpPr>
          <p:spPr>
            <a:xfrm>
              <a:off x="7490405" y="2004475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39D564F-06E1-486E-38CA-2D738F76DE62}"/>
                </a:ext>
              </a:extLst>
            </p:cNvPr>
            <p:cNvSpPr txBox="1"/>
            <p:nvPr/>
          </p:nvSpPr>
          <p:spPr>
            <a:xfrm>
              <a:off x="7490405" y="1746973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38AF662-B00C-9776-E074-A31F2B534E17}"/>
                </a:ext>
              </a:extLst>
            </p:cNvPr>
            <p:cNvSpPr txBox="1"/>
            <p:nvPr/>
          </p:nvSpPr>
          <p:spPr>
            <a:xfrm>
              <a:off x="7490405" y="1495456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pic>
          <p:nvPicPr>
            <p:cNvPr id="241" name="Picture 240" descr="A diagram of a graph&#10;&#10;Description automatically generated">
              <a:extLst>
                <a:ext uri="{FF2B5EF4-FFF2-40B4-BE49-F238E27FC236}">
                  <a16:creationId xmlns:a16="http://schemas.microsoft.com/office/drawing/2014/main" id="{84B22CE6-C81F-A3E9-9303-9B686B0E9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9" t="12689" r="10515" b="11405"/>
            <a:stretch/>
          </p:blipFill>
          <p:spPr>
            <a:xfrm>
              <a:off x="7678155" y="1569306"/>
              <a:ext cx="546536" cy="540000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CE9B9EC-D353-AE51-7608-E4B236FDEDE7}"/>
              </a:ext>
            </a:extLst>
          </p:cNvPr>
          <p:cNvGrpSpPr/>
          <p:nvPr/>
        </p:nvGrpSpPr>
        <p:grpSpPr>
          <a:xfrm>
            <a:off x="658280" y="5165145"/>
            <a:ext cx="857505" cy="751719"/>
            <a:chOff x="9346308" y="1495456"/>
            <a:chExt cx="857505" cy="751719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87F7F9-0CE4-A6A3-5344-AB421FF32AB1}"/>
                </a:ext>
              </a:extLst>
            </p:cNvPr>
            <p:cNvSpPr/>
            <p:nvPr/>
          </p:nvSpPr>
          <p:spPr>
            <a:xfrm>
              <a:off x="9432111" y="1520174"/>
              <a:ext cx="699373" cy="68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3186A9C8-BB57-8F3C-6033-4FF301983EDE}"/>
                </a:ext>
              </a:extLst>
            </p:cNvPr>
            <p:cNvSpPr txBox="1"/>
            <p:nvPr/>
          </p:nvSpPr>
          <p:spPr>
            <a:xfrm>
              <a:off x="9675775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16D1961-5F24-EDAE-7082-2AEBD5B6B326}"/>
                </a:ext>
              </a:extLst>
            </p:cNvPr>
            <p:cNvSpPr txBox="1"/>
            <p:nvPr/>
          </p:nvSpPr>
          <p:spPr>
            <a:xfrm>
              <a:off x="9410339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3CC2041-C83D-3140-A3E5-C7FC4AA804DF}"/>
                </a:ext>
              </a:extLst>
            </p:cNvPr>
            <p:cNvSpPr txBox="1"/>
            <p:nvPr/>
          </p:nvSpPr>
          <p:spPr>
            <a:xfrm>
              <a:off x="9940710" y="2062509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pic>
          <p:nvPicPr>
            <p:cNvPr id="247" name="Picture 246" descr="A diagram of a graph&#10;&#10;Description automatically generated">
              <a:extLst>
                <a:ext uri="{FF2B5EF4-FFF2-40B4-BE49-F238E27FC236}">
                  <a16:creationId xmlns:a16="http://schemas.microsoft.com/office/drawing/2014/main" id="{494434EB-B244-0573-44F7-3FB7D4737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9" t="12689" r="10514" b="11405"/>
            <a:stretch/>
          </p:blipFill>
          <p:spPr>
            <a:xfrm>
              <a:off x="9534058" y="1569306"/>
              <a:ext cx="546536" cy="540000"/>
            </a:xfrm>
            <a:prstGeom prst="rect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AC2E27F-8C6B-40F0-DEF8-3821238782D4}"/>
                </a:ext>
              </a:extLst>
            </p:cNvPr>
            <p:cNvSpPr txBox="1"/>
            <p:nvPr/>
          </p:nvSpPr>
          <p:spPr>
            <a:xfrm>
              <a:off x="9346308" y="2004475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9D7225B-2D78-B3A2-AE8A-3249A3ECE1A5}"/>
                </a:ext>
              </a:extLst>
            </p:cNvPr>
            <p:cNvSpPr txBox="1"/>
            <p:nvPr/>
          </p:nvSpPr>
          <p:spPr>
            <a:xfrm>
              <a:off x="9346308" y="1746973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.5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A464995-1B6D-BC69-138B-1ABD37217937}"/>
                </a:ext>
              </a:extLst>
            </p:cNvPr>
            <p:cNvSpPr txBox="1"/>
            <p:nvPr/>
          </p:nvSpPr>
          <p:spPr>
            <a:xfrm>
              <a:off x="9346308" y="1495456"/>
              <a:ext cx="263103" cy="1846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35433B-F86E-3CFA-9D25-E088BCF1FD51}"/>
              </a:ext>
            </a:extLst>
          </p:cNvPr>
          <p:cNvCxnSpPr>
            <a:cxnSpLocks/>
          </p:cNvCxnSpPr>
          <p:nvPr/>
        </p:nvCxnSpPr>
        <p:spPr>
          <a:xfrm>
            <a:off x="5062662" y="650842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5AAECC4-5406-83A1-5BD2-C05F69937919}"/>
              </a:ext>
            </a:extLst>
          </p:cNvPr>
          <p:cNvCxnSpPr>
            <a:cxnSpLocks/>
          </p:cNvCxnSpPr>
          <p:nvPr/>
        </p:nvCxnSpPr>
        <p:spPr>
          <a:xfrm>
            <a:off x="5503408" y="651043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0FA816B-B356-1054-E1C6-C728C3CD94FC}"/>
              </a:ext>
            </a:extLst>
          </p:cNvPr>
          <p:cNvCxnSpPr>
            <a:cxnSpLocks/>
          </p:cNvCxnSpPr>
          <p:nvPr/>
        </p:nvCxnSpPr>
        <p:spPr>
          <a:xfrm>
            <a:off x="5937010" y="651043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asellaDiTesto 70">
            <a:extLst>
              <a:ext uri="{FF2B5EF4-FFF2-40B4-BE49-F238E27FC236}">
                <a16:creationId xmlns:a16="http://schemas.microsoft.com/office/drawing/2014/main" id="{02A59D98-35E7-DDA8-038C-2BC287EF423F}"/>
              </a:ext>
            </a:extLst>
          </p:cNvPr>
          <p:cNvSpPr txBox="1"/>
          <p:nvPr/>
        </p:nvSpPr>
        <p:spPr>
          <a:xfrm>
            <a:off x="4990332" y="414374"/>
            <a:ext cx="5046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55" name="CasellaDiTesto 70">
            <a:extLst>
              <a:ext uri="{FF2B5EF4-FFF2-40B4-BE49-F238E27FC236}">
                <a16:creationId xmlns:a16="http://schemas.microsoft.com/office/drawing/2014/main" id="{EC39C410-7E1D-C186-A2FF-24FFA5CE11CF}"/>
              </a:ext>
            </a:extLst>
          </p:cNvPr>
          <p:cNvSpPr txBox="1"/>
          <p:nvPr/>
        </p:nvSpPr>
        <p:spPr>
          <a:xfrm>
            <a:off x="5359223" y="360513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56" name="CasellaDiTesto 70">
            <a:extLst>
              <a:ext uri="{FF2B5EF4-FFF2-40B4-BE49-F238E27FC236}">
                <a16:creationId xmlns:a16="http://schemas.microsoft.com/office/drawing/2014/main" id="{9761CDFA-46AF-951F-EB6D-A1C35EBDD0E5}"/>
              </a:ext>
            </a:extLst>
          </p:cNvPr>
          <p:cNvSpPr txBox="1"/>
          <p:nvPr/>
        </p:nvSpPr>
        <p:spPr>
          <a:xfrm>
            <a:off x="5796067" y="360513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57" name="CasellaDiTesto 70">
            <a:extLst>
              <a:ext uri="{FF2B5EF4-FFF2-40B4-BE49-F238E27FC236}">
                <a16:creationId xmlns:a16="http://schemas.microsoft.com/office/drawing/2014/main" id="{E9406154-3A64-1A87-8528-7FFD2E5442FC}"/>
              </a:ext>
            </a:extLst>
          </p:cNvPr>
          <p:cNvSpPr txBox="1"/>
          <p:nvPr/>
        </p:nvSpPr>
        <p:spPr>
          <a:xfrm>
            <a:off x="6260980" y="532441"/>
            <a:ext cx="70937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ROC</a:t>
            </a:r>
            <a:endParaRPr lang="it-IT" sz="6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31FAA6E-3B96-CF02-956D-42F1C2F62B12}"/>
              </a:ext>
            </a:extLst>
          </p:cNvPr>
          <p:cNvSpPr/>
          <p:nvPr/>
        </p:nvSpPr>
        <p:spPr>
          <a:xfrm>
            <a:off x="5221418" y="636400"/>
            <a:ext cx="36000" cy="36000"/>
          </a:xfrm>
          <a:prstGeom prst="ellipse">
            <a:avLst/>
          </a:prstGeom>
          <a:solidFill>
            <a:srgbClr val="028D89"/>
          </a:solidFill>
          <a:ln>
            <a:solidFill>
              <a:srgbClr val="028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AA369CF-4A6F-DB35-70C5-3D26531A3FDC}"/>
              </a:ext>
            </a:extLst>
          </p:cNvPr>
          <p:cNvSpPr/>
          <p:nvPr/>
        </p:nvSpPr>
        <p:spPr>
          <a:xfrm>
            <a:off x="5665654" y="636400"/>
            <a:ext cx="36000" cy="36000"/>
          </a:xfrm>
          <a:prstGeom prst="ellipse">
            <a:avLst/>
          </a:prstGeom>
          <a:solidFill>
            <a:srgbClr val="FF4005"/>
          </a:solidFill>
          <a:ln>
            <a:solidFill>
              <a:srgbClr val="FF4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ABD101E-5757-2325-9AB7-DCB7785F946E}"/>
              </a:ext>
            </a:extLst>
          </p:cNvPr>
          <p:cNvSpPr/>
          <p:nvPr/>
        </p:nvSpPr>
        <p:spPr>
          <a:xfrm>
            <a:off x="6102746" y="636400"/>
            <a:ext cx="36000" cy="36000"/>
          </a:xfrm>
          <a:prstGeom prst="ellipse">
            <a:avLst/>
          </a:prstGeom>
          <a:solidFill>
            <a:srgbClr val="686868"/>
          </a:solidFill>
          <a:ln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A5348E-8EA8-B160-D404-BE9BC24F77DB}"/>
              </a:ext>
            </a:extLst>
          </p:cNvPr>
          <p:cNvCxnSpPr>
            <a:cxnSpLocks/>
          </p:cNvCxnSpPr>
          <p:nvPr/>
        </p:nvCxnSpPr>
        <p:spPr>
          <a:xfrm>
            <a:off x="5062662" y="750795"/>
            <a:ext cx="360000" cy="0"/>
          </a:xfrm>
          <a:prstGeom prst="line">
            <a:avLst/>
          </a:prstGeom>
          <a:ln w="12700">
            <a:solidFill>
              <a:srgbClr val="028D8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D8982E4-2312-04CD-4FD6-7B980EAFA0AD}"/>
              </a:ext>
            </a:extLst>
          </p:cNvPr>
          <p:cNvCxnSpPr>
            <a:cxnSpLocks/>
          </p:cNvCxnSpPr>
          <p:nvPr/>
        </p:nvCxnSpPr>
        <p:spPr>
          <a:xfrm>
            <a:off x="5503408" y="750996"/>
            <a:ext cx="360000" cy="0"/>
          </a:xfrm>
          <a:prstGeom prst="line">
            <a:avLst/>
          </a:prstGeom>
          <a:ln w="12700">
            <a:solidFill>
              <a:srgbClr val="FF400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F053BC8-9078-2425-5CA2-B8EF10FEF03B}"/>
              </a:ext>
            </a:extLst>
          </p:cNvPr>
          <p:cNvCxnSpPr>
            <a:cxnSpLocks/>
          </p:cNvCxnSpPr>
          <p:nvPr/>
        </p:nvCxnSpPr>
        <p:spPr>
          <a:xfrm>
            <a:off x="5937010" y="750996"/>
            <a:ext cx="360000" cy="0"/>
          </a:xfrm>
          <a:prstGeom prst="line">
            <a:avLst/>
          </a:prstGeom>
          <a:ln w="12700">
            <a:solidFill>
              <a:srgbClr val="68686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7958EC43-97CF-76F2-E57A-41D32AAE86CF}"/>
              </a:ext>
            </a:extLst>
          </p:cNvPr>
          <p:cNvSpPr/>
          <p:nvPr/>
        </p:nvSpPr>
        <p:spPr>
          <a:xfrm>
            <a:off x="5221418" y="736353"/>
            <a:ext cx="36000" cy="36000"/>
          </a:xfrm>
          <a:prstGeom prst="ellipse">
            <a:avLst/>
          </a:prstGeom>
          <a:solidFill>
            <a:srgbClr val="028D89"/>
          </a:solidFill>
          <a:ln>
            <a:solidFill>
              <a:srgbClr val="028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990A213-584D-BAD8-B9A9-680845C4B6D1}"/>
              </a:ext>
            </a:extLst>
          </p:cNvPr>
          <p:cNvSpPr/>
          <p:nvPr/>
        </p:nvSpPr>
        <p:spPr>
          <a:xfrm>
            <a:off x="5665654" y="736353"/>
            <a:ext cx="36000" cy="36000"/>
          </a:xfrm>
          <a:prstGeom prst="ellipse">
            <a:avLst/>
          </a:prstGeom>
          <a:solidFill>
            <a:srgbClr val="FF4005"/>
          </a:solidFill>
          <a:ln>
            <a:solidFill>
              <a:srgbClr val="FF4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8343261-3445-FE0C-70FD-2B368C1822BA}"/>
              </a:ext>
            </a:extLst>
          </p:cNvPr>
          <p:cNvSpPr/>
          <p:nvPr/>
        </p:nvSpPr>
        <p:spPr>
          <a:xfrm>
            <a:off x="6102746" y="736353"/>
            <a:ext cx="36000" cy="36000"/>
          </a:xfrm>
          <a:prstGeom prst="ellipse">
            <a:avLst/>
          </a:prstGeom>
          <a:solidFill>
            <a:srgbClr val="686868"/>
          </a:solidFill>
          <a:ln>
            <a:solidFill>
              <a:srgbClr val="686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267" name="CasellaDiTesto 70">
            <a:extLst>
              <a:ext uri="{FF2B5EF4-FFF2-40B4-BE49-F238E27FC236}">
                <a16:creationId xmlns:a16="http://schemas.microsoft.com/office/drawing/2014/main" id="{C7BF0CB9-4DBD-49AC-5F27-AA92E0B11CB7}"/>
              </a:ext>
            </a:extLst>
          </p:cNvPr>
          <p:cNvSpPr txBox="1"/>
          <p:nvPr/>
        </p:nvSpPr>
        <p:spPr>
          <a:xfrm>
            <a:off x="6260980" y="650843"/>
            <a:ext cx="70937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Binormal ROC</a:t>
            </a:r>
            <a:endParaRPr lang="it-IT" sz="6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D6DD149-763A-8A19-E5D7-3A319D4DC12E}"/>
              </a:ext>
            </a:extLst>
          </p:cNvPr>
          <p:cNvCxnSpPr>
            <a:cxnSpLocks/>
          </p:cNvCxnSpPr>
          <p:nvPr/>
        </p:nvCxnSpPr>
        <p:spPr>
          <a:xfrm>
            <a:off x="976732" y="716944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D13FD63-AF66-8FB6-0EF2-4F1775F97769}"/>
              </a:ext>
            </a:extLst>
          </p:cNvPr>
          <p:cNvCxnSpPr>
            <a:cxnSpLocks/>
          </p:cNvCxnSpPr>
          <p:nvPr/>
        </p:nvCxnSpPr>
        <p:spPr>
          <a:xfrm>
            <a:off x="1417478" y="717145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10D432A-AFC4-AC37-C3E0-D797B5781CB7}"/>
              </a:ext>
            </a:extLst>
          </p:cNvPr>
          <p:cNvCxnSpPr>
            <a:cxnSpLocks/>
          </p:cNvCxnSpPr>
          <p:nvPr/>
        </p:nvCxnSpPr>
        <p:spPr>
          <a:xfrm>
            <a:off x="1851080" y="717145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CasellaDiTesto 70">
            <a:extLst>
              <a:ext uri="{FF2B5EF4-FFF2-40B4-BE49-F238E27FC236}">
                <a16:creationId xmlns:a16="http://schemas.microsoft.com/office/drawing/2014/main" id="{A114D6B2-AFF9-4914-A69D-7C7B0C00BD30}"/>
              </a:ext>
            </a:extLst>
          </p:cNvPr>
          <p:cNvSpPr txBox="1"/>
          <p:nvPr/>
        </p:nvSpPr>
        <p:spPr>
          <a:xfrm>
            <a:off x="904402" y="480476"/>
            <a:ext cx="5046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72" name="CasellaDiTesto 70">
            <a:extLst>
              <a:ext uri="{FF2B5EF4-FFF2-40B4-BE49-F238E27FC236}">
                <a16:creationId xmlns:a16="http://schemas.microsoft.com/office/drawing/2014/main" id="{585CCB82-0476-B48A-B13E-47824A65A923}"/>
              </a:ext>
            </a:extLst>
          </p:cNvPr>
          <p:cNvSpPr txBox="1"/>
          <p:nvPr/>
        </p:nvSpPr>
        <p:spPr>
          <a:xfrm>
            <a:off x="1273293" y="426615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73" name="CasellaDiTesto 70">
            <a:extLst>
              <a:ext uri="{FF2B5EF4-FFF2-40B4-BE49-F238E27FC236}">
                <a16:creationId xmlns:a16="http://schemas.microsoft.com/office/drawing/2014/main" id="{8FE23A4E-6018-EE53-1C4C-FD08C3C7FDED}"/>
              </a:ext>
            </a:extLst>
          </p:cNvPr>
          <p:cNvSpPr txBox="1"/>
          <p:nvPr/>
        </p:nvSpPr>
        <p:spPr>
          <a:xfrm>
            <a:off x="1710137" y="426615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D7B5E91-A324-B32D-F8F5-CE5DA449558C}"/>
              </a:ext>
            </a:extLst>
          </p:cNvPr>
          <p:cNvCxnSpPr>
            <a:cxnSpLocks/>
          </p:cNvCxnSpPr>
          <p:nvPr/>
        </p:nvCxnSpPr>
        <p:spPr>
          <a:xfrm>
            <a:off x="3129823" y="717601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3B92516-08F5-365A-937C-3C493B97F70D}"/>
              </a:ext>
            </a:extLst>
          </p:cNvPr>
          <p:cNvCxnSpPr>
            <a:cxnSpLocks/>
          </p:cNvCxnSpPr>
          <p:nvPr/>
        </p:nvCxnSpPr>
        <p:spPr>
          <a:xfrm>
            <a:off x="3570569" y="717802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53A8805-AC2E-4189-3353-4636CA146630}"/>
              </a:ext>
            </a:extLst>
          </p:cNvPr>
          <p:cNvCxnSpPr>
            <a:cxnSpLocks/>
          </p:cNvCxnSpPr>
          <p:nvPr/>
        </p:nvCxnSpPr>
        <p:spPr>
          <a:xfrm>
            <a:off x="4004171" y="717802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asellaDiTesto 70">
            <a:extLst>
              <a:ext uri="{FF2B5EF4-FFF2-40B4-BE49-F238E27FC236}">
                <a16:creationId xmlns:a16="http://schemas.microsoft.com/office/drawing/2014/main" id="{4DF5A047-CACF-A4CF-ACB1-44FE310D355E}"/>
              </a:ext>
            </a:extLst>
          </p:cNvPr>
          <p:cNvSpPr txBox="1"/>
          <p:nvPr/>
        </p:nvSpPr>
        <p:spPr>
          <a:xfrm>
            <a:off x="3057493" y="481133"/>
            <a:ext cx="50465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78" name="CasellaDiTesto 70">
            <a:extLst>
              <a:ext uri="{FF2B5EF4-FFF2-40B4-BE49-F238E27FC236}">
                <a16:creationId xmlns:a16="http://schemas.microsoft.com/office/drawing/2014/main" id="{7937B569-8B6D-867A-2333-E157E587E49E}"/>
              </a:ext>
            </a:extLst>
          </p:cNvPr>
          <p:cNvSpPr txBox="1"/>
          <p:nvPr/>
        </p:nvSpPr>
        <p:spPr>
          <a:xfrm>
            <a:off x="3426384" y="427272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79" name="CasellaDiTesto 70">
            <a:extLst>
              <a:ext uri="{FF2B5EF4-FFF2-40B4-BE49-F238E27FC236}">
                <a16:creationId xmlns:a16="http://schemas.microsoft.com/office/drawing/2014/main" id="{5EA8562A-BBCB-DE7E-241A-37CCF706192C}"/>
              </a:ext>
            </a:extLst>
          </p:cNvPr>
          <p:cNvSpPr txBox="1"/>
          <p:nvPr/>
        </p:nvSpPr>
        <p:spPr>
          <a:xfrm>
            <a:off x="3863228" y="427272"/>
            <a:ext cx="641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80" name="CasellaDiTesto 64">
            <a:extLst>
              <a:ext uri="{FF2B5EF4-FFF2-40B4-BE49-F238E27FC236}">
                <a16:creationId xmlns:a16="http://schemas.microsoft.com/office/drawing/2014/main" id="{2E855CF7-BB26-A47F-4573-282659B57714}"/>
              </a:ext>
            </a:extLst>
          </p:cNvPr>
          <p:cNvSpPr txBox="1"/>
          <p:nvPr/>
        </p:nvSpPr>
        <p:spPr>
          <a:xfrm>
            <a:off x="767228" y="94321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81" name="CasellaDiTesto 64">
            <a:extLst>
              <a:ext uri="{FF2B5EF4-FFF2-40B4-BE49-F238E27FC236}">
                <a16:creationId xmlns:a16="http://schemas.microsoft.com/office/drawing/2014/main" id="{C5D757B8-277A-8A36-7C85-2C23DBA0FFAB}"/>
              </a:ext>
            </a:extLst>
          </p:cNvPr>
          <p:cNvSpPr txBox="1"/>
          <p:nvPr/>
        </p:nvSpPr>
        <p:spPr>
          <a:xfrm>
            <a:off x="767228" y="308526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82" name="CasellaDiTesto 64">
            <a:extLst>
              <a:ext uri="{FF2B5EF4-FFF2-40B4-BE49-F238E27FC236}">
                <a16:creationId xmlns:a16="http://schemas.microsoft.com/office/drawing/2014/main" id="{BFB402AD-D8D6-CD40-1362-CB20DA701775}"/>
              </a:ext>
            </a:extLst>
          </p:cNvPr>
          <p:cNvSpPr txBox="1"/>
          <p:nvPr/>
        </p:nvSpPr>
        <p:spPr>
          <a:xfrm>
            <a:off x="2233173" y="6671540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83" name="CasellaDiTesto 64">
            <a:extLst>
              <a:ext uri="{FF2B5EF4-FFF2-40B4-BE49-F238E27FC236}">
                <a16:creationId xmlns:a16="http://schemas.microsoft.com/office/drawing/2014/main" id="{4F15DD92-75C1-8F94-CCD1-BF02204B0439}"/>
              </a:ext>
            </a:extLst>
          </p:cNvPr>
          <p:cNvSpPr txBox="1"/>
          <p:nvPr/>
        </p:nvSpPr>
        <p:spPr>
          <a:xfrm>
            <a:off x="4373502" y="944516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284" name="CasellaDiTesto 64">
            <a:extLst>
              <a:ext uri="{FF2B5EF4-FFF2-40B4-BE49-F238E27FC236}">
                <a16:creationId xmlns:a16="http://schemas.microsoft.com/office/drawing/2014/main" id="{6526A719-2A47-FD32-2BFE-BA78D36E56AF}"/>
              </a:ext>
            </a:extLst>
          </p:cNvPr>
          <p:cNvSpPr txBox="1"/>
          <p:nvPr/>
        </p:nvSpPr>
        <p:spPr>
          <a:xfrm>
            <a:off x="4373502" y="308656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285" name="CasellaDiTesto 64">
            <a:extLst>
              <a:ext uri="{FF2B5EF4-FFF2-40B4-BE49-F238E27FC236}">
                <a16:creationId xmlns:a16="http://schemas.microsoft.com/office/drawing/2014/main" id="{8D7CDCD9-5FCF-DC02-5E61-B568B328DAA2}"/>
              </a:ext>
            </a:extLst>
          </p:cNvPr>
          <p:cNvSpPr txBox="1"/>
          <p:nvPr/>
        </p:nvSpPr>
        <p:spPr>
          <a:xfrm>
            <a:off x="4373502" y="522266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286" name="CasellaDiTesto 64">
            <a:extLst>
              <a:ext uri="{FF2B5EF4-FFF2-40B4-BE49-F238E27FC236}">
                <a16:creationId xmlns:a16="http://schemas.microsoft.com/office/drawing/2014/main" id="{44DC24CA-1F10-7019-97B2-160E0222C27A}"/>
              </a:ext>
            </a:extLst>
          </p:cNvPr>
          <p:cNvSpPr txBox="1"/>
          <p:nvPr/>
        </p:nvSpPr>
        <p:spPr>
          <a:xfrm>
            <a:off x="6527476" y="190799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287" name="CasellaDiTesto 64">
            <a:extLst>
              <a:ext uri="{FF2B5EF4-FFF2-40B4-BE49-F238E27FC236}">
                <a16:creationId xmlns:a16="http://schemas.microsoft.com/office/drawing/2014/main" id="{0B789043-15D1-B2AF-697A-1DBC4FFE58EF}"/>
              </a:ext>
            </a:extLst>
          </p:cNvPr>
          <p:cNvSpPr txBox="1"/>
          <p:nvPr/>
        </p:nvSpPr>
        <p:spPr>
          <a:xfrm>
            <a:off x="6527476" y="405004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288" name="CasellaDiTesto 64">
            <a:extLst>
              <a:ext uri="{FF2B5EF4-FFF2-40B4-BE49-F238E27FC236}">
                <a16:creationId xmlns:a16="http://schemas.microsoft.com/office/drawing/2014/main" id="{D5CB3663-BB2B-520E-BA4D-9439013DA3C3}"/>
              </a:ext>
            </a:extLst>
          </p:cNvPr>
          <p:cNvSpPr txBox="1"/>
          <p:nvPr/>
        </p:nvSpPr>
        <p:spPr>
          <a:xfrm>
            <a:off x="6527476" y="6186145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" name="CasellaDiTesto 64">
            <a:extLst>
              <a:ext uri="{FF2B5EF4-FFF2-40B4-BE49-F238E27FC236}">
                <a16:creationId xmlns:a16="http://schemas.microsoft.com/office/drawing/2014/main" id="{2871EC4B-F746-D5E3-1D97-170AC3908D7F}"/>
              </a:ext>
            </a:extLst>
          </p:cNvPr>
          <p:cNvSpPr txBox="1"/>
          <p:nvPr/>
        </p:nvSpPr>
        <p:spPr>
          <a:xfrm>
            <a:off x="5144689" y="324792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018A89"/>
                </a:solidFill>
              </a:rPr>
              <a:t>A</a:t>
            </a:r>
          </a:p>
        </p:txBody>
      </p:sp>
      <p:sp>
        <p:nvSpPr>
          <p:cNvPr id="3" name="CasellaDiTesto 64">
            <a:extLst>
              <a:ext uri="{FF2B5EF4-FFF2-40B4-BE49-F238E27FC236}">
                <a16:creationId xmlns:a16="http://schemas.microsoft.com/office/drawing/2014/main" id="{08E89C18-7F5A-DDF1-FBA9-F3438AF6AD9E}"/>
              </a:ext>
            </a:extLst>
          </p:cNvPr>
          <p:cNvSpPr txBox="1"/>
          <p:nvPr/>
        </p:nvSpPr>
        <p:spPr>
          <a:xfrm>
            <a:off x="5364322" y="291733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EC5028"/>
                </a:solidFill>
              </a:rPr>
              <a:t>C</a:t>
            </a:r>
          </a:p>
        </p:txBody>
      </p:sp>
      <p:sp>
        <p:nvSpPr>
          <p:cNvPr id="4" name="CasellaDiTesto 64">
            <a:extLst>
              <a:ext uri="{FF2B5EF4-FFF2-40B4-BE49-F238E27FC236}">
                <a16:creationId xmlns:a16="http://schemas.microsoft.com/office/drawing/2014/main" id="{650BF30E-C98B-D75A-F968-28F1880E0FD7}"/>
              </a:ext>
            </a:extLst>
          </p:cNvPr>
          <p:cNvSpPr txBox="1"/>
          <p:nvPr/>
        </p:nvSpPr>
        <p:spPr>
          <a:xfrm>
            <a:off x="5333109" y="305543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6A6A6A"/>
                </a:solidFill>
              </a:rPr>
              <a:t>B</a:t>
            </a:r>
          </a:p>
        </p:txBody>
      </p:sp>
      <p:sp>
        <p:nvSpPr>
          <p:cNvPr id="5" name="CasellaDiTesto 64">
            <a:extLst>
              <a:ext uri="{FF2B5EF4-FFF2-40B4-BE49-F238E27FC236}">
                <a16:creationId xmlns:a16="http://schemas.microsoft.com/office/drawing/2014/main" id="{11DCE6DC-A049-A6C0-65B2-98C64006934D}"/>
              </a:ext>
            </a:extLst>
          </p:cNvPr>
          <p:cNvSpPr txBox="1"/>
          <p:nvPr/>
        </p:nvSpPr>
        <p:spPr>
          <a:xfrm>
            <a:off x="4990332" y="641417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018A89"/>
                </a:solidFill>
              </a:rPr>
              <a:t>A</a:t>
            </a:r>
          </a:p>
        </p:txBody>
      </p:sp>
      <p:sp>
        <p:nvSpPr>
          <p:cNvPr id="6" name="CasellaDiTesto 64">
            <a:extLst>
              <a:ext uri="{FF2B5EF4-FFF2-40B4-BE49-F238E27FC236}">
                <a16:creationId xmlns:a16="http://schemas.microsoft.com/office/drawing/2014/main" id="{9F993AA6-FC48-C5BE-28A6-B16AD86CCF70}"/>
              </a:ext>
            </a:extLst>
          </p:cNvPr>
          <p:cNvSpPr txBox="1"/>
          <p:nvPr/>
        </p:nvSpPr>
        <p:spPr>
          <a:xfrm>
            <a:off x="4958242" y="551675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EC5028"/>
                </a:solidFill>
              </a:rPr>
              <a:t>C</a:t>
            </a:r>
          </a:p>
        </p:txBody>
      </p:sp>
      <p:sp>
        <p:nvSpPr>
          <p:cNvPr id="7" name="CasellaDiTesto 64">
            <a:extLst>
              <a:ext uri="{FF2B5EF4-FFF2-40B4-BE49-F238E27FC236}">
                <a16:creationId xmlns:a16="http://schemas.microsoft.com/office/drawing/2014/main" id="{E89358AF-D826-E267-2152-24954B1173F8}"/>
              </a:ext>
            </a:extLst>
          </p:cNvPr>
          <p:cNvSpPr txBox="1"/>
          <p:nvPr/>
        </p:nvSpPr>
        <p:spPr>
          <a:xfrm>
            <a:off x="5083092" y="544540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6A6A6A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264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202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2023-09-13T12:27:53Z</dcterms:created>
  <dcterms:modified xsi:type="dcterms:W3CDTF">2024-01-05T16:51:06Z</dcterms:modified>
</cp:coreProperties>
</file>