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7" r:id="rId2"/>
  </p:sldIdLst>
  <p:sldSz cx="6858000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C2B298-8E86-4393-93A2-CFE240007F7F}" v="9" dt="2023-12-13T11:06:28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6" autoAdjust="0"/>
    <p:restoredTop sz="94660"/>
  </p:normalViewPr>
  <p:slideViewPr>
    <p:cSldViewPr snapToGrid="0">
      <p:cViewPr varScale="1">
        <p:scale>
          <a:sx n="69" d="100"/>
          <a:sy n="69" d="100"/>
        </p:scale>
        <p:origin x="2937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Maria Pillosu" userId="ff035341-0897-461c-8a78-f8f5d53ad921" providerId="ADAL" clId="{50CD2DE6-90E1-4202-80B1-CEFAFC740B43}"/>
    <pc:docChg chg="undo custSel addSld delSld modSld">
      <pc:chgData name="Fatima Maria Pillosu" userId="ff035341-0897-461c-8a78-f8f5d53ad921" providerId="ADAL" clId="{50CD2DE6-90E1-4202-80B1-CEFAFC740B43}" dt="2023-09-12T22:09:14.980" v="253" actId="465"/>
      <pc:docMkLst>
        <pc:docMk/>
      </pc:docMkLst>
      <pc:sldChg chg="addSp delSp modSp mod">
        <pc:chgData name="Fatima Maria Pillosu" userId="ff035341-0897-461c-8a78-f8f5d53ad921" providerId="ADAL" clId="{50CD2DE6-90E1-4202-80B1-CEFAFC740B43}" dt="2023-09-12T22:09:14.980" v="253" actId="465"/>
        <pc:sldMkLst>
          <pc:docMk/>
          <pc:sldMk cId="1020928249" sldId="257"/>
        </pc:sldMkLst>
        <pc:spChg chg="add del mod ord">
          <ac:chgData name="Fatima Maria Pillosu" userId="ff035341-0897-461c-8a78-f8f5d53ad921" providerId="ADAL" clId="{50CD2DE6-90E1-4202-80B1-CEFAFC740B43}" dt="2023-09-12T22:08:39.120" v="242" actId="21"/>
          <ac:spMkLst>
            <pc:docMk/>
            <pc:sldMk cId="1020928249" sldId="257"/>
            <ac:spMk id="2" creationId="{EE51A973-674E-1F95-1741-EF4894BFE9CC}"/>
          </ac:spMkLst>
        </pc:spChg>
        <pc:spChg chg="add del mod ord">
          <ac:chgData name="Fatima Maria Pillosu" userId="ff035341-0897-461c-8a78-f8f5d53ad921" providerId="ADAL" clId="{50CD2DE6-90E1-4202-80B1-CEFAFC740B43}" dt="2023-09-12T22:08:39.120" v="242" actId="21"/>
          <ac:spMkLst>
            <pc:docMk/>
            <pc:sldMk cId="1020928249" sldId="257"/>
            <ac:spMk id="3" creationId="{EDE62393-ED56-1C7F-A9C8-D81046808435}"/>
          </ac:spMkLst>
        </pc:spChg>
        <pc:spChg chg="add del mod">
          <ac:chgData name="Fatima Maria Pillosu" userId="ff035341-0897-461c-8a78-f8f5d53ad921" providerId="ADAL" clId="{50CD2DE6-90E1-4202-80B1-CEFAFC740B43}" dt="2023-09-12T21:57:10.442" v="25" actId="478"/>
          <ac:spMkLst>
            <pc:docMk/>
            <pc:sldMk cId="1020928249" sldId="257"/>
            <ac:spMk id="4" creationId="{CA05E5BB-D3FC-041E-C4F0-BADC3F5346C3}"/>
          </ac:spMkLst>
        </pc:spChg>
        <pc:spChg chg="add del mod ord">
          <ac:chgData name="Fatima Maria Pillosu" userId="ff035341-0897-461c-8a78-f8f5d53ad921" providerId="ADAL" clId="{50CD2DE6-90E1-4202-80B1-CEFAFC740B43}" dt="2023-09-12T22:08:39.120" v="242" actId="21"/>
          <ac:spMkLst>
            <pc:docMk/>
            <pc:sldMk cId="1020928249" sldId="257"/>
            <ac:spMk id="5" creationId="{43094907-2559-6A42-80AE-2A29ADE14677}"/>
          </ac:spMkLst>
        </pc:spChg>
        <pc:spChg chg="add del">
          <ac:chgData name="Fatima Maria Pillosu" userId="ff035341-0897-461c-8a78-f8f5d53ad921" providerId="ADAL" clId="{50CD2DE6-90E1-4202-80B1-CEFAFC740B43}" dt="2023-09-12T22:08:37.111" v="241" actId="478"/>
          <ac:spMkLst>
            <pc:docMk/>
            <pc:sldMk cId="1020928249" sldId="257"/>
            <ac:spMk id="17" creationId="{16F565FF-B002-C8D3-86B1-84E2F7EEFF8B}"/>
          </ac:spMkLst>
        </pc:spChg>
        <pc:spChg chg="add mod">
          <ac:chgData name="Fatima Maria Pillosu" userId="ff035341-0897-461c-8a78-f8f5d53ad921" providerId="ADAL" clId="{50CD2DE6-90E1-4202-80B1-CEFAFC740B43}" dt="2023-09-12T22:08:57.564" v="246" actId="1038"/>
          <ac:spMkLst>
            <pc:docMk/>
            <pc:sldMk cId="1020928249" sldId="257"/>
            <ac:spMk id="21" creationId="{DA0C2B08-7125-B98B-DA5F-54A871E369F2}"/>
          </ac:spMkLst>
        </pc:spChg>
        <pc:spChg chg="add mod">
          <ac:chgData name="Fatima Maria Pillosu" userId="ff035341-0897-461c-8a78-f8f5d53ad921" providerId="ADAL" clId="{50CD2DE6-90E1-4202-80B1-CEFAFC740B43}" dt="2023-09-12T22:08:57.564" v="246" actId="1038"/>
          <ac:spMkLst>
            <pc:docMk/>
            <pc:sldMk cId="1020928249" sldId="257"/>
            <ac:spMk id="22" creationId="{CE002AD9-BA19-1C0A-EECE-98DC45575F0A}"/>
          </ac:spMkLst>
        </pc:spChg>
        <pc:spChg chg="add mod">
          <ac:chgData name="Fatima Maria Pillosu" userId="ff035341-0897-461c-8a78-f8f5d53ad921" providerId="ADAL" clId="{50CD2DE6-90E1-4202-80B1-CEFAFC740B43}" dt="2023-09-12T22:08:57.564" v="246" actId="1038"/>
          <ac:spMkLst>
            <pc:docMk/>
            <pc:sldMk cId="1020928249" sldId="257"/>
            <ac:spMk id="23" creationId="{86ADE03A-A78F-458C-F5DB-C227BD2F2BE8}"/>
          </ac:spMkLst>
        </pc:spChg>
        <pc:picChg chg="add del mod modCrop">
          <ac:chgData name="Fatima Maria Pillosu" userId="ff035341-0897-461c-8a78-f8f5d53ad921" providerId="ADAL" clId="{50CD2DE6-90E1-4202-80B1-CEFAFC740B43}" dt="2023-09-12T22:02:21.172" v="162"/>
          <ac:picMkLst>
            <pc:docMk/>
            <pc:sldMk cId="1020928249" sldId="257"/>
            <ac:picMk id="6" creationId="{AE26B869-C9A8-E6C1-513B-263DB354C8D5}"/>
          </ac:picMkLst>
        </pc:picChg>
        <pc:picChg chg="add del mod modCrop">
          <ac:chgData name="Fatima Maria Pillosu" userId="ff035341-0897-461c-8a78-f8f5d53ad921" providerId="ADAL" clId="{50CD2DE6-90E1-4202-80B1-CEFAFC740B43}" dt="2023-09-12T22:08:39.120" v="242" actId="21"/>
          <ac:picMkLst>
            <pc:docMk/>
            <pc:sldMk cId="1020928249" sldId="257"/>
            <ac:picMk id="8" creationId="{0B833560-657A-E1DC-EE3D-37667195013F}"/>
          </ac:picMkLst>
        </pc:picChg>
        <pc:picChg chg="add del mod modCrop">
          <ac:chgData name="Fatima Maria Pillosu" userId="ff035341-0897-461c-8a78-f8f5d53ad921" providerId="ADAL" clId="{50CD2DE6-90E1-4202-80B1-CEFAFC740B43}" dt="2023-09-12T22:08:39.120" v="242" actId="21"/>
          <ac:picMkLst>
            <pc:docMk/>
            <pc:sldMk cId="1020928249" sldId="257"/>
            <ac:picMk id="10" creationId="{2ED7B3D1-EA86-FCAE-49FB-1502A3649978}"/>
          </ac:picMkLst>
        </pc:picChg>
        <pc:picChg chg="add del mod modCrop">
          <ac:chgData name="Fatima Maria Pillosu" userId="ff035341-0897-461c-8a78-f8f5d53ad921" providerId="ADAL" clId="{50CD2DE6-90E1-4202-80B1-CEFAFC740B43}" dt="2023-09-12T22:08:39.120" v="242" actId="21"/>
          <ac:picMkLst>
            <pc:docMk/>
            <pc:sldMk cId="1020928249" sldId="257"/>
            <ac:picMk id="12" creationId="{9328D96B-0F24-A2C7-8611-532CE1A471AE}"/>
          </ac:picMkLst>
        </pc:picChg>
        <pc:picChg chg="del mod modCrop">
          <ac:chgData name="Fatima Maria Pillosu" userId="ff035341-0897-461c-8a78-f8f5d53ad921" providerId="ADAL" clId="{50CD2DE6-90E1-4202-80B1-CEFAFC740B43}" dt="2023-09-12T22:02:33.003" v="177" actId="478"/>
          <ac:picMkLst>
            <pc:docMk/>
            <pc:sldMk cId="1020928249" sldId="257"/>
            <ac:picMk id="13" creationId="{96717325-C6C3-30D6-398C-0D533D635D41}"/>
          </ac:picMkLst>
        </pc:picChg>
        <pc:picChg chg="del mod modCrop">
          <ac:chgData name="Fatima Maria Pillosu" userId="ff035341-0897-461c-8a78-f8f5d53ad921" providerId="ADAL" clId="{50CD2DE6-90E1-4202-80B1-CEFAFC740B43}" dt="2023-09-12T22:02:32.464" v="176" actId="478"/>
          <ac:picMkLst>
            <pc:docMk/>
            <pc:sldMk cId="1020928249" sldId="257"/>
            <ac:picMk id="14" creationId="{AD73AE78-0E11-8170-49DB-A643BF1FC229}"/>
          </ac:picMkLst>
        </pc:picChg>
        <pc:picChg chg="add del">
          <ac:chgData name="Fatima Maria Pillosu" userId="ff035341-0897-461c-8a78-f8f5d53ad921" providerId="ADAL" clId="{50CD2DE6-90E1-4202-80B1-CEFAFC740B43}" dt="2023-09-12T21:57:03.926" v="24" actId="478"/>
          <ac:picMkLst>
            <pc:docMk/>
            <pc:sldMk cId="1020928249" sldId="257"/>
            <ac:picMk id="15" creationId="{DDE7059B-CB3E-B84E-925C-6D1827ED6B30}"/>
          </ac:picMkLst>
        </pc:picChg>
        <pc:picChg chg="del mod modCrop">
          <ac:chgData name="Fatima Maria Pillosu" userId="ff035341-0897-461c-8a78-f8f5d53ad921" providerId="ADAL" clId="{50CD2DE6-90E1-4202-80B1-CEFAFC740B43}" dt="2023-09-12T22:02:31.845" v="175" actId="478"/>
          <ac:picMkLst>
            <pc:docMk/>
            <pc:sldMk cId="1020928249" sldId="257"/>
            <ac:picMk id="16" creationId="{2BA1BDC2-D55B-B980-D056-1C6D72928FF7}"/>
          </ac:picMkLst>
        </pc:picChg>
        <pc:picChg chg="add mod">
          <ac:chgData name="Fatima Maria Pillosu" userId="ff035341-0897-461c-8a78-f8f5d53ad921" providerId="ADAL" clId="{50CD2DE6-90E1-4202-80B1-CEFAFC740B43}" dt="2023-09-12T22:09:05.571" v="252" actId="1036"/>
          <ac:picMkLst>
            <pc:docMk/>
            <pc:sldMk cId="1020928249" sldId="257"/>
            <ac:picMk id="18" creationId="{831A8313-1E2C-9506-B523-E314E94F5B08}"/>
          </ac:picMkLst>
        </pc:picChg>
        <pc:picChg chg="add mod">
          <ac:chgData name="Fatima Maria Pillosu" userId="ff035341-0897-461c-8a78-f8f5d53ad921" providerId="ADAL" clId="{50CD2DE6-90E1-4202-80B1-CEFAFC740B43}" dt="2023-09-12T22:09:14.980" v="253" actId="465"/>
          <ac:picMkLst>
            <pc:docMk/>
            <pc:sldMk cId="1020928249" sldId="257"/>
            <ac:picMk id="19" creationId="{634CA214-5FC3-F417-2801-A5BAC8D4BB43}"/>
          </ac:picMkLst>
        </pc:picChg>
        <pc:picChg chg="add mod">
          <ac:chgData name="Fatima Maria Pillosu" userId="ff035341-0897-461c-8a78-f8f5d53ad921" providerId="ADAL" clId="{50CD2DE6-90E1-4202-80B1-CEFAFC740B43}" dt="2023-09-12T22:09:03.372" v="249" actId="1035"/>
          <ac:picMkLst>
            <pc:docMk/>
            <pc:sldMk cId="1020928249" sldId="257"/>
            <ac:picMk id="20" creationId="{25E799A0-803B-A9AC-7FE5-BB595D8FCBE3}"/>
          </ac:picMkLst>
        </pc:picChg>
      </pc:sldChg>
      <pc:sldChg chg="delSp new del mod">
        <pc:chgData name="Fatima Maria Pillosu" userId="ff035341-0897-461c-8a78-f8f5d53ad921" providerId="ADAL" clId="{50CD2DE6-90E1-4202-80B1-CEFAFC740B43}" dt="2023-09-12T22:00:17.399" v="84" actId="2696"/>
        <pc:sldMkLst>
          <pc:docMk/>
          <pc:sldMk cId="3608945067" sldId="258"/>
        </pc:sldMkLst>
        <pc:spChg chg="del">
          <ac:chgData name="Fatima Maria Pillosu" userId="ff035341-0897-461c-8a78-f8f5d53ad921" providerId="ADAL" clId="{50CD2DE6-90E1-4202-80B1-CEFAFC740B43}" dt="2023-09-12T21:56:43.148" v="20" actId="478"/>
          <ac:spMkLst>
            <pc:docMk/>
            <pc:sldMk cId="3608945067" sldId="258"/>
            <ac:spMk id="2" creationId="{5B2984E5-E11B-9D69-FAAB-1349FA4701B1}"/>
          </ac:spMkLst>
        </pc:spChg>
        <pc:spChg chg="del">
          <ac:chgData name="Fatima Maria Pillosu" userId="ff035341-0897-461c-8a78-f8f5d53ad921" providerId="ADAL" clId="{50CD2DE6-90E1-4202-80B1-CEFAFC740B43}" dt="2023-09-12T21:56:44.567" v="21" actId="478"/>
          <ac:spMkLst>
            <pc:docMk/>
            <pc:sldMk cId="3608945067" sldId="258"/>
            <ac:spMk id="3" creationId="{E2B55A69-11A1-431F-10DF-4282787670B7}"/>
          </ac:spMkLst>
        </pc:spChg>
      </pc:sldChg>
    </pc:docChg>
  </pc:docChgLst>
  <pc:docChgLst>
    <pc:chgData name="Fatima Pillosu" userId="a6295d4dc9e22643" providerId="LiveId" clId="{86C2B298-8E86-4393-93A2-CFE240007F7F}"/>
    <pc:docChg chg="custSel modSld">
      <pc:chgData name="Fatima Pillosu" userId="a6295d4dc9e22643" providerId="LiveId" clId="{86C2B298-8E86-4393-93A2-CFE240007F7F}" dt="2023-12-13T11:06:57.081" v="137" actId="1038"/>
      <pc:docMkLst>
        <pc:docMk/>
      </pc:docMkLst>
      <pc:sldChg chg="addSp delSp modSp mod">
        <pc:chgData name="Fatima Pillosu" userId="a6295d4dc9e22643" providerId="LiveId" clId="{86C2B298-8E86-4393-93A2-CFE240007F7F}" dt="2023-12-13T11:06:57.081" v="137" actId="1038"/>
        <pc:sldMkLst>
          <pc:docMk/>
          <pc:sldMk cId="1020928249" sldId="257"/>
        </pc:sldMkLst>
        <pc:spChg chg="add del mod">
          <ac:chgData name="Fatima Pillosu" userId="a6295d4dc9e22643" providerId="LiveId" clId="{86C2B298-8E86-4393-93A2-CFE240007F7F}" dt="2023-12-13T11:05:40.281" v="110" actId="21"/>
          <ac:spMkLst>
            <pc:docMk/>
            <pc:sldMk cId="1020928249" sldId="257"/>
            <ac:spMk id="6" creationId="{ACE749DF-2BE2-0800-0987-C455C66BF855}"/>
          </ac:spMkLst>
        </pc:spChg>
        <pc:spChg chg="add del mod">
          <ac:chgData name="Fatima Pillosu" userId="a6295d4dc9e22643" providerId="LiveId" clId="{86C2B298-8E86-4393-93A2-CFE240007F7F}" dt="2023-12-13T11:05:40.281" v="110" actId="21"/>
          <ac:spMkLst>
            <pc:docMk/>
            <pc:sldMk cId="1020928249" sldId="257"/>
            <ac:spMk id="7" creationId="{3E725C13-990B-8BB3-52A1-572ACB62CD0D}"/>
          </ac:spMkLst>
        </pc:spChg>
        <pc:spChg chg="add del mod">
          <ac:chgData name="Fatima Pillosu" userId="a6295d4dc9e22643" providerId="LiveId" clId="{86C2B298-8E86-4393-93A2-CFE240007F7F}" dt="2023-12-13T11:05:40.281" v="110" actId="21"/>
          <ac:spMkLst>
            <pc:docMk/>
            <pc:sldMk cId="1020928249" sldId="257"/>
            <ac:spMk id="8" creationId="{02EFE3F0-799F-4387-AEFB-B7C828BBF6DB}"/>
          </ac:spMkLst>
        </pc:spChg>
        <pc:spChg chg="add del mod">
          <ac:chgData name="Fatima Pillosu" userId="a6295d4dc9e22643" providerId="LiveId" clId="{86C2B298-8E86-4393-93A2-CFE240007F7F}" dt="2023-12-13T11:05:40.281" v="110" actId="21"/>
          <ac:spMkLst>
            <pc:docMk/>
            <pc:sldMk cId="1020928249" sldId="257"/>
            <ac:spMk id="9" creationId="{A418B1B5-D82F-5A73-5AA9-8352D0F889D5}"/>
          </ac:spMkLst>
        </pc:spChg>
        <pc:spChg chg="add del mod">
          <ac:chgData name="Fatima Pillosu" userId="a6295d4dc9e22643" providerId="LiveId" clId="{86C2B298-8E86-4393-93A2-CFE240007F7F}" dt="2023-12-13T11:05:40.281" v="110" actId="21"/>
          <ac:spMkLst>
            <pc:docMk/>
            <pc:sldMk cId="1020928249" sldId="257"/>
            <ac:spMk id="11" creationId="{57AFEF21-4C67-12AA-F4D5-FFE43C779745}"/>
          </ac:spMkLst>
        </pc:spChg>
        <pc:spChg chg="add del">
          <ac:chgData name="Fatima Pillosu" userId="a6295d4dc9e22643" providerId="LiveId" clId="{86C2B298-8E86-4393-93A2-CFE240007F7F}" dt="2023-12-13T11:05:35.794" v="109" actId="478"/>
          <ac:spMkLst>
            <pc:docMk/>
            <pc:sldMk cId="1020928249" sldId="257"/>
            <ac:spMk id="12" creationId="{CECBED5A-FA9F-7BB5-D69E-450E29CD787E}"/>
          </ac:spMkLst>
        </pc:spChg>
        <pc:spChg chg="add del mod">
          <ac:chgData name="Fatima Pillosu" userId="a6295d4dc9e22643" providerId="LiveId" clId="{86C2B298-8E86-4393-93A2-CFE240007F7F}" dt="2023-12-13T11:06:02.658" v="112" actId="21"/>
          <ac:spMkLst>
            <pc:docMk/>
            <pc:sldMk cId="1020928249" sldId="257"/>
            <ac:spMk id="17" creationId="{9EA3473F-F620-DF69-1C56-04BD0A59DB9B}"/>
          </ac:spMkLst>
        </pc:spChg>
        <pc:spChg chg="add del mod">
          <ac:chgData name="Fatima Pillosu" userId="a6295d4dc9e22643" providerId="LiveId" clId="{86C2B298-8E86-4393-93A2-CFE240007F7F}" dt="2023-12-13T11:06:02.658" v="112" actId="21"/>
          <ac:spMkLst>
            <pc:docMk/>
            <pc:sldMk cId="1020928249" sldId="257"/>
            <ac:spMk id="18" creationId="{61F23B29-41BD-0895-87FE-F62B2DCC67F1}"/>
          </ac:spMkLst>
        </pc:spChg>
        <pc:spChg chg="add del mod">
          <ac:chgData name="Fatima Pillosu" userId="a6295d4dc9e22643" providerId="LiveId" clId="{86C2B298-8E86-4393-93A2-CFE240007F7F}" dt="2023-12-13T11:06:02.658" v="112" actId="21"/>
          <ac:spMkLst>
            <pc:docMk/>
            <pc:sldMk cId="1020928249" sldId="257"/>
            <ac:spMk id="19" creationId="{241D5E0B-9843-ED77-3892-C5BCED9CFA7D}"/>
          </ac:spMkLst>
        </pc:spChg>
        <pc:spChg chg="add del mod">
          <ac:chgData name="Fatima Pillosu" userId="a6295d4dc9e22643" providerId="LiveId" clId="{86C2B298-8E86-4393-93A2-CFE240007F7F}" dt="2023-12-13T11:06:02.658" v="112" actId="21"/>
          <ac:spMkLst>
            <pc:docMk/>
            <pc:sldMk cId="1020928249" sldId="257"/>
            <ac:spMk id="20" creationId="{FFDE5B99-D182-9E6E-CFE2-9EEB53CFB312}"/>
          </ac:spMkLst>
        </pc:spChg>
        <pc:spChg chg="add del mod">
          <ac:chgData name="Fatima Pillosu" userId="a6295d4dc9e22643" providerId="LiveId" clId="{86C2B298-8E86-4393-93A2-CFE240007F7F}" dt="2023-12-13T11:06:02.658" v="112" actId="21"/>
          <ac:spMkLst>
            <pc:docMk/>
            <pc:sldMk cId="1020928249" sldId="257"/>
            <ac:spMk id="22" creationId="{C5EC5D59-4C7E-92E5-36CF-AEAE8E66879C}"/>
          </ac:spMkLst>
        </pc:spChg>
        <pc:spChg chg="add del mod">
          <ac:chgData name="Fatima Pillosu" userId="a6295d4dc9e22643" providerId="LiveId" clId="{86C2B298-8E86-4393-93A2-CFE240007F7F}" dt="2023-12-13T11:06:20.732" v="114" actId="21"/>
          <ac:spMkLst>
            <pc:docMk/>
            <pc:sldMk cId="1020928249" sldId="257"/>
            <ac:spMk id="27" creationId="{CD0E8410-9FD2-202B-6FEE-5E022CF2F6F8}"/>
          </ac:spMkLst>
        </pc:spChg>
        <pc:spChg chg="add del mod">
          <ac:chgData name="Fatima Pillosu" userId="a6295d4dc9e22643" providerId="LiveId" clId="{86C2B298-8E86-4393-93A2-CFE240007F7F}" dt="2023-12-13T11:06:20.732" v="114" actId="21"/>
          <ac:spMkLst>
            <pc:docMk/>
            <pc:sldMk cId="1020928249" sldId="257"/>
            <ac:spMk id="28" creationId="{A6C0DDA4-0052-2C88-B0EC-03EE1A0E9672}"/>
          </ac:spMkLst>
        </pc:spChg>
        <pc:spChg chg="add del mod">
          <ac:chgData name="Fatima Pillosu" userId="a6295d4dc9e22643" providerId="LiveId" clId="{86C2B298-8E86-4393-93A2-CFE240007F7F}" dt="2023-12-13T11:06:20.732" v="114" actId="21"/>
          <ac:spMkLst>
            <pc:docMk/>
            <pc:sldMk cId="1020928249" sldId="257"/>
            <ac:spMk id="29" creationId="{C8E13C13-C30C-7FA4-862C-6CFAF378A9E8}"/>
          </ac:spMkLst>
        </pc:spChg>
        <pc:spChg chg="add del mod">
          <ac:chgData name="Fatima Pillosu" userId="a6295d4dc9e22643" providerId="LiveId" clId="{86C2B298-8E86-4393-93A2-CFE240007F7F}" dt="2023-12-13T11:06:20.732" v="114" actId="21"/>
          <ac:spMkLst>
            <pc:docMk/>
            <pc:sldMk cId="1020928249" sldId="257"/>
            <ac:spMk id="30" creationId="{09A073F3-2627-5F03-899E-34AA81F7D2C7}"/>
          </ac:spMkLst>
        </pc:spChg>
        <pc:spChg chg="add del mod">
          <ac:chgData name="Fatima Pillosu" userId="a6295d4dc9e22643" providerId="LiveId" clId="{86C2B298-8E86-4393-93A2-CFE240007F7F}" dt="2023-12-13T11:06:20.732" v="114" actId="21"/>
          <ac:spMkLst>
            <pc:docMk/>
            <pc:sldMk cId="1020928249" sldId="257"/>
            <ac:spMk id="32" creationId="{CD905C93-19A9-B856-F5F0-250BA7AEADAA}"/>
          </ac:spMkLst>
        </pc:spChg>
        <pc:spChg chg="add mod">
          <ac:chgData name="Fatima Pillosu" userId="a6295d4dc9e22643" providerId="LiveId" clId="{86C2B298-8E86-4393-93A2-CFE240007F7F}" dt="2023-12-13T11:06:50.300" v="131" actId="1037"/>
          <ac:spMkLst>
            <pc:docMk/>
            <pc:sldMk cId="1020928249" sldId="257"/>
            <ac:spMk id="37" creationId="{F9897ED5-2571-F97E-7AE0-66A1587B5521}"/>
          </ac:spMkLst>
        </pc:spChg>
        <pc:spChg chg="add mod">
          <ac:chgData name="Fatima Pillosu" userId="a6295d4dc9e22643" providerId="LiveId" clId="{86C2B298-8E86-4393-93A2-CFE240007F7F}" dt="2023-12-13T11:06:37.605" v="126" actId="1036"/>
          <ac:spMkLst>
            <pc:docMk/>
            <pc:sldMk cId="1020928249" sldId="257"/>
            <ac:spMk id="38" creationId="{8749D1A6-589E-299F-24DA-444CE935D70E}"/>
          </ac:spMkLst>
        </pc:spChg>
        <pc:spChg chg="add mod">
          <ac:chgData name="Fatima Pillosu" userId="a6295d4dc9e22643" providerId="LiveId" clId="{86C2B298-8E86-4393-93A2-CFE240007F7F}" dt="2023-12-13T11:06:50.300" v="131" actId="1037"/>
          <ac:spMkLst>
            <pc:docMk/>
            <pc:sldMk cId="1020928249" sldId="257"/>
            <ac:spMk id="39" creationId="{159AE6D1-FE61-9A8F-EB19-DB2AE4B8F7BB}"/>
          </ac:spMkLst>
        </pc:spChg>
        <pc:spChg chg="add mod">
          <ac:chgData name="Fatima Pillosu" userId="a6295d4dc9e22643" providerId="LiveId" clId="{86C2B298-8E86-4393-93A2-CFE240007F7F}" dt="2023-12-13T11:06:37.605" v="126" actId="1036"/>
          <ac:spMkLst>
            <pc:docMk/>
            <pc:sldMk cId="1020928249" sldId="257"/>
            <ac:spMk id="40" creationId="{45CC2908-031B-92BE-0853-D8F2BE1DE3E8}"/>
          </ac:spMkLst>
        </pc:spChg>
        <pc:spChg chg="add mod">
          <ac:chgData name="Fatima Pillosu" userId="a6295d4dc9e22643" providerId="LiveId" clId="{86C2B298-8E86-4393-93A2-CFE240007F7F}" dt="2023-12-13T11:06:57.081" v="137" actId="1038"/>
          <ac:spMkLst>
            <pc:docMk/>
            <pc:sldMk cId="1020928249" sldId="257"/>
            <ac:spMk id="42" creationId="{29B3FAC5-7BBD-C3BB-6D6C-F39F2E256B03}"/>
          </ac:spMkLst>
        </pc:spChg>
        <pc:spChg chg="del">
          <ac:chgData name="Fatima Pillosu" userId="a6295d4dc9e22643" providerId="LiveId" clId="{86C2B298-8E86-4393-93A2-CFE240007F7F}" dt="2023-12-13T11:02:57.808" v="0" actId="21"/>
          <ac:spMkLst>
            <pc:docMk/>
            <pc:sldMk cId="1020928249" sldId="257"/>
            <ac:spMk id="82" creationId="{05EBDABA-E63E-DDCA-7A6E-B2A916983831}"/>
          </ac:spMkLst>
        </pc:spChg>
        <pc:spChg chg="del">
          <ac:chgData name="Fatima Pillosu" userId="a6295d4dc9e22643" providerId="LiveId" clId="{86C2B298-8E86-4393-93A2-CFE240007F7F}" dt="2023-12-13T11:02:57.808" v="0" actId="21"/>
          <ac:spMkLst>
            <pc:docMk/>
            <pc:sldMk cId="1020928249" sldId="257"/>
            <ac:spMk id="83" creationId="{401B5D69-27B6-A4C4-5E70-01CFE9276114}"/>
          </ac:spMkLst>
        </pc:spChg>
        <pc:spChg chg="del">
          <ac:chgData name="Fatima Pillosu" userId="a6295d4dc9e22643" providerId="LiveId" clId="{86C2B298-8E86-4393-93A2-CFE240007F7F}" dt="2023-12-13T11:02:57.808" v="0" actId="21"/>
          <ac:spMkLst>
            <pc:docMk/>
            <pc:sldMk cId="1020928249" sldId="257"/>
            <ac:spMk id="84" creationId="{6A4CBD19-AD51-3518-DA4C-90CCA09FDBD6}"/>
          </ac:spMkLst>
        </pc:spChg>
        <pc:spChg chg="del">
          <ac:chgData name="Fatima Pillosu" userId="a6295d4dc9e22643" providerId="LiveId" clId="{86C2B298-8E86-4393-93A2-CFE240007F7F}" dt="2023-12-13T11:02:57.808" v="0" actId="21"/>
          <ac:spMkLst>
            <pc:docMk/>
            <pc:sldMk cId="1020928249" sldId="257"/>
            <ac:spMk id="85" creationId="{AE743FFB-11E9-765E-E879-C0D6F59F0A1B}"/>
          </ac:spMkLst>
        </pc:spChg>
        <pc:picChg chg="add del mod">
          <ac:chgData name="Fatima Pillosu" userId="a6295d4dc9e22643" providerId="LiveId" clId="{86C2B298-8E86-4393-93A2-CFE240007F7F}" dt="2023-12-13T11:05:40.281" v="110" actId="21"/>
          <ac:picMkLst>
            <pc:docMk/>
            <pc:sldMk cId="1020928249" sldId="257"/>
            <ac:picMk id="2" creationId="{4E19FF35-CBE8-BE9E-9184-24F5B823BFB8}"/>
          </ac:picMkLst>
        </pc:picChg>
        <pc:picChg chg="add del mod">
          <ac:chgData name="Fatima Pillosu" userId="a6295d4dc9e22643" providerId="LiveId" clId="{86C2B298-8E86-4393-93A2-CFE240007F7F}" dt="2023-12-13T11:05:40.281" v="110" actId="21"/>
          <ac:picMkLst>
            <pc:docMk/>
            <pc:sldMk cId="1020928249" sldId="257"/>
            <ac:picMk id="3" creationId="{92B8A48F-F3D3-C34E-1B43-49CA973308FA}"/>
          </ac:picMkLst>
        </pc:picChg>
        <pc:picChg chg="add del mod">
          <ac:chgData name="Fatima Pillosu" userId="a6295d4dc9e22643" providerId="LiveId" clId="{86C2B298-8E86-4393-93A2-CFE240007F7F}" dt="2023-12-13T11:05:40.281" v="110" actId="21"/>
          <ac:picMkLst>
            <pc:docMk/>
            <pc:sldMk cId="1020928249" sldId="257"/>
            <ac:picMk id="4" creationId="{F471FF92-7B4B-8A68-EF32-0A183E44C2EC}"/>
          </ac:picMkLst>
        </pc:picChg>
        <pc:picChg chg="add del mod">
          <ac:chgData name="Fatima Pillosu" userId="a6295d4dc9e22643" providerId="LiveId" clId="{86C2B298-8E86-4393-93A2-CFE240007F7F}" dt="2023-12-13T11:05:40.281" v="110" actId="21"/>
          <ac:picMkLst>
            <pc:docMk/>
            <pc:sldMk cId="1020928249" sldId="257"/>
            <ac:picMk id="5" creationId="{0822137D-3E98-004D-7B4B-3EF96A8E2939}"/>
          </ac:picMkLst>
        </pc:picChg>
        <pc:picChg chg="add del mod">
          <ac:chgData name="Fatima Pillosu" userId="a6295d4dc9e22643" providerId="LiveId" clId="{86C2B298-8E86-4393-93A2-CFE240007F7F}" dt="2023-12-13T11:06:02.658" v="112" actId="21"/>
          <ac:picMkLst>
            <pc:docMk/>
            <pc:sldMk cId="1020928249" sldId="257"/>
            <ac:picMk id="13" creationId="{705D043D-03DD-91CB-78B6-66BF53F8A961}"/>
          </ac:picMkLst>
        </pc:picChg>
        <pc:picChg chg="add del mod">
          <ac:chgData name="Fatima Pillosu" userId="a6295d4dc9e22643" providerId="LiveId" clId="{86C2B298-8E86-4393-93A2-CFE240007F7F}" dt="2023-12-13T11:06:02.658" v="112" actId="21"/>
          <ac:picMkLst>
            <pc:docMk/>
            <pc:sldMk cId="1020928249" sldId="257"/>
            <ac:picMk id="14" creationId="{9D5CDF1B-F816-B8BF-3B81-080498F0B12A}"/>
          </ac:picMkLst>
        </pc:picChg>
        <pc:picChg chg="add del mod">
          <ac:chgData name="Fatima Pillosu" userId="a6295d4dc9e22643" providerId="LiveId" clId="{86C2B298-8E86-4393-93A2-CFE240007F7F}" dt="2023-12-13T11:06:02.658" v="112" actId="21"/>
          <ac:picMkLst>
            <pc:docMk/>
            <pc:sldMk cId="1020928249" sldId="257"/>
            <ac:picMk id="15" creationId="{16601B32-BD1C-9398-8ACD-755F969DC995}"/>
          </ac:picMkLst>
        </pc:picChg>
        <pc:picChg chg="add del mod">
          <ac:chgData name="Fatima Pillosu" userId="a6295d4dc9e22643" providerId="LiveId" clId="{86C2B298-8E86-4393-93A2-CFE240007F7F}" dt="2023-12-13T11:06:02.658" v="112" actId="21"/>
          <ac:picMkLst>
            <pc:docMk/>
            <pc:sldMk cId="1020928249" sldId="257"/>
            <ac:picMk id="16" creationId="{573506FC-70E3-474A-5869-BBA12AF501F1}"/>
          </ac:picMkLst>
        </pc:picChg>
        <pc:picChg chg="add del mod">
          <ac:chgData name="Fatima Pillosu" userId="a6295d4dc9e22643" providerId="LiveId" clId="{86C2B298-8E86-4393-93A2-CFE240007F7F}" dt="2023-12-13T11:06:20.732" v="114" actId="21"/>
          <ac:picMkLst>
            <pc:docMk/>
            <pc:sldMk cId="1020928249" sldId="257"/>
            <ac:picMk id="23" creationId="{563808AD-16B0-33ED-5200-A330B26A5421}"/>
          </ac:picMkLst>
        </pc:picChg>
        <pc:picChg chg="add del mod">
          <ac:chgData name="Fatima Pillosu" userId="a6295d4dc9e22643" providerId="LiveId" clId="{86C2B298-8E86-4393-93A2-CFE240007F7F}" dt="2023-12-13T11:06:20.732" v="114" actId="21"/>
          <ac:picMkLst>
            <pc:docMk/>
            <pc:sldMk cId="1020928249" sldId="257"/>
            <ac:picMk id="24" creationId="{25CD06D4-E939-2269-A6B3-1A0ECD77C5ED}"/>
          </ac:picMkLst>
        </pc:picChg>
        <pc:picChg chg="add del mod">
          <ac:chgData name="Fatima Pillosu" userId="a6295d4dc9e22643" providerId="LiveId" clId="{86C2B298-8E86-4393-93A2-CFE240007F7F}" dt="2023-12-13T11:06:20.732" v="114" actId="21"/>
          <ac:picMkLst>
            <pc:docMk/>
            <pc:sldMk cId="1020928249" sldId="257"/>
            <ac:picMk id="25" creationId="{C204DF07-0E3D-8633-29F9-44DE7A6E34B8}"/>
          </ac:picMkLst>
        </pc:picChg>
        <pc:picChg chg="add del mod">
          <ac:chgData name="Fatima Pillosu" userId="a6295d4dc9e22643" providerId="LiveId" clId="{86C2B298-8E86-4393-93A2-CFE240007F7F}" dt="2023-12-13T11:06:20.732" v="114" actId="21"/>
          <ac:picMkLst>
            <pc:docMk/>
            <pc:sldMk cId="1020928249" sldId="257"/>
            <ac:picMk id="26" creationId="{D90DBC29-9B2E-FD65-7D09-DB55D2D205E6}"/>
          </ac:picMkLst>
        </pc:picChg>
        <pc:picChg chg="add mod">
          <ac:chgData name="Fatima Pillosu" userId="a6295d4dc9e22643" providerId="LiveId" clId="{86C2B298-8E86-4393-93A2-CFE240007F7F}" dt="2023-12-13T11:06:50.300" v="131" actId="1037"/>
          <ac:picMkLst>
            <pc:docMk/>
            <pc:sldMk cId="1020928249" sldId="257"/>
            <ac:picMk id="33" creationId="{144B217B-CE0B-2BEC-8D53-4A2E020E1AB2}"/>
          </ac:picMkLst>
        </pc:picChg>
        <pc:picChg chg="add mod">
          <ac:chgData name="Fatima Pillosu" userId="a6295d4dc9e22643" providerId="LiveId" clId="{86C2B298-8E86-4393-93A2-CFE240007F7F}" dt="2023-12-13T11:06:37.605" v="126" actId="1036"/>
          <ac:picMkLst>
            <pc:docMk/>
            <pc:sldMk cId="1020928249" sldId="257"/>
            <ac:picMk id="34" creationId="{641BFE02-22A9-3EDD-DED7-1EBCA3ABA035}"/>
          </ac:picMkLst>
        </pc:picChg>
        <pc:picChg chg="add mod">
          <ac:chgData name="Fatima Pillosu" userId="a6295d4dc9e22643" providerId="LiveId" clId="{86C2B298-8E86-4393-93A2-CFE240007F7F}" dt="2023-12-13T11:06:50.300" v="131" actId="1037"/>
          <ac:picMkLst>
            <pc:docMk/>
            <pc:sldMk cId="1020928249" sldId="257"/>
            <ac:picMk id="35" creationId="{CB88D001-5149-93FE-EAF3-B74D88C1C902}"/>
          </ac:picMkLst>
        </pc:picChg>
        <pc:picChg chg="add mod">
          <ac:chgData name="Fatima Pillosu" userId="a6295d4dc9e22643" providerId="LiveId" clId="{86C2B298-8E86-4393-93A2-CFE240007F7F}" dt="2023-12-13T11:06:37.605" v="126" actId="1036"/>
          <ac:picMkLst>
            <pc:docMk/>
            <pc:sldMk cId="1020928249" sldId="257"/>
            <ac:picMk id="36" creationId="{B9C13A36-EF37-B47C-DB6C-F8D843034491}"/>
          </ac:picMkLst>
        </pc:picChg>
        <pc:picChg chg="del">
          <ac:chgData name="Fatima Pillosu" userId="a6295d4dc9e22643" providerId="LiveId" clId="{86C2B298-8E86-4393-93A2-CFE240007F7F}" dt="2023-12-13T11:02:57.808" v="0" actId="21"/>
          <ac:picMkLst>
            <pc:docMk/>
            <pc:sldMk cId="1020928249" sldId="257"/>
            <ac:picMk id="87" creationId="{12808E4F-A0CC-1CD9-6BE7-CDA4662210C6}"/>
          </ac:picMkLst>
        </pc:picChg>
        <pc:picChg chg="del">
          <ac:chgData name="Fatima Pillosu" userId="a6295d4dc9e22643" providerId="LiveId" clId="{86C2B298-8E86-4393-93A2-CFE240007F7F}" dt="2023-12-13T11:02:57.808" v="0" actId="21"/>
          <ac:picMkLst>
            <pc:docMk/>
            <pc:sldMk cId="1020928249" sldId="257"/>
            <ac:picMk id="89" creationId="{C1800E25-D524-C873-6466-6A21BA6B66F7}"/>
          </ac:picMkLst>
        </pc:picChg>
        <pc:picChg chg="del">
          <ac:chgData name="Fatima Pillosu" userId="a6295d4dc9e22643" providerId="LiveId" clId="{86C2B298-8E86-4393-93A2-CFE240007F7F}" dt="2023-12-13T11:02:57.808" v="0" actId="21"/>
          <ac:picMkLst>
            <pc:docMk/>
            <pc:sldMk cId="1020928249" sldId="257"/>
            <ac:picMk id="91" creationId="{E24B2AE6-2F6E-5C96-14FB-B319013E414E}"/>
          </ac:picMkLst>
        </pc:picChg>
        <pc:picChg chg="del">
          <ac:chgData name="Fatima Pillosu" userId="a6295d4dc9e22643" providerId="LiveId" clId="{86C2B298-8E86-4393-93A2-CFE240007F7F}" dt="2023-12-13T11:02:57.808" v="0" actId="21"/>
          <ac:picMkLst>
            <pc:docMk/>
            <pc:sldMk cId="1020928249" sldId="257"/>
            <ac:picMk id="93" creationId="{2A3BB1FA-7039-19B9-7CFA-C7424DD91356}"/>
          </ac:picMkLst>
        </pc:picChg>
        <pc:cxnChg chg="add del mod">
          <ac:chgData name="Fatima Pillosu" userId="a6295d4dc9e22643" providerId="LiveId" clId="{86C2B298-8E86-4393-93A2-CFE240007F7F}" dt="2023-12-13T11:05:40.281" v="110" actId="21"/>
          <ac:cxnSpMkLst>
            <pc:docMk/>
            <pc:sldMk cId="1020928249" sldId="257"/>
            <ac:cxnSpMk id="10" creationId="{AD336E70-8B20-C8E6-57E7-8025D41096FF}"/>
          </ac:cxnSpMkLst>
        </pc:cxnChg>
        <pc:cxnChg chg="add del mod">
          <ac:chgData name="Fatima Pillosu" userId="a6295d4dc9e22643" providerId="LiveId" clId="{86C2B298-8E86-4393-93A2-CFE240007F7F}" dt="2023-12-13T11:06:02.658" v="112" actId="21"/>
          <ac:cxnSpMkLst>
            <pc:docMk/>
            <pc:sldMk cId="1020928249" sldId="257"/>
            <ac:cxnSpMk id="21" creationId="{CE7CFD45-C397-781C-7848-FCCDE101518E}"/>
          </ac:cxnSpMkLst>
        </pc:cxnChg>
        <pc:cxnChg chg="add del mod">
          <ac:chgData name="Fatima Pillosu" userId="a6295d4dc9e22643" providerId="LiveId" clId="{86C2B298-8E86-4393-93A2-CFE240007F7F}" dt="2023-12-13T11:06:20.732" v="114" actId="21"/>
          <ac:cxnSpMkLst>
            <pc:docMk/>
            <pc:sldMk cId="1020928249" sldId="257"/>
            <ac:cxnSpMk id="31" creationId="{56F6DA56-E7BA-0745-FF31-9C5EB12C9C38}"/>
          </ac:cxnSpMkLst>
        </pc:cxnChg>
        <pc:cxnChg chg="add mod">
          <ac:chgData name="Fatima Pillosu" userId="a6295d4dc9e22643" providerId="LiveId" clId="{86C2B298-8E86-4393-93A2-CFE240007F7F}" dt="2023-12-13T11:06:57.081" v="137" actId="1038"/>
          <ac:cxnSpMkLst>
            <pc:docMk/>
            <pc:sldMk cId="1020928249" sldId="257"/>
            <ac:cxnSpMk id="41" creationId="{B4C043E9-3489-91AF-F4DB-FD0645AEFF00}"/>
          </ac:cxnSpMkLst>
        </pc:cxnChg>
      </pc:sldChg>
    </pc:docChg>
  </pc:docChgLst>
  <pc:docChgLst>
    <pc:chgData name="Fatima Maria Pillosu" userId="ff035341-0897-461c-8a78-f8f5d53ad921" providerId="ADAL" clId="{DC98660D-F6E1-4194-B211-8B1AB1E2933D}"/>
    <pc:docChg chg="undo redo custSel addSld delSld modSld">
      <pc:chgData name="Fatima Maria Pillosu" userId="ff035341-0897-461c-8a78-f8f5d53ad921" providerId="ADAL" clId="{DC98660D-F6E1-4194-B211-8B1AB1E2933D}" dt="2023-09-13T10:45:42.375" v="496" actId="1035"/>
      <pc:docMkLst>
        <pc:docMk/>
      </pc:docMkLst>
      <pc:sldChg chg="del">
        <pc:chgData name="Fatima Maria Pillosu" userId="ff035341-0897-461c-8a78-f8f5d53ad921" providerId="ADAL" clId="{DC98660D-F6E1-4194-B211-8B1AB1E2933D}" dt="2023-09-12T17:02:57.501" v="74" actId="2696"/>
        <pc:sldMkLst>
          <pc:docMk/>
          <pc:sldMk cId="3018267397" sldId="256"/>
        </pc:sldMkLst>
      </pc:sldChg>
      <pc:sldChg chg="addSp delSp modSp new mod">
        <pc:chgData name="Fatima Maria Pillosu" userId="ff035341-0897-461c-8a78-f8f5d53ad921" providerId="ADAL" clId="{DC98660D-F6E1-4194-B211-8B1AB1E2933D}" dt="2023-09-13T10:45:42.375" v="496" actId="1035"/>
        <pc:sldMkLst>
          <pc:docMk/>
          <pc:sldMk cId="1020928249" sldId="257"/>
        </pc:sldMkLst>
        <pc:spChg chg="del">
          <ac:chgData name="Fatima Maria Pillosu" userId="ff035341-0897-461c-8a78-f8f5d53ad921" providerId="ADAL" clId="{DC98660D-F6E1-4194-B211-8B1AB1E2933D}" dt="2023-09-12T16:59:24.014" v="1" actId="478"/>
          <ac:spMkLst>
            <pc:docMk/>
            <pc:sldMk cId="1020928249" sldId="257"/>
            <ac:spMk id="2" creationId="{6A77B12A-1847-6D65-1C78-A1F9170D4F6E}"/>
          </ac:spMkLst>
        </pc:spChg>
        <pc:spChg chg="del">
          <ac:chgData name="Fatima Maria Pillosu" userId="ff035341-0897-461c-8a78-f8f5d53ad921" providerId="ADAL" clId="{DC98660D-F6E1-4194-B211-8B1AB1E2933D}" dt="2023-09-12T16:59:25.585" v="2" actId="478"/>
          <ac:spMkLst>
            <pc:docMk/>
            <pc:sldMk cId="1020928249" sldId="257"/>
            <ac:spMk id="3" creationId="{4D3C3052-E040-DD5E-8CC0-B5906E50C2CF}"/>
          </ac:spMkLst>
        </pc:spChg>
        <pc:spChg chg="add del mod">
          <ac:chgData name="Fatima Maria Pillosu" userId="ff035341-0897-461c-8a78-f8f5d53ad921" providerId="ADAL" clId="{DC98660D-F6E1-4194-B211-8B1AB1E2933D}" dt="2023-09-13T08:49:59.832" v="190" actId="478"/>
          <ac:spMkLst>
            <pc:docMk/>
            <pc:sldMk cId="1020928249" sldId="257"/>
            <ac:spMk id="10" creationId="{7EF72FD5-CEE2-7AE4-73E9-76838F1A98D4}"/>
          </ac:spMkLst>
        </pc:spChg>
        <pc:spChg chg="add del mod">
          <ac:chgData name="Fatima Maria Pillosu" userId="ff035341-0897-461c-8a78-f8f5d53ad921" providerId="ADAL" clId="{DC98660D-F6E1-4194-B211-8B1AB1E2933D}" dt="2023-09-13T08:50:01.344" v="192" actId="478"/>
          <ac:spMkLst>
            <pc:docMk/>
            <pc:sldMk cId="1020928249" sldId="257"/>
            <ac:spMk id="11" creationId="{9742AFDB-B443-D974-4264-F7379C0B5329}"/>
          </ac:spMkLst>
        </pc:spChg>
        <pc:spChg chg="add del">
          <ac:chgData name="Fatima Maria Pillosu" userId="ff035341-0897-461c-8a78-f8f5d53ad921" providerId="ADAL" clId="{DC98660D-F6E1-4194-B211-8B1AB1E2933D}" dt="2023-09-12T17:03:27.958" v="101" actId="478"/>
          <ac:spMkLst>
            <pc:docMk/>
            <pc:sldMk cId="1020928249" sldId="257"/>
            <ac:spMk id="12" creationId="{A0B96EF3-77D8-A99F-2BA9-212EE2E440F8}"/>
          </ac:spMkLst>
        </pc:spChg>
        <pc:spChg chg="add del mod">
          <ac:chgData name="Fatima Maria Pillosu" userId="ff035341-0897-461c-8a78-f8f5d53ad921" providerId="ADAL" clId="{DC98660D-F6E1-4194-B211-8B1AB1E2933D}" dt="2023-09-13T08:50:00.576" v="191" actId="478"/>
          <ac:spMkLst>
            <pc:docMk/>
            <pc:sldMk cId="1020928249" sldId="257"/>
            <ac:spMk id="12" creationId="{C599EEFB-41D2-B4E5-4462-E0DB3DC688DD}"/>
          </ac:spMkLst>
        </pc:spChg>
        <pc:spChg chg="add del mod">
          <ac:chgData name="Fatima Maria Pillosu" userId="ff035341-0897-461c-8a78-f8f5d53ad921" providerId="ADAL" clId="{DC98660D-F6E1-4194-B211-8B1AB1E2933D}" dt="2023-09-13T08:50:02.632" v="194" actId="478"/>
          <ac:spMkLst>
            <pc:docMk/>
            <pc:sldMk cId="1020928249" sldId="257"/>
            <ac:spMk id="13" creationId="{DD411E3A-022B-DA73-7CE6-1547AB90F5EE}"/>
          </ac:spMkLst>
        </pc:spChg>
        <pc:spChg chg="add del mod">
          <ac:chgData name="Fatima Maria Pillosu" userId="ff035341-0897-461c-8a78-f8f5d53ad921" providerId="ADAL" clId="{DC98660D-F6E1-4194-B211-8B1AB1E2933D}" dt="2023-09-13T08:50:02.085" v="193" actId="478"/>
          <ac:spMkLst>
            <pc:docMk/>
            <pc:sldMk cId="1020928249" sldId="257"/>
            <ac:spMk id="14" creationId="{968681D4-C785-94AC-FE9A-9629863948F8}"/>
          </ac:spMkLst>
        </pc:spChg>
        <pc:spChg chg="add del">
          <ac:chgData name="Fatima Maria Pillosu" userId="ff035341-0897-461c-8a78-f8f5d53ad921" providerId="ADAL" clId="{DC98660D-F6E1-4194-B211-8B1AB1E2933D}" dt="2023-09-13T08:50:43.615" v="197" actId="478"/>
          <ac:spMkLst>
            <pc:docMk/>
            <pc:sldMk cId="1020928249" sldId="257"/>
            <ac:spMk id="15" creationId="{7D3A5C31-9565-227F-47BB-E02BC252F446}"/>
          </ac:spMkLst>
        </pc:spChg>
        <pc:spChg chg="add del mod">
          <ac:chgData name="Fatima Maria Pillosu" userId="ff035341-0897-461c-8a78-f8f5d53ad921" providerId="ADAL" clId="{DC98660D-F6E1-4194-B211-8B1AB1E2933D}" dt="2023-09-13T08:52:11.386" v="229" actId="21"/>
          <ac:spMkLst>
            <pc:docMk/>
            <pc:sldMk cId="1020928249" sldId="257"/>
            <ac:spMk id="16" creationId="{A93B30E9-876E-86FA-9AAF-6A41C85D33CE}"/>
          </ac:spMkLst>
        </pc:spChg>
        <pc:spChg chg="add del mod">
          <ac:chgData name="Fatima Maria Pillosu" userId="ff035341-0897-461c-8a78-f8f5d53ad921" providerId="ADAL" clId="{DC98660D-F6E1-4194-B211-8B1AB1E2933D}" dt="2023-09-13T08:52:11.386" v="229" actId="21"/>
          <ac:spMkLst>
            <pc:docMk/>
            <pc:sldMk cId="1020928249" sldId="257"/>
            <ac:spMk id="17" creationId="{0CB25F9D-CC5A-6BB9-E1F6-33124FC58FE9}"/>
          </ac:spMkLst>
        </pc:spChg>
        <pc:spChg chg="del mod ord">
          <ac:chgData name="Fatima Maria Pillosu" userId="ff035341-0897-461c-8a78-f8f5d53ad921" providerId="ADAL" clId="{DC98660D-F6E1-4194-B211-8B1AB1E2933D}" dt="2023-09-13T08:52:11.386" v="229" actId="21"/>
          <ac:spMkLst>
            <pc:docMk/>
            <pc:sldMk cId="1020928249" sldId="257"/>
            <ac:spMk id="21" creationId="{DA0C2B08-7125-B98B-DA5F-54A871E369F2}"/>
          </ac:spMkLst>
        </pc:spChg>
        <pc:spChg chg="del mod ord">
          <ac:chgData name="Fatima Maria Pillosu" userId="ff035341-0897-461c-8a78-f8f5d53ad921" providerId="ADAL" clId="{DC98660D-F6E1-4194-B211-8B1AB1E2933D}" dt="2023-09-13T08:52:11.386" v="229" actId="21"/>
          <ac:spMkLst>
            <pc:docMk/>
            <pc:sldMk cId="1020928249" sldId="257"/>
            <ac:spMk id="22" creationId="{CE002AD9-BA19-1C0A-EECE-98DC45575F0A}"/>
          </ac:spMkLst>
        </pc:spChg>
        <pc:spChg chg="del mod ord">
          <ac:chgData name="Fatima Maria Pillosu" userId="ff035341-0897-461c-8a78-f8f5d53ad921" providerId="ADAL" clId="{DC98660D-F6E1-4194-B211-8B1AB1E2933D}" dt="2023-09-13T08:52:06.046" v="228" actId="478"/>
          <ac:spMkLst>
            <pc:docMk/>
            <pc:sldMk cId="1020928249" sldId="257"/>
            <ac:spMk id="23" creationId="{86ADE03A-A78F-458C-F5DB-C227BD2F2BE8}"/>
          </ac:spMkLst>
        </pc:spChg>
        <pc:spChg chg="add del mod">
          <ac:chgData name="Fatima Maria Pillosu" userId="ff035341-0897-461c-8a78-f8f5d53ad921" providerId="ADAL" clId="{DC98660D-F6E1-4194-B211-8B1AB1E2933D}" dt="2023-09-13T08:58:26.070" v="284" actId="21"/>
          <ac:spMkLst>
            <pc:docMk/>
            <pc:sldMk cId="1020928249" sldId="257"/>
            <ac:spMk id="28" creationId="{DFC470B3-6443-8826-D1D0-6566B1F99DD9}"/>
          </ac:spMkLst>
        </pc:spChg>
        <pc:spChg chg="add del mod">
          <ac:chgData name="Fatima Maria Pillosu" userId="ff035341-0897-461c-8a78-f8f5d53ad921" providerId="ADAL" clId="{DC98660D-F6E1-4194-B211-8B1AB1E2933D}" dt="2023-09-13T08:57:04.896" v="263" actId="478"/>
          <ac:spMkLst>
            <pc:docMk/>
            <pc:sldMk cId="1020928249" sldId="257"/>
            <ac:spMk id="29" creationId="{3C62C697-ABFB-7E64-9B4B-A2FC8833DCB3}"/>
          </ac:spMkLst>
        </pc:spChg>
        <pc:spChg chg="add del mod">
          <ac:chgData name="Fatima Maria Pillosu" userId="ff035341-0897-461c-8a78-f8f5d53ad921" providerId="ADAL" clId="{DC98660D-F6E1-4194-B211-8B1AB1E2933D}" dt="2023-09-13T08:57:00.580" v="261" actId="478"/>
          <ac:spMkLst>
            <pc:docMk/>
            <pc:sldMk cId="1020928249" sldId="257"/>
            <ac:spMk id="30" creationId="{084104D0-93BF-1E52-F553-639F7AEFE2E9}"/>
          </ac:spMkLst>
        </pc:spChg>
        <pc:spChg chg="add del mod">
          <ac:chgData name="Fatima Maria Pillosu" userId="ff035341-0897-461c-8a78-f8f5d53ad921" providerId="ADAL" clId="{DC98660D-F6E1-4194-B211-8B1AB1E2933D}" dt="2023-09-13T08:57:00.580" v="261" actId="478"/>
          <ac:spMkLst>
            <pc:docMk/>
            <pc:sldMk cId="1020928249" sldId="257"/>
            <ac:spMk id="31" creationId="{1CFBDB10-5498-04DA-B239-2F3C4BBDBCD5}"/>
          </ac:spMkLst>
        </pc:spChg>
        <pc:spChg chg="add del mod">
          <ac:chgData name="Fatima Maria Pillosu" userId="ff035341-0897-461c-8a78-f8f5d53ad921" providerId="ADAL" clId="{DC98660D-F6E1-4194-B211-8B1AB1E2933D}" dt="2023-09-13T08:58:26.070" v="284" actId="21"/>
          <ac:spMkLst>
            <pc:docMk/>
            <pc:sldMk cId="1020928249" sldId="257"/>
            <ac:spMk id="32" creationId="{3EEB22FA-04FF-52B9-47B2-5864FEAFCA62}"/>
          </ac:spMkLst>
        </pc:spChg>
        <pc:spChg chg="add del mod">
          <ac:chgData name="Fatima Maria Pillosu" userId="ff035341-0897-461c-8a78-f8f5d53ad921" providerId="ADAL" clId="{DC98660D-F6E1-4194-B211-8B1AB1E2933D}" dt="2023-09-13T08:58:26.070" v="284" actId="21"/>
          <ac:spMkLst>
            <pc:docMk/>
            <pc:sldMk cId="1020928249" sldId="257"/>
            <ac:spMk id="33" creationId="{680E07A6-3A07-B629-2BA9-6148CA5F5A6F}"/>
          </ac:spMkLst>
        </pc:spChg>
        <pc:spChg chg="add del mod">
          <ac:chgData name="Fatima Maria Pillosu" userId="ff035341-0897-461c-8a78-f8f5d53ad921" providerId="ADAL" clId="{DC98660D-F6E1-4194-B211-8B1AB1E2933D}" dt="2023-09-13T08:58:26.070" v="284" actId="21"/>
          <ac:spMkLst>
            <pc:docMk/>
            <pc:sldMk cId="1020928249" sldId="257"/>
            <ac:spMk id="34" creationId="{AA9FABF2-FB31-C05A-488F-7D2F14CA2A40}"/>
          </ac:spMkLst>
        </pc:spChg>
        <pc:spChg chg="add del">
          <ac:chgData name="Fatima Maria Pillosu" userId="ff035341-0897-461c-8a78-f8f5d53ad921" providerId="ADAL" clId="{DC98660D-F6E1-4194-B211-8B1AB1E2933D}" dt="2023-09-13T08:58:18.636" v="282" actId="478"/>
          <ac:spMkLst>
            <pc:docMk/>
            <pc:sldMk cId="1020928249" sldId="257"/>
            <ac:spMk id="35" creationId="{71B9D163-ACE2-78BA-2FB1-9DAB25CB0DEA}"/>
          </ac:spMkLst>
        </pc:spChg>
        <pc:spChg chg="add del mod">
          <ac:chgData name="Fatima Maria Pillosu" userId="ff035341-0897-461c-8a78-f8f5d53ad921" providerId="ADAL" clId="{DC98660D-F6E1-4194-B211-8B1AB1E2933D}" dt="2023-09-13T09:40:40.630" v="291" actId="21"/>
          <ac:spMkLst>
            <pc:docMk/>
            <pc:sldMk cId="1020928249" sldId="257"/>
            <ac:spMk id="40" creationId="{81748007-34E0-B106-8141-4BCC2A2C4B02}"/>
          </ac:spMkLst>
        </pc:spChg>
        <pc:spChg chg="add del mod">
          <ac:chgData name="Fatima Maria Pillosu" userId="ff035341-0897-461c-8a78-f8f5d53ad921" providerId="ADAL" clId="{DC98660D-F6E1-4194-B211-8B1AB1E2933D}" dt="2023-09-13T09:40:40.630" v="291" actId="21"/>
          <ac:spMkLst>
            <pc:docMk/>
            <pc:sldMk cId="1020928249" sldId="257"/>
            <ac:spMk id="41" creationId="{BED841EF-7FA5-CB01-37E6-11F3035E2FBD}"/>
          </ac:spMkLst>
        </pc:spChg>
        <pc:spChg chg="add del mod">
          <ac:chgData name="Fatima Maria Pillosu" userId="ff035341-0897-461c-8a78-f8f5d53ad921" providerId="ADAL" clId="{DC98660D-F6E1-4194-B211-8B1AB1E2933D}" dt="2023-09-13T09:40:40.630" v="291" actId="21"/>
          <ac:spMkLst>
            <pc:docMk/>
            <pc:sldMk cId="1020928249" sldId="257"/>
            <ac:spMk id="42" creationId="{C01198A6-DD31-D41A-FAB0-7094DA6B1028}"/>
          </ac:spMkLst>
        </pc:spChg>
        <pc:spChg chg="add del mod">
          <ac:chgData name="Fatima Maria Pillosu" userId="ff035341-0897-461c-8a78-f8f5d53ad921" providerId="ADAL" clId="{DC98660D-F6E1-4194-B211-8B1AB1E2933D}" dt="2023-09-13T09:40:40.630" v="291" actId="21"/>
          <ac:spMkLst>
            <pc:docMk/>
            <pc:sldMk cId="1020928249" sldId="257"/>
            <ac:spMk id="43" creationId="{DF966CC5-3FB4-E74D-23FE-8390E0975C0A}"/>
          </ac:spMkLst>
        </pc:spChg>
        <pc:spChg chg="add del mod ord">
          <ac:chgData name="Fatima Maria Pillosu" userId="ff035341-0897-461c-8a78-f8f5d53ad921" providerId="ADAL" clId="{DC98660D-F6E1-4194-B211-8B1AB1E2933D}" dt="2023-09-13T09:45:18.349" v="373" actId="21"/>
          <ac:spMkLst>
            <pc:docMk/>
            <pc:sldMk cId="1020928249" sldId="257"/>
            <ac:spMk id="44" creationId="{FDB41787-F2DD-D7E0-E99F-F24C4F5C1413}"/>
          </ac:spMkLst>
        </pc:spChg>
        <pc:spChg chg="add del mod ord">
          <ac:chgData name="Fatima Maria Pillosu" userId="ff035341-0897-461c-8a78-f8f5d53ad921" providerId="ADAL" clId="{DC98660D-F6E1-4194-B211-8B1AB1E2933D}" dt="2023-09-13T09:45:18.349" v="373" actId="21"/>
          <ac:spMkLst>
            <pc:docMk/>
            <pc:sldMk cId="1020928249" sldId="257"/>
            <ac:spMk id="45" creationId="{AAE11C2D-4E39-CAD4-1B81-EA1C131B40F7}"/>
          </ac:spMkLst>
        </pc:spChg>
        <pc:spChg chg="add del mod ord">
          <ac:chgData name="Fatima Maria Pillosu" userId="ff035341-0897-461c-8a78-f8f5d53ad921" providerId="ADAL" clId="{DC98660D-F6E1-4194-B211-8B1AB1E2933D}" dt="2023-09-13T09:45:18.349" v="373" actId="21"/>
          <ac:spMkLst>
            <pc:docMk/>
            <pc:sldMk cId="1020928249" sldId="257"/>
            <ac:spMk id="46" creationId="{128F005B-CAEB-9BF5-229F-6FEF21261E27}"/>
          </ac:spMkLst>
        </pc:spChg>
        <pc:spChg chg="add del mod ord">
          <ac:chgData name="Fatima Maria Pillosu" userId="ff035341-0897-461c-8a78-f8f5d53ad921" providerId="ADAL" clId="{DC98660D-F6E1-4194-B211-8B1AB1E2933D}" dt="2023-09-13T09:45:18.349" v="373" actId="21"/>
          <ac:spMkLst>
            <pc:docMk/>
            <pc:sldMk cId="1020928249" sldId="257"/>
            <ac:spMk id="47" creationId="{A7B3457D-74BD-4A20-373F-41A5D4B36F4D}"/>
          </ac:spMkLst>
        </pc:spChg>
        <pc:spChg chg="add del">
          <ac:chgData name="Fatima Maria Pillosu" userId="ff035341-0897-461c-8a78-f8f5d53ad921" providerId="ADAL" clId="{DC98660D-F6E1-4194-B211-8B1AB1E2933D}" dt="2023-09-13T09:45:14.470" v="372" actId="478"/>
          <ac:spMkLst>
            <pc:docMk/>
            <pc:sldMk cId="1020928249" sldId="257"/>
            <ac:spMk id="56" creationId="{D232900C-A176-CF70-7D30-61D52B6CA464}"/>
          </ac:spMkLst>
        </pc:spChg>
        <pc:spChg chg="add del mod">
          <ac:chgData name="Fatima Maria Pillosu" userId="ff035341-0897-461c-8a78-f8f5d53ad921" providerId="ADAL" clId="{DC98660D-F6E1-4194-B211-8B1AB1E2933D}" dt="2023-09-13T10:22:54.583" v="377" actId="21"/>
          <ac:spMkLst>
            <pc:docMk/>
            <pc:sldMk cId="1020928249" sldId="257"/>
            <ac:spMk id="61" creationId="{265688F7-18F3-F692-7B30-E7BFD2FF2BD2}"/>
          </ac:spMkLst>
        </pc:spChg>
        <pc:spChg chg="add del mod">
          <ac:chgData name="Fatima Maria Pillosu" userId="ff035341-0897-461c-8a78-f8f5d53ad921" providerId="ADAL" clId="{DC98660D-F6E1-4194-B211-8B1AB1E2933D}" dt="2023-09-13T10:22:54.583" v="377" actId="21"/>
          <ac:spMkLst>
            <pc:docMk/>
            <pc:sldMk cId="1020928249" sldId="257"/>
            <ac:spMk id="62" creationId="{934E0CCC-B616-1627-3BF0-B747698BF009}"/>
          </ac:spMkLst>
        </pc:spChg>
        <pc:spChg chg="add del mod">
          <ac:chgData name="Fatima Maria Pillosu" userId="ff035341-0897-461c-8a78-f8f5d53ad921" providerId="ADAL" clId="{DC98660D-F6E1-4194-B211-8B1AB1E2933D}" dt="2023-09-13T10:22:54.583" v="377" actId="21"/>
          <ac:spMkLst>
            <pc:docMk/>
            <pc:sldMk cId="1020928249" sldId="257"/>
            <ac:spMk id="63" creationId="{91FC68BB-41DA-3AF7-7885-4729D7AEA800}"/>
          </ac:spMkLst>
        </pc:spChg>
        <pc:spChg chg="add del mod">
          <ac:chgData name="Fatima Maria Pillosu" userId="ff035341-0897-461c-8a78-f8f5d53ad921" providerId="ADAL" clId="{DC98660D-F6E1-4194-B211-8B1AB1E2933D}" dt="2023-09-13T10:22:54.583" v="377" actId="21"/>
          <ac:spMkLst>
            <pc:docMk/>
            <pc:sldMk cId="1020928249" sldId="257"/>
            <ac:spMk id="64" creationId="{52B4BBAC-08E2-E8B7-E67D-2C9DE5294CCF}"/>
          </ac:spMkLst>
        </pc:spChg>
        <pc:spChg chg="add del mod ord">
          <ac:chgData name="Fatima Maria Pillosu" userId="ff035341-0897-461c-8a78-f8f5d53ad921" providerId="ADAL" clId="{DC98660D-F6E1-4194-B211-8B1AB1E2933D}" dt="2023-09-13T10:26:33.071" v="440" actId="21"/>
          <ac:spMkLst>
            <pc:docMk/>
            <pc:sldMk cId="1020928249" sldId="257"/>
            <ac:spMk id="65" creationId="{E665D84A-1023-AA91-E688-69AE1A01C1B0}"/>
          </ac:spMkLst>
        </pc:spChg>
        <pc:spChg chg="add del mod ord">
          <ac:chgData name="Fatima Maria Pillosu" userId="ff035341-0897-461c-8a78-f8f5d53ad921" providerId="ADAL" clId="{DC98660D-F6E1-4194-B211-8B1AB1E2933D}" dt="2023-09-13T10:26:33.071" v="440" actId="21"/>
          <ac:spMkLst>
            <pc:docMk/>
            <pc:sldMk cId="1020928249" sldId="257"/>
            <ac:spMk id="66" creationId="{A2DE025B-D628-EC9D-CB52-B27399911025}"/>
          </ac:spMkLst>
        </pc:spChg>
        <pc:spChg chg="add del mod ord">
          <ac:chgData name="Fatima Maria Pillosu" userId="ff035341-0897-461c-8a78-f8f5d53ad921" providerId="ADAL" clId="{DC98660D-F6E1-4194-B211-8B1AB1E2933D}" dt="2023-09-13T10:26:33.071" v="440" actId="21"/>
          <ac:spMkLst>
            <pc:docMk/>
            <pc:sldMk cId="1020928249" sldId="257"/>
            <ac:spMk id="67" creationId="{2785D4CB-D514-7491-4527-42AD3A95D80A}"/>
          </ac:spMkLst>
        </pc:spChg>
        <pc:spChg chg="add del mod ord">
          <ac:chgData name="Fatima Maria Pillosu" userId="ff035341-0897-461c-8a78-f8f5d53ad921" providerId="ADAL" clId="{DC98660D-F6E1-4194-B211-8B1AB1E2933D}" dt="2023-09-13T10:26:33.071" v="440" actId="21"/>
          <ac:spMkLst>
            <pc:docMk/>
            <pc:sldMk cId="1020928249" sldId="257"/>
            <ac:spMk id="68" creationId="{EE1EE319-5F44-5D80-28E3-486458EC6A2E}"/>
          </ac:spMkLst>
        </pc:spChg>
        <pc:spChg chg="add del">
          <ac:chgData name="Fatima Maria Pillosu" userId="ff035341-0897-461c-8a78-f8f5d53ad921" providerId="ADAL" clId="{DC98660D-F6E1-4194-B211-8B1AB1E2933D}" dt="2023-09-13T10:26:31.423" v="439" actId="478"/>
          <ac:spMkLst>
            <pc:docMk/>
            <pc:sldMk cId="1020928249" sldId="257"/>
            <ac:spMk id="77" creationId="{4CA8C9B5-93E4-6D4D-495A-7660C24E5E0C}"/>
          </ac:spMkLst>
        </pc:spChg>
        <pc:spChg chg="add mod ord">
          <ac:chgData name="Fatima Maria Pillosu" userId="ff035341-0897-461c-8a78-f8f5d53ad921" providerId="ADAL" clId="{DC98660D-F6E1-4194-B211-8B1AB1E2933D}" dt="2023-09-13T10:45:37.660" v="495" actId="1036"/>
          <ac:spMkLst>
            <pc:docMk/>
            <pc:sldMk cId="1020928249" sldId="257"/>
            <ac:spMk id="82" creationId="{05EBDABA-E63E-DDCA-7A6E-B2A916983831}"/>
          </ac:spMkLst>
        </pc:spChg>
        <pc:spChg chg="add mod ord">
          <ac:chgData name="Fatima Maria Pillosu" userId="ff035341-0897-461c-8a78-f8f5d53ad921" providerId="ADAL" clId="{DC98660D-F6E1-4194-B211-8B1AB1E2933D}" dt="2023-09-13T10:45:37.660" v="495" actId="1036"/>
          <ac:spMkLst>
            <pc:docMk/>
            <pc:sldMk cId="1020928249" sldId="257"/>
            <ac:spMk id="83" creationId="{401B5D69-27B6-A4C4-5E70-01CFE9276114}"/>
          </ac:spMkLst>
        </pc:spChg>
        <pc:spChg chg="add mod ord">
          <ac:chgData name="Fatima Maria Pillosu" userId="ff035341-0897-461c-8a78-f8f5d53ad921" providerId="ADAL" clId="{DC98660D-F6E1-4194-B211-8B1AB1E2933D}" dt="2023-09-13T10:45:42.375" v="496" actId="1035"/>
          <ac:spMkLst>
            <pc:docMk/>
            <pc:sldMk cId="1020928249" sldId="257"/>
            <ac:spMk id="84" creationId="{6A4CBD19-AD51-3518-DA4C-90CCA09FDBD6}"/>
          </ac:spMkLst>
        </pc:spChg>
        <pc:spChg chg="add mod ord">
          <ac:chgData name="Fatima Maria Pillosu" userId="ff035341-0897-461c-8a78-f8f5d53ad921" providerId="ADAL" clId="{DC98660D-F6E1-4194-B211-8B1AB1E2933D}" dt="2023-09-13T10:45:42.375" v="496" actId="1035"/>
          <ac:spMkLst>
            <pc:docMk/>
            <pc:sldMk cId="1020928249" sldId="257"/>
            <ac:spMk id="85" creationId="{AE743FFB-11E9-765E-E879-C0D6F59F0A1B}"/>
          </ac:spMkLst>
        </pc:spChg>
        <pc:picChg chg="add del mod ord modCrop">
          <ac:chgData name="Fatima Maria Pillosu" userId="ff035341-0897-461c-8a78-f8f5d53ad921" providerId="ADAL" clId="{DC98660D-F6E1-4194-B211-8B1AB1E2933D}" dt="2023-09-13T08:52:11.386" v="229" actId="21"/>
          <ac:picMkLst>
            <pc:docMk/>
            <pc:sldMk cId="1020928249" sldId="257"/>
            <ac:picMk id="3" creationId="{9DFF05EC-DC36-23A0-1583-38911D66EA0E}"/>
          </ac:picMkLst>
        </pc:picChg>
        <pc:picChg chg="add del mod ord modCrop">
          <ac:chgData name="Fatima Maria Pillosu" userId="ff035341-0897-461c-8a78-f8f5d53ad921" providerId="ADAL" clId="{DC98660D-F6E1-4194-B211-8B1AB1E2933D}" dt="2023-09-13T08:52:11.386" v="229" actId="21"/>
          <ac:picMkLst>
            <pc:docMk/>
            <pc:sldMk cId="1020928249" sldId="257"/>
            <ac:picMk id="5" creationId="{6A6A1140-1105-F057-27F6-213E779A603D}"/>
          </ac:picMkLst>
        </pc:picChg>
        <pc:picChg chg="add del mod modCrop">
          <ac:chgData name="Fatima Maria Pillosu" userId="ff035341-0897-461c-8a78-f8f5d53ad921" providerId="ADAL" clId="{DC98660D-F6E1-4194-B211-8B1AB1E2933D}" dt="2023-09-12T17:03:29.476" v="102" actId="21"/>
          <ac:picMkLst>
            <pc:docMk/>
            <pc:sldMk cId="1020928249" sldId="257"/>
            <ac:picMk id="5" creationId="{C6BA5668-ABDB-345D-92D4-35EF6A82469C}"/>
          </ac:picMkLst>
        </pc:picChg>
        <pc:picChg chg="add del mod modCrop">
          <ac:chgData name="Fatima Maria Pillosu" userId="ff035341-0897-461c-8a78-f8f5d53ad921" providerId="ADAL" clId="{DC98660D-F6E1-4194-B211-8B1AB1E2933D}" dt="2023-09-12T17:03:29.476" v="102" actId="21"/>
          <ac:picMkLst>
            <pc:docMk/>
            <pc:sldMk cId="1020928249" sldId="257"/>
            <ac:picMk id="7" creationId="{42DF7DDF-3510-27EF-7EEC-78F1893303E2}"/>
          </ac:picMkLst>
        </pc:picChg>
        <pc:picChg chg="add del mod ord modCrop">
          <ac:chgData name="Fatima Maria Pillosu" userId="ff035341-0897-461c-8a78-f8f5d53ad921" providerId="ADAL" clId="{DC98660D-F6E1-4194-B211-8B1AB1E2933D}" dt="2023-09-13T08:52:11.386" v="229" actId="21"/>
          <ac:picMkLst>
            <pc:docMk/>
            <pc:sldMk cId="1020928249" sldId="257"/>
            <ac:picMk id="7" creationId="{C827E57C-E384-C53E-1CE3-95E947BE79EA}"/>
          </ac:picMkLst>
        </pc:picChg>
        <pc:picChg chg="add del mod modCrop">
          <ac:chgData name="Fatima Maria Pillosu" userId="ff035341-0897-461c-8a78-f8f5d53ad921" providerId="ADAL" clId="{DC98660D-F6E1-4194-B211-8B1AB1E2933D}" dt="2023-09-12T17:03:29.476" v="102" actId="21"/>
          <ac:picMkLst>
            <pc:docMk/>
            <pc:sldMk cId="1020928249" sldId="257"/>
            <ac:picMk id="9" creationId="{CB6E45C2-0AE2-AFE9-EFC3-18EA4B844DD3}"/>
          </ac:picMkLst>
        </pc:picChg>
        <pc:picChg chg="add del mod ord modCrop">
          <ac:chgData name="Fatima Maria Pillosu" userId="ff035341-0897-461c-8a78-f8f5d53ad921" providerId="ADAL" clId="{DC98660D-F6E1-4194-B211-8B1AB1E2933D}" dt="2023-09-13T08:52:11.386" v="229" actId="21"/>
          <ac:picMkLst>
            <pc:docMk/>
            <pc:sldMk cId="1020928249" sldId="257"/>
            <ac:picMk id="9" creationId="{E9F39456-AF96-68EC-5076-1A0DC36AF708}"/>
          </ac:picMkLst>
        </pc:picChg>
        <pc:picChg chg="add del mod modCrop">
          <ac:chgData name="Fatima Maria Pillosu" userId="ff035341-0897-461c-8a78-f8f5d53ad921" providerId="ADAL" clId="{DC98660D-F6E1-4194-B211-8B1AB1E2933D}" dt="2023-09-12T17:03:29.476" v="102" actId="21"/>
          <ac:picMkLst>
            <pc:docMk/>
            <pc:sldMk cId="1020928249" sldId="257"/>
            <ac:picMk id="11" creationId="{B025A3EB-440C-6AD8-B5F7-5B75B4881E59}"/>
          </ac:picMkLst>
        </pc:picChg>
        <pc:picChg chg="add mod">
          <ac:chgData name="Fatima Maria Pillosu" userId="ff035341-0897-461c-8a78-f8f5d53ad921" providerId="ADAL" clId="{DC98660D-F6E1-4194-B211-8B1AB1E2933D}" dt="2023-09-12T17:03:44.340" v="103"/>
          <ac:picMkLst>
            <pc:docMk/>
            <pc:sldMk cId="1020928249" sldId="257"/>
            <ac:picMk id="13" creationId="{96717325-C6C3-30D6-398C-0D533D635D41}"/>
          </ac:picMkLst>
        </pc:picChg>
        <pc:picChg chg="add mod">
          <ac:chgData name="Fatima Maria Pillosu" userId="ff035341-0897-461c-8a78-f8f5d53ad921" providerId="ADAL" clId="{DC98660D-F6E1-4194-B211-8B1AB1E2933D}" dt="2023-09-12T17:03:44.340" v="103"/>
          <ac:picMkLst>
            <pc:docMk/>
            <pc:sldMk cId="1020928249" sldId="257"/>
            <ac:picMk id="14" creationId="{AD73AE78-0E11-8170-49DB-A643BF1FC229}"/>
          </ac:picMkLst>
        </pc:picChg>
        <pc:picChg chg="add mod">
          <ac:chgData name="Fatima Maria Pillosu" userId="ff035341-0897-461c-8a78-f8f5d53ad921" providerId="ADAL" clId="{DC98660D-F6E1-4194-B211-8B1AB1E2933D}" dt="2023-09-12T17:03:44.340" v="103"/>
          <ac:picMkLst>
            <pc:docMk/>
            <pc:sldMk cId="1020928249" sldId="257"/>
            <ac:picMk id="15" creationId="{DDE7059B-CB3E-B84E-925C-6D1827ED6B30}"/>
          </ac:picMkLst>
        </pc:picChg>
        <pc:picChg chg="add mod">
          <ac:chgData name="Fatima Maria Pillosu" userId="ff035341-0897-461c-8a78-f8f5d53ad921" providerId="ADAL" clId="{DC98660D-F6E1-4194-B211-8B1AB1E2933D}" dt="2023-09-12T17:03:44.340" v="103"/>
          <ac:picMkLst>
            <pc:docMk/>
            <pc:sldMk cId="1020928249" sldId="257"/>
            <ac:picMk id="16" creationId="{2BA1BDC2-D55B-B980-D056-1C6D72928FF7}"/>
          </ac:picMkLst>
        </pc:picChg>
        <pc:picChg chg="del">
          <ac:chgData name="Fatima Maria Pillosu" userId="ff035341-0897-461c-8a78-f8f5d53ad921" providerId="ADAL" clId="{DC98660D-F6E1-4194-B211-8B1AB1E2933D}" dt="2023-09-13T08:43:48.181" v="104" actId="478"/>
          <ac:picMkLst>
            <pc:docMk/>
            <pc:sldMk cId="1020928249" sldId="257"/>
            <ac:picMk id="18" creationId="{831A8313-1E2C-9506-B523-E314E94F5B08}"/>
          </ac:picMkLst>
        </pc:picChg>
        <pc:picChg chg="del">
          <ac:chgData name="Fatima Maria Pillosu" userId="ff035341-0897-461c-8a78-f8f5d53ad921" providerId="ADAL" clId="{DC98660D-F6E1-4194-B211-8B1AB1E2933D}" dt="2023-09-13T08:43:48.181" v="104" actId="478"/>
          <ac:picMkLst>
            <pc:docMk/>
            <pc:sldMk cId="1020928249" sldId="257"/>
            <ac:picMk id="19" creationId="{634CA214-5FC3-F417-2801-A5BAC8D4BB43}"/>
          </ac:picMkLst>
        </pc:picChg>
        <pc:picChg chg="del">
          <ac:chgData name="Fatima Maria Pillosu" userId="ff035341-0897-461c-8a78-f8f5d53ad921" providerId="ADAL" clId="{DC98660D-F6E1-4194-B211-8B1AB1E2933D}" dt="2023-09-13T08:43:48.181" v="104" actId="478"/>
          <ac:picMkLst>
            <pc:docMk/>
            <pc:sldMk cId="1020928249" sldId="257"/>
            <ac:picMk id="20" creationId="{25E799A0-803B-A9AC-7FE5-BB595D8FCBE3}"/>
          </ac:picMkLst>
        </pc:picChg>
        <pc:picChg chg="add del mod">
          <ac:chgData name="Fatima Maria Pillosu" userId="ff035341-0897-461c-8a78-f8f5d53ad921" providerId="ADAL" clId="{DC98660D-F6E1-4194-B211-8B1AB1E2933D}" dt="2023-09-13T08:58:26.070" v="284" actId="21"/>
          <ac:picMkLst>
            <pc:docMk/>
            <pc:sldMk cId="1020928249" sldId="257"/>
            <ac:picMk id="24" creationId="{CFFF1B2E-E510-0B3B-4DAC-727B337F7E90}"/>
          </ac:picMkLst>
        </pc:picChg>
        <pc:picChg chg="add del mod">
          <ac:chgData name="Fatima Maria Pillosu" userId="ff035341-0897-461c-8a78-f8f5d53ad921" providerId="ADAL" clId="{DC98660D-F6E1-4194-B211-8B1AB1E2933D}" dt="2023-09-13T08:58:26.070" v="284" actId="21"/>
          <ac:picMkLst>
            <pc:docMk/>
            <pc:sldMk cId="1020928249" sldId="257"/>
            <ac:picMk id="25" creationId="{8FF759D2-CFC3-D223-E217-4AC76C31C40A}"/>
          </ac:picMkLst>
        </pc:picChg>
        <pc:picChg chg="add del mod">
          <ac:chgData name="Fatima Maria Pillosu" userId="ff035341-0897-461c-8a78-f8f5d53ad921" providerId="ADAL" clId="{DC98660D-F6E1-4194-B211-8B1AB1E2933D}" dt="2023-09-13T08:58:26.070" v="284" actId="21"/>
          <ac:picMkLst>
            <pc:docMk/>
            <pc:sldMk cId="1020928249" sldId="257"/>
            <ac:picMk id="26" creationId="{9634A26C-19BF-E19D-3C7A-925F41F550BA}"/>
          </ac:picMkLst>
        </pc:picChg>
        <pc:picChg chg="add del mod">
          <ac:chgData name="Fatima Maria Pillosu" userId="ff035341-0897-461c-8a78-f8f5d53ad921" providerId="ADAL" clId="{DC98660D-F6E1-4194-B211-8B1AB1E2933D}" dt="2023-09-13T08:58:26.070" v="284" actId="21"/>
          <ac:picMkLst>
            <pc:docMk/>
            <pc:sldMk cId="1020928249" sldId="257"/>
            <ac:picMk id="27" creationId="{B3E58975-52F5-8827-53D9-91A5B9A4FC1A}"/>
          </ac:picMkLst>
        </pc:picChg>
        <pc:picChg chg="add del mod">
          <ac:chgData name="Fatima Maria Pillosu" userId="ff035341-0897-461c-8a78-f8f5d53ad921" providerId="ADAL" clId="{DC98660D-F6E1-4194-B211-8B1AB1E2933D}" dt="2023-09-13T09:40:32.714" v="288" actId="478"/>
          <ac:picMkLst>
            <pc:docMk/>
            <pc:sldMk cId="1020928249" sldId="257"/>
            <ac:picMk id="36" creationId="{161C90CA-5AF3-436D-F554-4426A483F124}"/>
          </ac:picMkLst>
        </pc:picChg>
        <pc:picChg chg="add del mod">
          <ac:chgData name="Fatima Maria Pillosu" userId="ff035341-0897-461c-8a78-f8f5d53ad921" providerId="ADAL" clId="{DC98660D-F6E1-4194-B211-8B1AB1E2933D}" dt="2023-09-13T09:40:33.229" v="289" actId="478"/>
          <ac:picMkLst>
            <pc:docMk/>
            <pc:sldMk cId="1020928249" sldId="257"/>
            <ac:picMk id="37" creationId="{09DF364F-8BDE-2795-FC33-1AA4A4B317ED}"/>
          </ac:picMkLst>
        </pc:picChg>
        <pc:picChg chg="add del mod">
          <ac:chgData name="Fatima Maria Pillosu" userId="ff035341-0897-461c-8a78-f8f5d53ad921" providerId="ADAL" clId="{DC98660D-F6E1-4194-B211-8B1AB1E2933D}" dt="2023-09-13T09:40:32.220" v="287" actId="478"/>
          <ac:picMkLst>
            <pc:docMk/>
            <pc:sldMk cId="1020928249" sldId="257"/>
            <ac:picMk id="38" creationId="{0EE890BD-6603-7D90-7D2F-3E34AED237BB}"/>
          </ac:picMkLst>
        </pc:picChg>
        <pc:picChg chg="add del mod">
          <ac:chgData name="Fatima Maria Pillosu" userId="ff035341-0897-461c-8a78-f8f5d53ad921" providerId="ADAL" clId="{DC98660D-F6E1-4194-B211-8B1AB1E2933D}" dt="2023-09-13T09:40:31.456" v="286" actId="478"/>
          <ac:picMkLst>
            <pc:docMk/>
            <pc:sldMk cId="1020928249" sldId="257"/>
            <ac:picMk id="39" creationId="{0D8AA934-8651-8FAC-EBFB-90467E2DBF59}"/>
          </ac:picMkLst>
        </pc:picChg>
        <pc:picChg chg="add del mod modCrop">
          <ac:chgData name="Fatima Maria Pillosu" userId="ff035341-0897-461c-8a78-f8f5d53ad921" providerId="ADAL" clId="{DC98660D-F6E1-4194-B211-8B1AB1E2933D}" dt="2023-09-13T09:45:18.349" v="373" actId="21"/>
          <ac:picMkLst>
            <pc:docMk/>
            <pc:sldMk cId="1020928249" sldId="257"/>
            <ac:picMk id="49" creationId="{76001FAF-C4BA-8CBB-809B-8C891DE7D57E}"/>
          </ac:picMkLst>
        </pc:picChg>
        <pc:picChg chg="add del mod modCrop">
          <ac:chgData name="Fatima Maria Pillosu" userId="ff035341-0897-461c-8a78-f8f5d53ad921" providerId="ADAL" clId="{DC98660D-F6E1-4194-B211-8B1AB1E2933D}" dt="2023-09-13T09:45:18.349" v="373" actId="21"/>
          <ac:picMkLst>
            <pc:docMk/>
            <pc:sldMk cId="1020928249" sldId="257"/>
            <ac:picMk id="51" creationId="{CAE89284-C77B-098E-B7DC-2C2B50CAF4A0}"/>
          </ac:picMkLst>
        </pc:picChg>
        <pc:picChg chg="add del mod modCrop">
          <ac:chgData name="Fatima Maria Pillosu" userId="ff035341-0897-461c-8a78-f8f5d53ad921" providerId="ADAL" clId="{DC98660D-F6E1-4194-B211-8B1AB1E2933D}" dt="2023-09-13T09:45:18.349" v="373" actId="21"/>
          <ac:picMkLst>
            <pc:docMk/>
            <pc:sldMk cId="1020928249" sldId="257"/>
            <ac:picMk id="53" creationId="{D7A2D890-2F3E-AF4D-F0F6-70A26A14F0FB}"/>
          </ac:picMkLst>
        </pc:picChg>
        <pc:picChg chg="add del mod modCrop">
          <ac:chgData name="Fatima Maria Pillosu" userId="ff035341-0897-461c-8a78-f8f5d53ad921" providerId="ADAL" clId="{DC98660D-F6E1-4194-B211-8B1AB1E2933D}" dt="2023-09-13T09:45:18.349" v="373" actId="21"/>
          <ac:picMkLst>
            <pc:docMk/>
            <pc:sldMk cId="1020928249" sldId="257"/>
            <ac:picMk id="55" creationId="{6C8786E6-D05A-E5D8-D325-334DE5E8DC15}"/>
          </ac:picMkLst>
        </pc:picChg>
        <pc:picChg chg="add del mod">
          <ac:chgData name="Fatima Maria Pillosu" userId="ff035341-0897-461c-8a78-f8f5d53ad921" providerId="ADAL" clId="{DC98660D-F6E1-4194-B211-8B1AB1E2933D}" dt="2023-09-13T10:22:48.264" v="375" actId="478"/>
          <ac:picMkLst>
            <pc:docMk/>
            <pc:sldMk cId="1020928249" sldId="257"/>
            <ac:picMk id="57" creationId="{3166204D-F12C-C1C0-C2DB-DC4B837D8C35}"/>
          </ac:picMkLst>
        </pc:picChg>
        <pc:picChg chg="add del mod">
          <ac:chgData name="Fatima Maria Pillosu" userId="ff035341-0897-461c-8a78-f8f5d53ad921" providerId="ADAL" clId="{DC98660D-F6E1-4194-B211-8B1AB1E2933D}" dt="2023-09-13T10:22:48.264" v="375" actId="478"/>
          <ac:picMkLst>
            <pc:docMk/>
            <pc:sldMk cId="1020928249" sldId="257"/>
            <ac:picMk id="58" creationId="{D1C7AB69-0457-4ECC-77D2-1173AAF268CB}"/>
          </ac:picMkLst>
        </pc:picChg>
        <pc:picChg chg="add del mod">
          <ac:chgData name="Fatima Maria Pillosu" userId="ff035341-0897-461c-8a78-f8f5d53ad921" providerId="ADAL" clId="{DC98660D-F6E1-4194-B211-8B1AB1E2933D}" dt="2023-09-13T10:22:48.264" v="375" actId="478"/>
          <ac:picMkLst>
            <pc:docMk/>
            <pc:sldMk cId="1020928249" sldId="257"/>
            <ac:picMk id="59" creationId="{92F31A05-1F9E-5C30-6FDA-9CD65BA17CAC}"/>
          </ac:picMkLst>
        </pc:picChg>
        <pc:picChg chg="add del mod">
          <ac:chgData name="Fatima Maria Pillosu" userId="ff035341-0897-461c-8a78-f8f5d53ad921" providerId="ADAL" clId="{DC98660D-F6E1-4194-B211-8B1AB1E2933D}" dt="2023-09-13T10:22:48.264" v="375" actId="478"/>
          <ac:picMkLst>
            <pc:docMk/>
            <pc:sldMk cId="1020928249" sldId="257"/>
            <ac:picMk id="60" creationId="{63D58406-C664-A2AC-042F-B2CE780CF9E9}"/>
          </ac:picMkLst>
        </pc:picChg>
        <pc:picChg chg="add del mod modCrop">
          <ac:chgData name="Fatima Maria Pillosu" userId="ff035341-0897-461c-8a78-f8f5d53ad921" providerId="ADAL" clId="{DC98660D-F6E1-4194-B211-8B1AB1E2933D}" dt="2023-09-13T10:26:33.071" v="440" actId="21"/>
          <ac:picMkLst>
            <pc:docMk/>
            <pc:sldMk cId="1020928249" sldId="257"/>
            <ac:picMk id="70" creationId="{63115E4C-AF73-BCA6-713A-2C8F249010CF}"/>
          </ac:picMkLst>
        </pc:picChg>
        <pc:picChg chg="add del mod modCrop">
          <ac:chgData name="Fatima Maria Pillosu" userId="ff035341-0897-461c-8a78-f8f5d53ad921" providerId="ADAL" clId="{DC98660D-F6E1-4194-B211-8B1AB1E2933D}" dt="2023-09-13T10:26:33.071" v="440" actId="21"/>
          <ac:picMkLst>
            <pc:docMk/>
            <pc:sldMk cId="1020928249" sldId="257"/>
            <ac:picMk id="72" creationId="{8DC18AD2-B794-F953-5E93-C417C04B676C}"/>
          </ac:picMkLst>
        </pc:picChg>
        <pc:picChg chg="add del mod modCrop">
          <ac:chgData name="Fatima Maria Pillosu" userId="ff035341-0897-461c-8a78-f8f5d53ad921" providerId="ADAL" clId="{DC98660D-F6E1-4194-B211-8B1AB1E2933D}" dt="2023-09-13T10:26:33.071" v="440" actId="21"/>
          <ac:picMkLst>
            <pc:docMk/>
            <pc:sldMk cId="1020928249" sldId="257"/>
            <ac:picMk id="74" creationId="{0A1094D3-9FA6-75B8-40BA-70E6993C2104}"/>
          </ac:picMkLst>
        </pc:picChg>
        <pc:picChg chg="add del mod modCrop">
          <ac:chgData name="Fatima Maria Pillosu" userId="ff035341-0897-461c-8a78-f8f5d53ad921" providerId="ADAL" clId="{DC98660D-F6E1-4194-B211-8B1AB1E2933D}" dt="2023-09-13T10:26:33.071" v="440" actId="21"/>
          <ac:picMkLst>
            <pc:docMk/>
            <pc:sldMk cId="1020928249" sldId="257"/>
            <ac:picMk id="76" creationId="{CA2A38C7-E5B4-0620-63E4-1A83DD086825}"/>
          </ac:picMkLst>
        </pc:picChg>
        <pc:picChg chg="add del mod">
          <ac:chgData name="Fatima Maria Pillosu" userId="ff035341-0897-461c-8a78-f8f5d53ad921" providerId="ADAL" clId="{DC98660D-F6E1-4194-B211-8B1AB1E2933D}" dt="2023-09-13T10:42:59.721" v="443" actId="478"/>
          <ac:picMkLst>
            <pc:docMk/>
            <pc:sldMk cId="1020928249" sldId="257"/>
            <ac:picMk id="78" creationId="{862A283F-1B5B-4FAA-2088-F8EB0DE41930}"/>
          </ac:picMkLst>
        </pc:picChg>
        <pc:picChg chg="add del mod">
          <ac:chgData name="Fatima Maria Pillosu" userId="ff035341-0897-461c-8a78-f8f5d53ad921" providerId="ADAL" clId="{DC98660D-F6E1-4194-B211-8B1AB1E2933D}" dt="2023-09-13T10:42:59.721" v="443" actId="478"/>
          <ac:picMkLst>
            <pc:docMk/>
            <pc:sldMk cId="1020928249" sldId="257"/>
            <ac:picMk id="79" creationId="{03CDE9CD-7FDE-E34E-AEBC-74470132BC85}"/>
          </ac:picMkLst>
        </pc:picChg>
        <pc:picChg chg="add del mod">
          <ac:chgData name="Fatima Maria Pillosu" userId="ff035341-0897-461c-8a78-f8f5d53ad921" providerId="ADAL" clId="{DC98660D-F6E1-4194-B211-8B1AB1E2933D}" dt="2023-09-13T10:42:59.721" v="443" actId="478"/>
          <ac:picMkLst>
            <pc:docMk/>
            <pc:sldMk cId="1020928249" sldId="257"/>
            <ac:picMk id="80" creationId="{F178BF0D-0765-2058-B692-47D9AD40246A}"/>
          </ac:picMkLst>
        </pc:picChg>
        <pc:picChg chg="add del mod">
          <ac:chgData name="Fatima Maria Pillosu" userId="ff035341-0897-461c-8a78-f8f5d53ad921" providerId="ADAL" clId="{DC98660D-F6E1-4194-B211-8B1AB1E2933D}" dt="2023-09-13T10:42:59.721" v="443" actId="478"/>
          <ac:picMkLst>
            <pc:docMk/>
            <pc:sldMk cId="1020928249" sldId="257"/>
            <ac:picMk id="81" creationId="{FFD12BDE-A1E0-FD9B-45F5-39C274F347E6}"/>
          </ac:picMkLst>
        </pc:picChg>
        <pc:picChg chg="add mod modCrop">
          <ac:chgData name="Fatima Maria Pillosu" userId="ff035341-0897-461c-8a78-f8f5d53ad921" providerId="ADAL" clId="{DC98660D-F6E1-4194-B211-8B1AB1E2933D}" dt="2023-09-13T10:45:09.189" v="486" actId="1035"/>
          <ac:picMkLst>
            <pc:docMk/>
            <pc:sldMk cId="1020928249" sldId="257"/>
            <ac:picMk id="87" creationId="{12808E4F-A0CC-1CD9-6BE7-CDA4662210C6}"/>
          </ac:picMkLst>
        </pc:picChg>
        <pc:picChg chg="add mod modCrop">
          <ac:chgData name="Fatima Maria Pillosu" userId="ff035341-0897-461c-8a78-f8f5d53ad921" providerId="ADAL" clId="{DC98660D-F6E1-4194-B211-8B1AB1E2933D}" dt="2023-09-13T10:45:09.189" v="486" actId="1035"/>
          <ac:picMkLst>
            <pc:docMk/>
            <pc:sldMk cId="1020928249" sldId="257"/>
            <ac:picMk id="89" creationId="{C1800E25-D524-C873-6466-6A21BA6B66F7}"/>
          </ac:picMkLst>
        </pc:picChg>
        <pc:picChg chg="add mod modCrop">
          <ac:chgData name="Fatima Maria Pillosu" userId="ff035341-0897-461c-8a78-f8f5d53ad921" providerId="ADAL" clId="{DC98660D-F6E1-4194-B211-8B1AB1E2933D}" dt="2023-09-13T10:45:01.480" v="484" actId="1036"/>
          <ac:picMkLst>
            <pc:docMk/>
            <pc:sldMk cId="1020928249" sldId="257"/>
            <ac:picMk id="91" creationId="{E24B2AE6-2F6E-5C96-14FB-B319013E414E}"/>
          </ac:picMkLst>
        </pc:picChg>
        <pc:picChg chg="add mod modCrop">
          <ac:chgData name="Fatima Maria Pillosu" userId="ff035341-0897-461c-8a78-f8f5d53ad921" providerId="ADAL" clId="{DC98660D-F6E1-4194-B211-8B1AB1E2933D}" dt="2023-09-13T10:45:01.480" v="484" actId="1036"/>
          <ac:picMkLst>
            <pc:docMk/>
            <pc:sldMk cId="1020928249" sldId="257"/>
            <ac:picMk id="93" creationId="{2A3BB1FA-7039-19B9-7CFA-C7424DD91356}"/>
          </ac:picMkLst>
        </pc:picChg>
      </pc:sldChg>
      <pc:sldChg chg="delSp add del mod">
        <pc:chgData name="Fatima Maria Pillosu" userId="ff035341-0897-461c-8a78-f8f5d53ad921" providerId="ADAL" clId="{DC98660D-F6E1-4194-B211-8B1AB1E2933D}" dt="2023-09-13T08:58:22.265" v="283" actId="2696"/>
        <pc:sldMkLst>
          <pc:docMk/>
          <pc:sldMk cId="1461552239" sldId="258"/>
        </pc:sldMkLst>
        <pc:spChg chg="del">
          <ac:chgData name="Fatima Maria Pillosu" userId="ff035341-0897-461c-8a78-f8f5d53ad921" providerId="ADAL" clId="{DC98660D-F6E1-4194-B211-8B1AB1E2933D}" dt="2023-09-13T08:55:11.044" v="247" actId="478"/>
          <ac:spMkLst>
            <pc:docMk/>
            <pc:sldMk cId="1461552239" sldId="258"/>
            <ac:spMk id="10" creationId="{7EF72FD5-CEE2-7AE4-73E9-76838F1A98D4}"/>
          </ac:spMkLst>
        </pc:spChg>
        <pc:spChg chg="del">
          <ac:chgData name="Fatima Maria Pillosu" userId="ff035341-0897-461c-8a78-f8f5d53ad921" providerId="ADAL" clId="{DC98660D-F6E1-4194-B211-8B1AB1E2933D}" dt="2023-09-13T08:55:11.044" v="247" actId="478"/>
          <ac:spMkLst>
            <pc:docMk/>
            <pc:sldMk cId="1461552239" sldId="258"/>
            <ac:spMk id="11" creationId="{9742AFDB-B443-D974-4264-F7379C0B5329}"/>
          </ac:spMkLst>
        </pc:spChg>
        <pc:spChg chg="del">
          <ac:chgData name="Fatima Maria Pillosu" userId="ff035341-0897-461c-8a78-f8f5d53ad921" providerId="ADAL" clId="{DC98660D-F6E1-4194-B211-8B1AB1E2933D}" dt="2023-09-13T08:55:11.044" v="247" actId="478"/>
          <ac:spMkLst>
            <pc:docMk/>
            <pc:sldMk cId="1461552239" sldId="258"/>
            <ac:spMk id="12" creationId="{C599EEFB-41D2-B4E5-4462-E0DB3DC688DD}"/>
          </ac:spMkLst>
        </pc:spChg>
        <pc:spChg chg="del">
          <ac:chgData name="Fatima Maria Pillosu" userId="ff035341-0897-461c-8a78-f8f5d53ad921" providerId="ADAL" clId="{DC98660D-F6E1-4194-B211-8B1AB1E2933D}" dt="2023-09-13T08:55:11.044" v="247" actId="478"/>
          <ac:spMkLst>
            <pc:docMk/>
            <pc:sldMk cId="1461552239" sldId="258"/>
            <ac:spMk id="13" creationId="{DD411E3A-022B-DA73-7CE6-1547AB90F5EE}"/>
          </ac:spMkLst>
        </pc:spChg>
        <pc:spChg chg="del">
          <ac:chgData name="Fatima Maria Pillosu" userId="ff035341-0897-461c-8a78-f8f5d53ad921" providerId="ADAL" clId="{DC98660D-F6E1-4194-B211-8B1AB1E2933D}" dt="2023-09-13T08:55:11.044" v="247" actId="478"/>
          <ac:spMkLst>
            <pc:docMk/>
            <pc:sldMk cId="1461552239" sldId="258"/>
            <ac:spMk id="14" creationId="{968681D4-C785-94AC-FE9A-9629863948F8}"/>
          </ac:spMkLst>
        </pc:spChg>
        <pc:spChg chg="del">
          <ac:chgData name="Fatima Maria Pillosu" userId="ff035341-0897-461c-8a78-f8f5d53ad921" providerId="ADAL" clId="{DC98660D-F6E1-4194-B211-8B1AB1E2933D}" dt="2023-09-13T08:55:11.044" v="247" actId="478"/>
          <ac:spMkLst>
            <pc:docMk/>
            <pc:sldMk cId="1461552239" sldId="258"/>
            <ac:spMk id="21" creationId="{DA0C2B08-7125-B98B-DA5F-54A871E369F2}"/>
          </ac:spMkLst>
        </pc:spChg>
        <pc:spChg chg="del">
          <ac:chgData name="Fatima Maria Pillosu" userId="ff035341-0897-461c-8a78-f8f5d53ad921" providerId="ADAL" clId="{DC98660D-F6E1-4194-B211-8B1AB1E2933D}" dt="2023-09-13T08:55:11.044" v="247" actId="478"/>
          <ac:spMkLst>
            <pc:docMk/>
            <pc:sldMk cId="1461552239" sldId="258"/>
            <ac:spMk id="22" creationId="{CE002AD9-BA19-1C0A-EECE-98DC45575F0A}"/>
          </ac:spMkLst>
        </pc:spChg>
        <pc:spChg chg="del">
          <ac:chgData name="Fatima Maria Pillosu" userId="ff035341-0897-461c-8a78-f8f5d53ad921" providerId="ADAL" clId="{DC98660D-F6E1-4194-B211-8B1AB1E2933D}" dt="2023-09-13T08:55:11.044" v="247" actId="478"/>
          <ac:spMkLst>
            <pc:docMk/>
            <pc:sldMk cId="1461552239" sldId="258"/>
            <ac:spMk id="23" creationId="{86ADE03A-A78F-458C-F5DB-C227BD2F2BE8}"/>
          </ac:spMkLst>
        </pc:spChg>
        <pc:picChg chg="del">
          <ac:chgData name="Fatima Maria Pillosu" userId="ff035341-0897-461c-8a78-f8f5d53ad921" providerId="ADAL" clId="{DC98660D-F6E1-4194-B211-8B1AB1E2933D}" dt="2023-09-13T08:55:11.044" v="247" actId="478"/>
          <ac:picMkLst>
            <pc:docMk/>
            <pc:sldMk cId="1461552239" sldId="258"/>
            <ac:picMk id="3" creationId="{9DFF05EC-DC36-23A0-1583-38911D66EA0E}"/>
          </ac:picMkLst>
        </pc:picChg>
        <pc:picChg chg="del">
          <ac:chgData name="Fatima Maria Pillosu" userId="ff035341-0897-461c-8a78-f8f5d53ad921" providerId="ADAL" clId="{DC98660D-F6E1-4194-B211-8B1AB1E2933D}" dt="2023-09-13T08:55:11.044" v="247" actId="478"/>
          <ac:picMkLst>
            <pc:docMk/>
            <pc:sldMk cId="1461552239" sldId="258"/>
            <ac:picMk id="5" creationId="{6A6A1140-1105-F057-27F6-213E779A603D}"/>
          </ac:picMkLst>
        </pc:picChg>
        <pc:picChg chg="del">
          <ac:chgData name="Fatima Maria Pillosu" userId="ff035341-0897-461c-8a78-f8f5d53ad921" providerId="ADAL" clId="{DC98660D-F6E1-4194-B211-8B1AB1E2933D}" dt="2023-09-13T08:55:11.044" v="247" actId="478"/>
          <ac:picMkLst>
            <pc:docMk/>
            <pc:sldMk cId="1461552239" sldId="258"/>
            <ac:picMk id="7" creationId="{C827E57C-E384-C53E-1CE3-95E947BE79EA}"/>
          </ac:picMkLst>
        </pc:picChg>
        <pc:picChg chg="del">
          <ac:chgData name="Fatima Maria Pillosu" userId="ff035341-0897-461c-8a78-f8f5d53ad921" providerId="ADAL" clId="{DC98660D-F6E1-4194-B211-8B1AB1E2933D}" dt="2023-09-13T08:55:11.044" v="247" actId="478"/>
          <ac:picMkLst>
            <pc:docMk/>
            <pc:sldMk cId="1461552239" sldId="258"/>
            <ac:picMk id="9" creationId="{E9F39456-AF96-68EC-5076-1A0DC36AF70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19505"/>
            <a:ext cx="5829300" cy="238152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592866"/>
            <a:ext cx="5143500" cy="165154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30C9-F8A3-479A-9A07-CCE6BDA0FBFA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7C1-77B2-44EC-8DB5-DF02BC4CD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27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30C9-F8A3-479A-9A07-CCE6BDA0FBFA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7C1-77B2-44EC-8DB5-DF02BC4CD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6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4195"/>
            <a:ext cx="1478756" cy="5797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4195"/>
            <a:ext cx="4350544" cy="57970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30C9-F8A3-479A-9A07-CCE6BDA0FBFA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7C1-77B2-44EC-8DB5-DF02BC4CD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01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30C9-F8A3-479A-9A07-CCE6BDA0FBFA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7C1-77B2-44EC-8DB5-DF02BC4CD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33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5386"/>
            <a:ext cx="5915025" cy="284547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77779"/>
            <a:ext cx="5915025" cy="149636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30C9-F8A3-479A-9A07-CCE6BDA0FBFA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7C1-77B2-44EC-8DB5-DF02BC4CD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819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0976"/>
            <a:ext cx="2914650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0976"/>
            <a:ext cx="2914650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30C9-F8A3-479A-9A07-CCE6BDA0FBFA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7C1-77B2-44EC-8DB5-DF02BC4CD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87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4197"/>
            <a:ext cx="5915025" cy="1322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76882"/>
            <a:ext cx="2901255" cy="82181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498697"/>
            <a:ext cx="2901255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76882"/>
            <a:ext cx="2915543" cy="82181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498697"/>
            <a:ext cx="2915543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30C9-F8A3-479A-9A07-CCE6BDA0FBFA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7C1-77B2-44EC-8DB5-DF02BC4CD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52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30C9-F8A3-479A-9A07-CCE6BDA0FBFA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7C1-77B2-44EC-8DB5-DF02BC4CD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91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30C9-F8A3-479A-9A07-CCE6BDA0FBFA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7C1-77B2-44EC-8DB5-DF02BC4CD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72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6036"/>
            <a:ext cx="2211884" cy="159612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4912"/>
            <a:ext cx="3471863" cy="486121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2161"/>
            <a:ext cx="2211884" cy="380188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30C9-F8A3-479A-9A07-CCE6BDA0FBFA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7C1-77B2-44EC-8DB5-DF02BC4CD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38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6036"/>
            <a:ext cx="2211884" cy="159612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4912"/>
            <a:ext cx="3471863" cy="4861216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2161"/>
            <a:ext cx="2211884" cy="380188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30C9-F8A3-479A-9A07-CCE6BDA0FBFA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7C1-77B2-44EC-8DB5-DF02BC4CD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33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4197"/>
            <a:ext cx="5915025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0976"/>
            <a:ext cx="5915025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40167"/>
            <a:ext cx="1543050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630C9-F8A3-479A-9A07-CCE6BDA0FBFA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40167"/>
            <a:ext cx="231457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40167"/>
            <a:ext cx="1543050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9E7C1-77B2-44EC-8DB5-DF02BC4CD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33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graph of a graph showing the number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144B217B-CE0B-2BEC-8D53-4A2E020E1A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8" r="9722" b="1716"/>
          <a:stretch/>
        </p:blipFill>
        <p:spPr>
          <a:xfrm>
            <a:off x="353518" y="99777"/>
            <a:ext cx="3132000" cy="3237767"/>
          </a:xfrm>
          <a:prstGeom prst="rect">
            <a:avLst/>
          </a:prstGeom>
        </p:spPr>
      </p:pic>
      <p:pic>
        <p:nvPicPr>
          <p:cNvPr id="34" name="Picture 33" descr="A graph of a graph showing the number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641BFE02-22A9-3EDD-DED7-1EBCA3ABA0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8" r="9722" b="1716"/>
          <a:stretch/>
        </p:blipFill>
        <p:spPr>
          <a:xfrm>
            <a:off x="3612683" y="99777"/>
            <a:ext cx="3132000" cy="3237767"/>
          </a:xfrm>
          <a:prstGeom prst="rect">
            <a:avLst/>
          </a:prstGeom>
        </p:spPr>
      </p:pic>
      <p:pic>
        <p:nvPicPr>
          <p:cNvPr id="35" name="Picture 3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B88D001-5149-93FE-EAF3-B74D88C1C9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9" r="9721" b="1716"/>
          <a:stretch/>
        </p:blipFill>
        <p:spPr>
          <a:xfrm>
            <a:off x="353518" y="3519701"/>
            <a:ext cx="3132000" cy="3237767"/>
          </a:xfrm>
          <a:prstGeom prst="rect">
            <a:avLst/>
          </a:prstGeom>
        </p:spPr>
      </p:pic>
      <p:pic>
        <p:nvPicPr>
          <p:cNvPr id="36" name="Picture 3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9C13A36-EF37-B47C-DB6C-F8D84303449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8" r="9722" b="1716"/>
          <a:stretch/>
        </p:blipFill>
        <p:spPr>
          <a:xfrm>
            <a:off x="3612683" y="3519701"/>
            <a:ext cx="3132000" cy="3237767"/>
          </a:xfrm>
          <a:prstGeom prst="rect">
            <a:avLst/>
          </a:prstGeom>
        </p:spPr>
      </p:pic>
      <p:sp>
        <p:nvSpPr>
          <p:cNvPr id="37" name="TextBox 9">
            <a:extLst>
              <a:ext uri="{FF2B5EF4-FFF2-40B4-BE49-F238E27FC236}">
                <a16:creationId xmlns:a16="http://schemas.microsoft.com/office/drawing/2014/main" id="{F9897ED5-2571-F97E-7AE0-66A1587B5521}"/>
              </a:ext>
            </a:extLst>
          </p:cNvPr>
          <p:cNvSpPr txBox="1"/>
          <p:nvPr/>
        </p:nvSpPr>
        <p:spPr>
          <a:xfrm>
            <a:off x="630371" y="2696017"/>
            <a:ext cx="252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749D1A6-589E-299F-24DA-444CE935D70E}"/>
              </a:ext>
            </a:extLst>
          </p:cNvPr>
          <p:cNvSpPr txBox="1"/>
          <p:nvPr/>
        </p:nvSpPr>
        <p:spPr>
          <a:xfrm>
            <a:off x="3896148" y="2696017"/>
            <a:ext cx="252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159AE6D1-FE61-9A8F-EB19-DB2AE4B8F7BB}"/>
              </a:ext>
            </a:extLst>
          </p:cNvPr>
          <p:cNvSpPr txBox="1"/>
          <p:nvPr/>
        </p:nvSpPr>
        <p:spPr>
          <a:xfrm>
            <a:off x="630371" y="6119436"/>
            <a:ext cx="252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id="{45CC2908-031B-92BE-0853-D8F2BE1DE3E8}"/>
              </a:ext>
            </a:extLst>
          </p:cNvPr>
          <p:cNvSpPr txBox="1"/>
          <p:nvPr/>
        </p:nvSpPr>
        <p:spPr>
          <a:xfrm>
            <a:off x="3896148" y="6119436"/>
            <a:ext cx="252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4C043E9-3489-91AF-F4DB-FD0645AEFF00}"/>
              </a:ext>
            </a:extLst>
          </p:cNvPr>
          <p:cNvCxnSpPr>
            <a:cxnSpLocks/>
          </p:cNvCxnSpPr>
          <p:nvPr/>
        </p:nvCxnSpPr>
        <p:spPr>
          <a:xfrm rot="10800000">
            <a:off x="261777" y="2767227"/>
            <a:ext cx="0" cy="1440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9B3FAC5-7BBD-C3BB-6D6C-F39F2E256B03}"/>
              </a:ext>
            </a:extLst>
          </p:cNvPr>
          <p:cNvSpPr txBox="1"/>
          <p:nvPr/>
        </p:nvSpPr>
        <p:spPr>
          <a:xfrm>
            <a:off x="-5227" y="2178102"/>
            <a:ext cx="307777" cy="190710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Orientation of better scores</a:t>
            </a:r>
            <a:endParaRPr lang="en-GB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928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8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1</cp:revision>
  <dcterms:created xsi:type="dcterms:W3CDTF">2023-09-08T14:17:34Z</dcterms:created>
  <dcterms:modified xsi:type="dcterms:W3CDTF">2023-12-13T11:07:00Z</dcterms:modified>
</cp:coreProperties>
</file>