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516688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E2AA-168B-4E26-8F6A-2796FABFF998}" v="5" dt="2023-12-13T10:49:49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895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B29C0731-F622-48A1-904B-0CCCBD2B6AD2}"/>
    <pc:docChg chg="custSel modSld">
      <pc:chgData name="Fatima Maria Pillosu" userId="ff035341-0897-461c-8a78-f8f5d53ad921" providerId="ADAL" clId="{B29C0731-F622-48A1-904B-0CCCBD2B6AD2}" dt="2023-09-12T20:05:17.616" v="54" actId="20577"/>
      <pc:docMkLst>
        <pc:docMk/>
      </pc:docMkLst>
      <pc:sldChg chg="addSp delSp modSp mod">
        <pc:chgData name="Fatima Maria Pillosu" userId="ff035341-0897-461c-8a78-f8f5d53ad921" providerId="ADAL" clId="{B29C0731-F622-48A1-904B-0CCCBD2B6AD2}" dt="2023-09-12T20:05:17.616" v="54" actId="20577"/>
        <pc:sldMkLst>
          <pc:docMk/>
          <pc:sldMk cId="556864461" sldId="256"/>
        </pc:sldMkLst>
        <pc:spChg chg="add mod">
          <ac:chgData name="Fatima Maria Pillosu" userId="ff035341-0897-461c-8a78-f8f5d53ad921" providerId="ADAL" clId="{B29C0731-F622-48A1-904B-0CCCBD2B6AD2}" dt="2023-09-12T20:04:43.617" v="44" actId="207"/>
          <ac:spMkLst>
            <pc:docMk/>
            <pc:sldMk cId="556864461" sldId="256"/>
            <ac:spMk id="10" creationId="{EE51A973-674E-1F95-1741-EF4894BFE9CC}"/>
          </ac:spMkLst>
        </pc:spChg>
        <pc:spChg chg="add mod">
          <ac:chgData name="Fatima Maria Pillosu" userId="ff035341-0897-461c-8a78-f8f5d53ad921" providerId="ADAL" clId="{B29C0731-F622-48A1-904B-0CCCBD2B6AD2}" dt="2023-09-12T20:05:12.080" v="50" actId="20577"/>
          <ac:spMkLst>
            <pc:docMk/>
            <pc:sldMk cId="556864461" sldId="256"/>
            <ac:spMk id="11" creationId="{EDE62393-ED56-1C7F-A9C8-D81046808435}"/>
          </ac:spMkLst>
        </pc:spChg>
        <pc:spChg chg="add mod">
          <ac:chgData name="Fatima Maria Pillosu" userId="ff035341-0897-461c-8a78-f8f5d53ad921" providerId="ADAL" clId="{B29C0731-F622-48A1-904B-0CCCBD2B6AD2}" dt="2023-09-12T20:05:14.907" v="52" actId="20577"/>
          <ac:spMkLst>
            <pc:docMk/>
            <pc:sldMk cId="556864461" sldId="256"/>
            <ac:spMk id="12" creationId="{CA05E5BB-D3FC-041E-C4F0-BADC3F5346C3}"/>
          </ac:spMkLst>
        </pc:spChg>
        <pc:spChg chg="add mod">
          <ac:chgData name="Fatima Maria Pillosu" userId="ff035341-0897-461c-8a78-f8f5d53ad921" providerId="ADAL" clId="{B29C0731-F622-48A1-904B-0CCCBD2B6AD2}" dt="2023-09-12T20:05:17.616" v="54" actId="20577"/>
          <ac:spMkLst>
            <pc:docMk/>
            <pc:sldMk cId="556864461" sldId="256"/>
            <ac:spMk id="13" creationId="{43094907-2559-6A42-80AE-2A29ADE14677}"/>
          </ac:spMkLst>
        </pc:spChg>
        <pc:picChg chg="add mod modCrop">
          <ac:chgData name="Fatima Maria Pillosu" userId="ff035341-0897-461c-8a78-f8f5d53ad921" providerId="ADAL" clId="{B29C0731-F622-48A1-904B-0CCCBD2B6AD2}" dt="2023-09-12T20:01:35.294" v="33" actId="552"/>
          <ac:picMkLst>
            <pc:docMk/>
            <pc:sldMk cId="556864461" sldId="256"/>
            <ac:picMk id="3" creationId="{13227372-E196-4A6F-B2C5-FCC5C8F6F4CA}"/>
          </ac:picMkLst>
        </pc:picChg>
        <pc:picChg chg="add mod modCrop">
          <ac:chgData name="Fatima Maria Pillosu" userId="ff035341-0897-461c-8a78-f8f5d53ad921" providerId="ADAL" clId="{B29C0731-F622-48A1-904B-0CCCBD2B6AD2}" dt="2023-09-12T20:01:31.150" v="32" actId="553"/>
          <ac:picMkLst>
            <pc:docMk/>
            <pc:sldMk cId="556864461" sldId="256"/>
            <ac:picMk id="5" creationId="{886EDEE2-69BC-4B8F-B37B-E1E00E3F5FF0}"/>
          </ac:picMkLst>
        </pc:picChg>
        <pc:picChg chg="add mod modCrop">
          <ac:chgData name="Fatima Maria Pillosu" userId="ff035341-0897-461c-8a78-f8f5d53ad921" providerId="ADAL" clId="{B29C0731-F622-48A1-904B-0CCCBD2B6AD2}" dt="2023-09-12T20:01:35.294" v="33" actId="552"/>
          <ac:picMkLst>
            <pc:docMk/>
            <pc:sldMk cId="556864461" sldId="256"/>
            <ac:picMk id="7" creationId="{73C46036-A7B6-DB9E-D7EA-670B50B9A684}"/>
          </ac:picMkLst>
        </pc:picChg>
        <pc:picChg chg="add mod modCrop">
          <ac:chgData name="Fatima Maria Pillosu" userId="ff035341-0897-461c-8a78-f8f5d53ad921" providerId="ADAL" clId="{B29C0731-F622-48A1-904B-0CCCBD2B6AD2}" dt="2023-09-12T20:01:31.150" v="32" actId="553"/>
          <ac:picMkLst>
            <pc:docMk/>
            <pc:sldMk cId="556864461" sldId="256"/>
            <ac:picMk id="9" creationId="{0DEA3CBE-9CB1-167B-CA1E-0AD4F820BE5E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0" creationId="{A5179468-AB8A-D003-137B-509E7A66F333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1" creationId="{1A0B1C04-EB03-EB10-2098-C2D6A1740CDF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2" creationId="{8ADD3E2E-D863-ECE0-B618-1DC304C717E7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3" creationId="{4DA6A9D5-1B41-531D-0A44-2CBE1F9CC4C3}"/>
          </ac:picMkLst>
        </pc:picChg>
      </pc:sldChg>
    </pc:docChg>
  </pc:docChgLst>
  <pc:docChgLst>
    <pc:chgData name="Fatima Maria Pillosu" userId="ff035341-0897-461c-8a78-f8f5d53ad921" providerId="ADAL" clId="{AAC365B4-748D-41C9-B325-47015E14791D}"/>
    <pc:docChg chg="undo custSel modSld">
      <pc:chgData name="Fatima Maria Pillosu" userId="ff035341-0897-461c-8a78-f8f5d53ad921" providerId="ADAL" clId="{AAC365B4-748D-41C9-B325-47015E14791D}" dt="2023-09-13T12:05:30.200" v="177"/>
      <pc:docMkLst>
        <pc:docMk/>
      </pc:docMkLst>
      <pc:sldChg chg="addSp delSp modSp mod">
        <pc:chgData name="Fatima Maria Pillosu" userId="ff035341-0897-461c-8a78-f8f5d53ad921" providerId="ADAL" clId="{AAC365B4-748D-41C9-B325-47015E14791D}" dt="2023-09-13T12:05:30.200" v="177"/>
        <pc:sldMkLst>
          <pc:docMk/>
          <pc:sldMk cId="556864461" sldId="256"/>
        </pc:sldMkLst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0" creationId="{EE51A973-674E-1F95-1741-EF4894BFE9CC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1" creationId="{EDE62393-ED56-1C7F-A9C8-D81046808435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2" creationId="{CA05E5BB-D3FC-041E-C4F0-BADC3F5346C3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3" creationId="{43094907-2559-6A42-80AE-2A29ADE1467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18" creationId="{B219180D-3171-5C24-F82C-E8D5EB5364AC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19" creationId="{8D77CA08-45D9-3132-005C-1B6FD49F5141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0" creationId="{BEBA48AF-CC77-5D0E-A639-93E2F2D6560A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1" creationId="{3102A3E5-3493-5FA5-AAC5-4AB6753BDD74}"/>
          </ac:spMkLst>
        </pc:spChg>
        <pc:spChg chg="add del mod or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2" creationId="{152E2206-1E0E-44E6-72D8-B53D5A62AA1F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3" creationId="{FA016908-6468-5AA5-CBB1-0F9E74090582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4" creationId="{2571FFF7-BB90-50E2-8CA3-0AEFC828967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5" creationId="{98B605E8-C3EF-BD53-346F-3A0C7E732E32}"/>
          </ac:spMkLst>
        </pc:spChg>
        <pc:spChg chg="add del mod">
          <ac:chgData name="Fatima Maria Pillosu" userId="ff035341-0897-461c-8a78-f8f5d53ad921" providerId="ADAL" clId="{AAC365B4-748D-41C9-B325-47015E14791D}" dt="2023-09-13T11:02:35.632" v="163"/>
          <ac:spMkLst>
            <pc:docMk/>
            <pc:sldMk cId="556864461" sldId="256"/>
            <ac:spMk id="26" creationId="{826766EE-2A44-1578-0BF5-7F0C0D977490}"/>
          </ac:spMkLst>
        </pc:spChg>
        <pc:spChg chg="add del mod">
          <ac:chgData name="Fatima Maria Pillosu" userId="ff035341-0897-461c-8a78-f8f5d53ad921" providerId="ADAL" clId="{AAC365B4-748D-41C9-B325-47015E14791D}" dt="2023-09-13T11:02:35.632" v="163"/>
          <ac:spMkLst>
            <pc:docMk/>
            <pc:sldMk cId="556864461" sldId="256"/>
            <ac:spMk id="27" creationId="{091A34F8-BC56-888B-5F65-157E1242938D}"/>
          </ac:spMkLst>
        </pc:spChg>
        <pc:spChg chg="add mod">
          <ac:chgData name="Fatima Maria Pillosu" userId="ff035341-0897-461c-8a78-f8f5d53ad921" providerId="ADAL" clId="{AAC365B4-748D-41C9-B325-47015E14791D}" dt="2023-09-13T11:02:40.918" v="165" actId="571"/>
          <ac:spMkLst>
            <pc:docMk/>
            <pc:sldMk cId="556864461" sldId="256"/>
            <ac:spMk id="29" creationId="{A2811451-1787-B7D0-A109-076C21A4104A}"/>
          </ac:spMkLst>
        </pc:spChg>
        <pc:spChg chg="add mod">
          <ac:chgData name="Fatima Maria Pillosu" userId="ff035341-0897-461c-8a78-f8f5d53ad921" providerId="ADAL" clId="{AAC365B4-748D-41C9-B325-47015E14791D}" dt="2023-09-13T11:02:40.918" v="165" actId="571"/>
          <ac:spMkLst>
            <pc:docMk/>
            <pc:sldMk cId="556864461" sldId="256"/>
            <ac:spMk id="30" creationId="{8370DB8D-9130-1F98-52EB-AD7560B44132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1" creationId="{E8EC64CE-CC9D-8CCB-4F63-DFB83A0F8331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2" creationId="{C536D572-B35F-59C4-940A-ED49894F63BF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3" creationId="{E57B5399-A3EF-EF41-5EE4-712B87430BE7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4" creationId="{8047DDE5-A2BD-34A8-7DBC-70E338456F39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5" creationId="{9601169F-ACD3-C9C7-19A9-D368D2AAAA0C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6" creationId="{F54140FA-6415-4DBC-478F-3D1D5731A57E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7" creationId="{BA0F27FF-CC2F-D2F0-1BF7-06D0E7B88EF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8" creationId="{8B99B369-0DFF-19A2-9C27-78A22D773755}"/>
          </ac:spMkLst>
        </pc:spChg>
        <pc:spChg chg="add del">
          <ac:chgData name="Fatima Maria Pillosu" userId="ff035341-0897-461c-8a78-f8f5d53ad921" providerId="ADAL" clId="{AAC365B4-748D-41C9-B325-47015E14791D}" dt="2023-09-13T12:05:17.856" v="175" actId="478"/>
          <ac:spMkLst>
            <pc:docMk/>
            <pc:sldMk cId="556864461" sldId="256"/>
            <ac:spMk id="39" creationId="{56CF0114-584A-3FA6-0673-AF672E0D2B09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4" creationId="{795DFCDA-AF68-9A49-AEAC-F25DEA5E62F2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5" creationId="{190B9F4A-3C37-E4EA-59C4-EF16742BF6AD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6" creationId="{608D19D6-F72F-9A9E-1CED-444F704A9986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7" creationId="{144F845E-A5E5-81F0-0137-652C39051CEB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8" creationId="{F6675B0E-8DDA-7460-7913-63C07ADEAB31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9" creationId="{DED71BEE-A0EF-912D-6B74-57522B6D0171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0" creationId="{BB6721B0-355A-94F2-A7F2-B9AC83EEFE44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1" creationId="{4F3DF875-E12C-6ABF-291C-84086C3BE95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2" creationId="{9C5B88EC-8888-2AAF-EC79-F6AFDE400CC3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3" creationId="{66663DF1-74AD-64FE-B3B0-F6CA94B02C1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4" creationId="{D87AEEFF-4982-B5B4-1139-092EC666520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5" creationId="{1DD352C5-E9D5-64EC-0964-32CB7E715C39}"/>
          </ac:spMkLst>
        </pc:sp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3" creationId="{13227372-E196-4A6F-B2C5-FCC5C8F6F4CA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4" creationId="{3CD35DD4-C684-69F3-034A-3B1D16E09487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5" creationId="{886EDEE2-69BC-4B8F-B37B-E1E00E3F5FF0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7" creationId="{73C46036-A7B6-DB9E-D7EA-670B50B9A684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8" creationId="{A92427FB-69BE-2B20-BAB0-710837772737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9" creationId="{0DEA3CBE-9CB1-167B-CA1E-0AD4F820BE5E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15" creationId="{E8F53431-52C6-A871-3B64-C6F98C92649E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17" creationId="{6C0DE560-5CA6-07B9-8C25-4235E798BE9D}"/>
          </ac:picMkLst>
        </pc:picChg>
        <pc:picChg chg="add mod">
          <ac:chgData name="Fatima Maria Pillosu" userId="ff035341-0897-461c-8a78-f8f5d53ad921" providerId="ADAL" clId="{AAC365B4-748D-41C9-B325-47015E14791D}" dt="2023-09-13T11:02:40.918" v="165" actId="571"/>
          <ac:picMkLst>
            <pc:docMk/>
            <pc:sldMk cId="556864461" sldId="256"/>
            <ac:picMk id="28" creationId="{DAD02739-86A7-634C-E9A8-74894E1B585B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0" creationId="{6CD9B67E-0377-1016-926D-EBC00FA58B8C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1" creationId="{4E32A1B1-366D-BFE2-FC5F-A44BD37B7304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2" creationId="{A995B805-533B-585D-3ECD-8416B0767FD8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3" creationId="{0A99CC9C-6FCE-FC6B-3D20-333509F1A968}"/>
          </ac:picMkLst>
        </pc:picChg>
      </pc:sldChg>
    </pc:docChg>
  </pc:docChgLst>
  <pc:docChgLst>
    <pc:chgData name="Fatima Pillosu" userId="a6295d4dc9e22643" providerId="LiveId" clId="{F8B1E2AA-168B-4E26-8F6A-2796FABFF998}"/>
    <pc:docChg chg="undo custSel modSld">
      <pc:chgData name="Fatima Pillosu" userId="a6295d4dc9e22643" providerId="LiveId" clId="{F8B1E2AA-168B-4E26-8F6A-2796FABFF998}" dt="2023-12-13T10:49:49.756" v="426"/>
      <pc:docMkLst>
        <pc:docMk/>
      </pc:docMkLst>
      <pc:sldChg chg="addSp delSp modSp mod">
        <pc:chgData name="Fatima Pillosu" userId="a6295d4dc9e22643" providerId="LiveId" clId="{F8B1E2AA-168B-4E26-8F6A-2796FABFF998}" dt="2023-12-13T10:49:49.756" v="426"/>
        <pc:sldMkLst>
          <pc:docMk/>
          <pc:sldMk cId="556864461" sldId="256"/>
        </pc:sldMkLst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6" creationId="{6AFA0540-AC6E-8C9C-BFF4-EA42F581E9CE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7" creationId="{C2284395-B2E5-BFD8-4992-1DA449078C82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8" creationId="{D7A56391-71B2-09CD-C2A6-A275E4EDEBA9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9" creationId="{1B82700B-873C-2676-237A-DEDC770F325A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0" creationId="{8E136036-6716-2450-B2C8-FF8EBB825337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1" creationId="{C4F58635-A031-FC42-634E-B2E41F0852D6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2" creationId="{83D04FD6-E40D-A874-F897-7C8BDA42A580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3" creationId="{AB39B15B-E167-89A6-6806-2DC565195F9F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4" creationId="{BCD6C300-4AE4-6D6F-20E2-E48AC5C69DDF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5" creationId="{43A06214-6990-DF32-973E-ED1E38D660C9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6" creationId="{B3D3447D-E4EC-5BE6-44A8-1F35BC5FC235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17" creationId="{F4721011-EE5A-0351-D0D0-777B45A44C67}"/>
          </ac:spMkLst>
        </pc:spChg>
        <pc:spChg chg="add del mod">
          <ac:chgData name="Fatima Pillosu" userId="a6295d4dc9e22643" providerId="LiveId" clId="{F8B1E2AA-168B-4E26-8F6A-2796FABFF998}" dt="2023-12-13T10:49:33.725" v="425" actId="21"/>
          <ac:spMkLst>
            <pc:docMk/>
            <pc:sldMk cId="556864461" sldId="256"/>
            <ac:spMk id="20" creationId="{75ECB016-4D83-70D5-0828-961266090948}"/>
          </ac:spMkLst>
        </pc:spChg>
        <pc:spChg chg="add del">
          <ac:chgData name="Fatima Pillosu" userId="a6295d4dc9e22643" providerId="LiveId" clId="{F8B1E2AA-168B-4E26-8F6A-2796FABFF998}" dt="2023-12-13T10:49:31.782" v="424" actId="478"/>
          <ac:spMkLst>
            <pc:docMk/>
            <pc:sldMk cId="556864461" sldId="256"/>
            <ac:spMk id="21" creationId="{FAD65F51-4B21-67FE-460F-DC91083F6AE9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26" creationId="{5657FA85-7CF3-4A98-4F8A-9A7D58A64703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27" creationId="{68843508-2F2D-5694-0467-24393D21A593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28" creationId="{88CC6B4E-014A-C308-2F2B-B73351EF7D69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29" creationId="{E22D34EA-F5B2-132B-4F63-B435C7C9599F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0" creationId="{C4B2DC0B-22D4-5F1C-D11C-12746FD58A28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1" creationId="{6016E1DA-D8AF-13D3-C0B3-C77B5F1C9FC2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2" creationId="{4060A831-B817-1B33-EA5B-61C033A5BD49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3" creationId="{39B0834A-13A8-C6B5-1899-10E6999B9D03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4" creationId="{078F1B42-6368-CB4B-809B-1A4019DE83B7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5" creationId="{890E366B-7878-31AF-AB7C-53462A534485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6" creationId="{A682D1E6-2774-0A51-6A94-2E63726E5668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7" creationId="{B007D573-C5B6-0794-D723-A051C8360A50}"/>
          </ac:spMkLst>
        </pc:spChg>
        <pc:spChg chg="add mod">
          <ac:chgData name="Fatima Pillosu" userId="a6295d4dc9e22643" providerId="LiveId" clId="{F8B1E2AA-168B-4E26-8F6A-2796FABFF998}" dt="2023-12-13T10:49:49.756" v="426"/>
          <ac:spMkLst>
            <pc:docMk/>
            <pc:sldMk cId="556864461" sldId="256"/>
            <ac:spMk id="39" creationId="{E2DB534E-824D-BCE5-FE23-1DB3AE731441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4" creationId="{795DFCDA-AF68-9A49-AEAC-F25DEA5E62F2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5" creationId="{190B9F4A-3C37-E4EA-59C4-EF16742BF6AD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6" creationId="{608D19D6-F72F-9A9E-1CED-444F704A9986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7" creationId="{144F845E-A5E5-81F0-0137-652C39051CEB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8" creationId="{F6675B0E-8DDA-7460-7913-63C07ADEAB31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49" creationId="{DED71BEE-A0EF-912D-6B74-57522B6D0171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0" creationId="{BB6721B0-355A-94F2-A7F2-B9AC83EEFE44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1" creationId="{4F3DF875-E12C-6ABF-291C-84086C3BE955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2" creationId="{9C5B88EC-8888-2AAF-EC79-F6AFDE400CC3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3" creationId="{66663DF1-74AD-64FE-B3B0-F6CA94B02C15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4" creationId="{D87AEEFF-4982-B5B4-1139-092EC6665205}"/>
          </ac:spMkLst>
        </pc:spChg>
        <pc:spChg chg="del">
          <ac:chgData name="Fatima Pillosu" userId="a6295d4dc9e22643" providerId="LiveId" clId="{F8B1E2AA-168B-4E26-8F6A-2796FABFF998}" dt="2023-12-13T10:42:00.932" v="0" actId="21"/>
          <ac:spMkLst>
            <pc:docMk/>
            <pc:sldMk cId="556864461" sldId="256"/>
            <ac:spMk id="55" creationId="{1DD352C5-E9D5-64EC-0964-32CB7E715C39}"/>
          </ac:spMkLst>
        </pc:spChg>
        <pc:picChg chg="add del mod">
          <ac:chgData name="Fatima Pillosu" userId="a6295d4dc9e22643" providerId="LiveId" clId="{F8B1E2AA-168B-4E26-8F6A-2796FABFF998}" dt="2023-12-13T10:49:33.725" v="425" actId="21"/>
          <ac:picMkLst>
            <pc:docMk/>
            <pc:sldMk cId="556864461" sldId="256"/>
            <ac:picMk id="2" creationId="{6AA6EAD1-CD4F-A40D-B369-3A5DF376BF7F}"/>
          </ac:picMkLst>
        </pc:picChg>
        <pc:picChg chg="add del mod">
          <ac:chgData name="Fatima Pillosu" userId="a6295d4dc9e22643" providerId="LiveId" clId="{F8B1E2AA-168B-4E26-8F6A-2796FABFF998}" dt="2023-12-13T10:49:33.725" v="425" actId="21"/>
          <ac:picMkLst>
            <pc:docMk/>
            <pc:sldMk cId="556864461" sldId="256"/>
            <ac:picMk id="3" creationId="{CD81DB77-A53B-1D0A-14F9-B4F1E8926231}"/>
          </ac:picMkLst>
        </pc:picChg>
        <pc:picChg chg="add del mod">
          <ac:chgData name="Fatima Pillosu" userId="a6295d4dc9e22643" providerId="LiveId" clId="{F8B1E2AA-168B-4E26-8F6A-2796FABFF998}" dt="2023-12-13T10:49:33.725" v="425" actId="21"/>
          <ac:picMkLst>
            <pc:docMk/>
            <pc:sldMk cId="556864461" sldId="256"/>
            <ac:picMk id="4" creationId="{C2A4B3FF-3253-B1DD-916E-18B0D27EFF5D}"/>
          </ac:picMkLst>
        </pc:picChg>
        <pc:picChg chg="add del mod">
          <ac:chgData name="Fatima Pillosu" userId="a6295d4dc9e22643" providerId="LiveId" clId="{F8B1E2AA-168B-4E26-8F6A-2796FABFF998}" dt="2023-12-13T10:49:33.725" v="425" actId="21"/>
          <ac:picMkLst>
            <pc:docMk/>
            <pc:sldMk cId="556864461" sldId="256"/>
            <ac:picMk id="5" creationId="{CF9A7297-1A64-CB47-8A4C-8884C1A2CA08}"/>
          </ac:picMkLst>
        </pc:picChg>
        <pc:picChg chg="add mod">
          <ac:chgData name="Fatima Pillosu" userId="a6295d4dc9e22643" providerId="LiveId" clId="{F8B1E2AA-168B-4E26-8F6A-2796FABFF998}" dt="2023-12-13T10:49:49.756" v="426"/>
          <ac:picMkLst>
            <pc:docMk/>
            <pc:sldMk cId="556864461" sldId="256"/>
            <ac:picMk id="22" creationId="{388F4650-197B-D7F8-E075-E7228F3A6A4E}"/>
          </ac:picMkLst>
        </pc:picChg>
        <pc:picChg chg="add mod">
          <ac:chgData name="Fatima Pillosu" userId="a6295d4dc9e22643" providerId="LiveId" clId="{F8B1E2AA-168B-4E26-8F6A-2796FABFF998}" dt="2023-12-13T10:49:49.756" v="426"/>
          <ac:picMkLst>
            <pc:docMk/>
            <pc:sldMk cId="556864461" sldId="256"/>
            <ac:picMk id="23" creationId="{2E750B6D-396D-FDA3-6ACA-4E246A401F37}"/>
          </ac:picMkLst>
        </pc:picChg>
        <pc:picChg chg="add mod">
          <ac:chgData name="Fatima Pillosu" userId="a6295d4dc9e22643" providerId="LiveId" clId="{F8B1E2AA-168B-4E26-8F6A-2796FABFF998}" dt="2023-12-13T10:49:49.756" v="426"/>
          <ac:picMkLst>
            <pc:docMk/>
            <pc:sldMk cId="556864461" sldId="256"/>
            <ac:picMk id="24" creationId="{3E51ED6D-395C-A717-F289-F3EB4C41497C}"/>
          </ac:picMkLst>
        </pc:picChg>
        <pc:picChg chg="add mod">
          <ac:chgData name="Fatima Pillosu" userId="a6295d4dc9e22643" providerId="LiveId" clId="{F8B1E2AA-168B-4E26-8F6A-2796FABFF998}" dt="2023-12-13T10:49:49.756" v="426"/>
          <ac:picMkLst>
            <pc:docMk/>
            <pc:sldMk cId="556864461" sldId="256"/>
            <ac:picMk id="25" creationId="{1F35158F-D14D-1C43-24B6-6C306EED2FFB}"/>
          </ac:picMkLst>
        </pc:picChg>
        <pc:picChg chg="del">
          <ac:chgData name="Fatima Pillosu" userId="a6295d4dc9e22643" providerId="LiveId" clId="{F8B1E2AA-168B-4E26-8F6A-2796FABFF998}" dt="2023-12-13T10:42:00.932" v="0" actId="21"/>
          <ac:picMkLst>
            <pc:docMk/>
            <pc:sldMk cId="556864461" sldId="256"/>
            <ac:picMk id="40" creationId="{6CD9B67E-0377-1016-926D-EBC00FA58B8C}"/>
          </ac:picMkLst>
        </pc:picChg>
        <pc:picChg chg="del">
          <ac:chgData name="Fatima Pillosu" userId="a6295d4dc9e22643" providerId="LiveId" clId="{F8B1E2AA-168B-4E26-8F6A-2796FABFF998}" dt="2023-12-13T10:42:00.932" v="0" actId="21"/>
          <ac:picMkLst>
            <pc:docMk/>
            <pc:sldMk cId="556864461" sldId="256"/>
            <ac:picMk id="41" creationId="{4E32A1B1-366D-BFE2-FC5F-A44BD37B7304}"/>
          </ac:picMkLst>
        </pc:picChg>
        <pc:picChg chg="del">
          <ac:chgData name="Fatima Pillosu" userId="a6295d4dc9e22643" providerId="LiveId" clId="{F8B1E2AA-168B-4E26-8F6A-2796FABFF998}" dt="2023-12-13T10:42:00.932" v="0" actId="21"/>
          <ac:picMkLst>
            <pc:docMk/>
            <pc:sldMk cId="556864461" sldId="256"/>
            <ac:picMk id="42" creationId="{A995B805-533B-585D-3ECD-8416B0767FD8}"/>
          </ac:picMkLst>
        </pc:picChg>
        <pc:picChg chg="del">
          <ac:chgData name="Fatima Pillosu" userId="a6295d4dc9e22643" providerId="LiveId" clId="{F8B1E2AA-168B-4E26-8F6A-2796FABFF998}" dt="2023-12-13T10:42:00.932" v="0" actId="21"/>
          <ac:picMkLst>
            <pc:docMk/>
            <pc:sldMk cId="556864461" sldId="256"/>
            <ac:picMk id="43" creationId="{0A99CC9C-6FCE-FC6B-3D20-333509F1A968}"/>
          </ac:picMkLst>
        </pc:picChg>
        <pc:cxnChg chg="add del mod">
          <ac:chgData name="Fatima Pillosu" userId="a6295d4dc9e22643" providerId="LiveId" clId="{F8B1E2AA-168B-4E26-8F6A-2796FABFF998}" dt="2023-12-13T10:49:33.725" v="425" actId="21"/>
          <ac:cxnSpMkLst>
            <pc:docMk/>
            <pc:sldMk cId="556864461" sldId="256"/>
            <ac:cxnSpMk id="19" creationId="{E8155C91-3921-8EA6-28C5-9A4478506590}"/>
          </ac:cxnSpMkLst>
        </pc:cxnChg>
        <pc:cxnChg chg="add mod">
          <ac:chgData name="Fatima Pillosu" userId="a6295d4dc9e22643" providerId="LiveId" clId="{F8B1E2AA-168B-4E26-8F6A-2796FABFF998}" dt="2023-12-13T10:49:49.756" v="426"/>
          <ac:cxnSpMkLst>
            <pc:docMk/>
            <pc:sldMk cId="556864461" sldId="256"/>
            <ac:cxnSpMk id="38" creationId="{DE70CF66-E450-2628-8814-AB14356A43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752" y="907243"/>
            <a:ext cx="5539185" cy="1929977"/>
          </a:xfrm>
        </p:spPr>
        <p:txBody>
          <a:bodyPr anchor="b"/>
          <a:lstStyle>
            <a:lvl1pPr algn="ctr">
              <a:defRPr sz="4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586" y="2911647"/>
            <a:ext cx="4887516" cy="1338408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846" indent="0" algn="ctr">
              <a:buNone/>
              <a:defRPr sz="1425"/>
            </a:lvl2pPr>
            <a:lvl3pPr marL="651693" indent="0" algn="ctr">
              <a:buNone/>
              <a:defRPr sz="1283"/>
            </a:lvl3pPr>
            <a:lvl4pPr marL="977539" indent="0" algn="ctr">
              <a:buNone/>
              <a:defRPr sz="1140"/>
            </a:lvl4pPr>
            <a:lvl5pPr marL="1303386" indent="0" algn="ctr">
              <a:buNone/>
              <a:defRPr sz="1140"/>
            </a:lvl5pPr>
            <a:lvl6pPr marL="1629232" indent="0" algn="ctr">
              <a:buNone/>
              <a:defRPr sz="1140"/>
            </a:lvl6pPr>
            <a:lvl7pPr marL="1955079" indent="0" algn="ctr">
              <a:buNone/>
              <a:defRPr sz="1140"/>
            </a:lvl7pPr>
            <a:lvl8pPr marL="2280925" indent="0" algn="ctr">
              <a:buNone/>
              <a:defRPr sz="1140"/>
            </a:lvl8pPr>
            <a:lvl9pPr marL="2606772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28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2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63505" y="295143"/>
            <a:ext cx="1405161" cy="4697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23" y="295143"/>
            <a:ext cx="4134024" cy="4697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3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2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629" y="1382040"/>
            <a:ext cx="5620643" cy="2305962"/>
          </a:xfrm>
        </p:spPr>
        <p:txBody>
          <a:bodyPr anchor="b"/>
          <a:lstStyle>
            <a:lvl1pPr>
              <a:defRPr sz="4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629" y="3709817"/>
            <a:ext cx="5620643" cy="1212651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/>
                </a:solidFill>
              </a:defRPr>
            </a:lvl1pPr>
            <a:lvl2pPr marL="3258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693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539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386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9232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5079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92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772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23" y="1475713"/>
            <a:ext cx="2769592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9074" y="1475713"/>
            <a:ext cx="2769592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2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295144"/>
            <a:ext cx="5620643" cy="107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872" y="1358940"/>
            <a:ext cx="2756864" cy="66599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846" indent="0">
              <a:buNone/>
              <a:defRPr sz="1425" b="1"/>
            </a:lvl2pPr>
            <a:lvl3pPr marL="651693" indent="0">
              <a:buNone/>
              <a:defRPr sz="1283" b="1"/>
            </a:lvl3pPr>
            <a:lvl4pPr marL="977539" indent="0">
              <a:buNone/>
              <a:defRPr sz="1140" b="1"/>
            </a:lvl4pPr>
            <a:lvl5pPr marL="1303386" indent="0">
              <a:buNone/>
              <a:defRPr sz="1140" b="1"/>
            </a:lvl5pPr>
            <a:lvl6pPr marL="1629232" indent="0">
              <a:buNone/>
              <a:defRPr sz="1140" b="1"/>
            </a:lvl6pPr>
            <a:lvl7pPr marL="1955079" indent="0">
              <a:buNone/>
              <a:defRPr sz="1140" b="1"/>
            </a:lvl7pPr>
            <a:lvl8pPr marL="2280925" indent="0">
              <a:buNone/>
              <a:defRPr sz="1140" b="1"/>
            </a:lvl8pPr>
            <a:lvl9pPr marL="2606772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872" y="2024936"/>
            <a:ext cx="2756864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9074" y="1358940"/>
            <a:ext cx="2770441" cy="665996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846" indent="0">
              <a:buNone/>
              <a:defRPr sz="1425" b="1"/>
            </a:lvl2pPr>
            <a:lvl3pPr marL="651693" indent="0">
              <a:buNone/>
              <a:defRPr sz="1283" b="1"/>
            </a:lvl3pPr>
            <a:lvl4pPr marL="977539" indent="0">
              <a:buNone/>
              <a:defRPr sz="1140" b="1"/>
            </a:lvl4pPr>
            <a:lvl5pPr marL="1303386" indent="0">
              <a:buNone/>
              <a:defRPr sz="1140" b="1"/>
            </a:lvl5pPr>
            <a:lvl6pPr marL="1629232" indent="0">
              <a:buNone/>
              <a:defRPr sz="1140" b="1"/>
            </a:lvl6pPr>
            <a:lvl7pPr marL="1955079" indent="0">
              <a:buNone/>
              <a:defRPr sz="1140" b="1"/>
            </a:lvl7pPr>
            <a:lvl8pPr marL="2280925" indent="0">
              <a:buNone/>
              <a:defRPr sz="1140" b="1"/>
            </a:lvl8pPr>
            <a:lvl9pPr marL="2606772" indent="0">
              <a:buNone/>
              <a:defRPr sz="11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9074" y="2024936"/>
            <a:ext cx="2770441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4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0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4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369570"/>
            <a:ext cx="2101801" cy="1293495"/>
          </a:xfrm>
        </p:spPr>
        <p:txBody>
          <a:bodyPr anchor="b"/>
          <a:lstStyle>
            <a:lvl1pPr>
              <a:defRPr sz="2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441" y="798170"/>
            <a:ext cx="3299073" cy="3939514"/>
          </a:xfrm>
        </p:spPr>
        <p:txBody>
          <a:bodyPr/>
          <a:lstStyle>
            <a:lvl1pPr>
              <a:defRPr sz="2281"/>
            </a:lvl1pPr>
            <a:lvl2pPr>
              <a:defRPr sz="1996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71" y="1663065"/>
            <a:ext cx="2101801" cy="3081034"/>
          </a:xfrm>
        </p:spPr>
        <p:txBody>
          <a:bodyPr/>
          <a:lstStyle>
            <a:lvl1pPr marL="0" indent="0">
              <a:buNone/>
              <a:defRPr sz="1140"/>
            </a:lvl1pPr>
            <a:lvl2pPr marL="325846" indent="0">
              <a:buNone/>
              <a:defRPr sz="998"/>
            </a:lvl2pPr>
            <a:lvl3pPr marL="651693" indent="0">
              <a:buNone/>
              <a:defRPr sz="855"/>
            </a:lvl3pPr>
            <a:lvl4pPr marL="977539" indent="0">
              <a:buNone/>
              <a:defRPr sz="713"/>
            </a:lvl4pPr>
            <a:lvl5pPr marL="1303386" indent="0">
              <a:buNone/>
              <a:defRPr sz="713"/>
            </a:lvl5pPr>
            <a:lvl6pPr marL="1629232" indent="0">
              <a:buNone/>
              <a:defRPr sz="713"/>
            </a:lvl6pPr>
            <a:lvl7pPr marL="1955079" indent="0">
              <a:buNone/>
              <a:defRPr sz="713"/>
            </a:lvl7pPr>
            <a:lvl8pPr marL="2280925" indent="0">
              <a:buNone/>
              <a:defRPr sz="713"/>
            </a:lvl8pPr>
            <a:lvl9pPr marL="2606772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73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71" y="369570"/>
            <a:ext cx="2101801" cy="1293495"/>
          </a:xfrm>
        </p:spPr>
        <p:txBody>
          <a:bodyPr anchor="b"/>
          <a:lstStyle>
            <a:lvl1pPr>
              <a:defRPr sz="2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70441" y="798170"/>
            <a:ext cx="3299073" cy="3939514"/>
          </a:xfrm>
        </p:spPr>
        <p:txBody>
          <a:bodyPr anchor="t"/>
          <a:lstStyle>
            <a:lvl1pPr marL="0" indent="0">
              <a:buNone/>
              <a:defRPr sz="2281"/>
            </a:lvl1pPr>
            <a:lvl2pPr marL="325846" indent="0">
              <a:buNone/>
              <a:defRPr sz="1996"/>
            </a:lvl2pPr>
            <a:lvl3pPr marL="651693" indent="0">
              <a:buNone/>
              <a:defRPr sz="1710"/>
            </a:lvl3pPr>
            <a:lvl4pPr marL="977539" indent="0">
              <a:buNone/>
              <a:defRPr sz="1425"/>
            </a:lvl4pPr>
            <a:lvl5pPr marL="1303386" indent="0">
              <a:buNone/>
              <a:defRPr sz="1425"/>
            </a:lvl5pPr>
            <a:lvl6pPr marL="1629232" indent="0">
              <a:buNone/>
              <a:defRPr sz="1425"/>
            </a:lvl6pPr>
            <a:lvl7pPr marL="1955079" indent="0">
              <a:buNone/>
              <a:defRPr sz="1425"/>
            </a:lvl7pPr>
            <a:lvl8pPr marL="2280925" indent="0">
              <a:buNone/>
              <a:defRPr sz="1425"/>
            </a:lvl8pPr>
            <a:lvl9pPr marL="2606772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871" y="1663065"/>
            <a:ext cx="2101801" cy="3081034"/>
          </a:xfrm>
        </p:spPr>
        <p:txBody>
          <a:bodyPr/>
          <a:lstStyle>
            <a:lvl1pPr marL="0" indent="0">
              <a:buNone/>
              <a:defRPr sz="1140"/>
            </a:lvl1pPr>
            <a:lvl2pPr marL="325846" indent="0">
              <a:buNone/>
              <a:defRPr sz="998"/>
            </a:lvl2pPr>
            <a:lvl3pPr marL="651693" indent="0">
              <a:buNone/>
              <a:defRPr sz="855"/>
            </a:lvl3pPr>
            <a:lvl4pPr marL="977539" indent="0">
              <a:buNone/>
              <a:defRPr sz="713"/>
            </a:lvl4pPr>
            <a:lvl5pPr marL="1303386" indent="0">
              <a:buNone/>
              <a:defRPr sz="713"/>
            </a:lvl5pPr>
            <a:lvl6pPr marL="1629232" indent="0">
              <a:buNone/>
              <a:defRPr sz="713"/>
            </a:lvl6pPr>
            <a:lvl7pPr marL="1955079" indent="0">
              <a:buNone/>
              <a:defRPr sz="713"/>
            </a:lvl7pPr>
            <a:lvl8pPr marL="2280925" indent="0">
              <a:buNone/>
              <a:defRPr sz="713"/>
            </a:lvl8pPr>
            <a:lvl9pPr marL="2606772" indent="0">
              <a:buNone/>
              <a:defRPr sz="7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5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23" y="295144"/>
            <a:ext cx="562064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23" y="1475713"/>
            <a:ext cx="562064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22" y="5138051"/>
            <a:ext cx="146625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A050-4D14-44A1-BABA-DB9EEDB8E2FD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8653" y="5138051"/>
            <a:ext cx="2199382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11" y="5138051"/>
            <a:ext cx="146625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51693" rtl="0" eaLnBrk="1" latinLnBrk="0" hangingPunct="1">
        <a:lnSpc>
          <a:spcPct val="90000"/>
        </a:lnSpc>
        <a:spcBef>
          <a:spcPct val="0"/>
        </a:spcBef>
        <a:buNone/>
        <a:defRPr sz="31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923" indent="-162923" algn="l" defTabSz="651693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1pPr>
      <a:lvl2pPr marL="488770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616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463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6309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2155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8002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848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9695" indent="-162923" algn="l" defTabSz="65169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846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693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539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386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9232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5079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925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772" algn="l" defTabSz="651693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brier score&#10;&#10;Description automatically generated">
            <a:extLst>
              <a:ext uri="{FF2B5EF4-FFF2-40B4-BE49-F238E27FC236}">
                <a16:creationId xmlns:a16="http://schemas.microsoft.com/office/drawing/2014/main" id="{388F4650-197B-D7F8-E075-E7228F3A6A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278972" y="23809"/>
            <a:ext cx="3060000" cy="2710069"/>
          </a:xfrm>
          <a:prstGeom prst="rect">
            <a:avLst/>
          </a:prstGeom>
        </p:spPr>
      </p:pic>
      <p:pic>
        <p:nvPicPr>
          <p:cNvPr id="23" name="Picture 22" descr="A graph of a brier score&#10;&#10;Description automatically generated">
            <a:extLst>
              <a:ext uri="{FF2B5EF4-FFF2-40B4-BE49-F238E27FC236}">
                <a16:creationId xmlns:a16="http://schemas.microsoft.com/office/drawing/2014/main" id="{2E750B6D-396D-FDA3-6ACA-4E246A401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3420756" y="23809"/>
            <a:ext cx="3060000" cy="2710069"/>
          </a:xfrm>
          <a:prstGeom prst="rect">
            <a:avLst/>
          </a:prstGeom>
        </p:spPr>
      </p:pic>
      <p:pic>
        <p:nvPicPr>
          <p:cNvPr id="24" name="Picture 23" descr="A graph of a brier score&#10;&#10;Description automatically generated">
            <a:extLst>
              <a:ext uri="{FF2B5EF4-FFF2-40B4-BE49-F238E27FC236}">
                <a16:creationId xmlns:a16="http://schemas.microsoft.com/office/drawing/2014/main" id="{3E51ED6D-395C-A717-F289-F3EB4C4149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278972" y="2827746"/>
            <a:ext cx="3060000" cy="2710069"/>
          </a:xfrm>
          <a:prstGeom prst="rect">
            <a:avLst/>
          </a:prstGeom>
        </p:spPr>
      </p:pic>
      <p:pic>
        <p:nvPicPr>
          <p:cNvPr id="25" name="Picture 24" descr="A graph of a brier score&#10;&#10;Description automatically generated">
            <a:extLst>
              <a:ext uri="{FF2B5EF4-FFF2-40B4-BE49-F238E27FC236}">
                <a16:creationId xmlns:a16="http://schemas.microsoft.com/office/drawing/2014/main" id="{1F35158F-D14D-1C43-24B6-6C306EED2F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3423956" y="2827746"/>
            <a:ext cx="3060000" cy="2710069"/>
          </a:xfrm>
          <a:prstGeom prst="rect">
            <a:avLst/>
          </a:prstGeom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5657FA85-7CF3-4A98-4F8A-9A7D58A64703}"/>
              </a:ext>
            </a:extLst>
          </p:cNvPr>
          <p:cNvSpPr txBox="1"/>
          <p:nvPr/>
        </p:nvSpPr>
        <p:spPr>
          <a:xfrm>
            <a:off x="3015817" y="349819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8843508-2F2D-5694-0467-24393D21A593}"/>
              </a:ext>
            </a:extLst>
          </p:cNvPr>
          <p:cNvSpPr txBox="1"/>
          <p:nvPr/>
        </p:nvSpPr>
        <p:spPr>
          <a:xfrm>
            <a:off x="6159351" y="339659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8CC6B4E-014A-C308-2F2B-B73351EF7D69}"/>
              </a:ext>
            </a:extLst>
          </p:cNvPr>
          <p:cNvSpPr txBox="1"/>
          <p:nvPr/>
        </p:nvSpPr>
        <p:spPr>
          <a:xfrm>
            <a:off x="3015817" y="3153142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E22D34EA-F5B2-132B-4F63-B435C7C9599F}"/>
              </a:ext>
            </a:extLst>
          </p:cNvPr>
          <p:cNvSpPr txBox="1"/>
          <p:nvPr/>
        </p:nvSpPr>
        <p:spPr>
          <a:xfrm>
            <a:off x="6159351" y="3153142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B2DC0B-22D4-5F1C-D11C-12746FD58A28}"/>
              </a:ext>
            </a:extLst>
          </p:cNvPr>
          <p:cNvSpPr txBox="1"/>
          <p:nvPr/>
        </p:nvSpPr>
        <p:spPr>
          <a:xfrm>
            <a:off x="340669" y="131210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6016E1DA-D8AF-13D3-C0B3-C77B5F1C9FC2}"/>
              </a:ext>
            </a:extLst>
          </p:cNvPr>
          <p:cNvSpPr txBox="1"/>
          <p:nvPr/>
        </p:nvSpPr>
        <p:spPr>
          <a:xfrm>
            <a:off x="407991" y="137703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-2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4060A831-B817-1B33-EA5B-61C033A5BD49}"/>
              </a:ext>
            </a:extLst>
          </p:cNvPr>
          <p:cNvSpPr txBox="1"/>
          <p:nvPr/>
        </p:nvSpPr>
        <p:spPr>
          <a:xfrm>
            <a:off x="3518220" y="126074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39B0834A-13A8-C6B5-1899-10E6999B9D03}"/>
              </a:ext>
            </a:extLst>
          </p:cNvPr>
          <p:cNvSpPr txBox="1"/>
          <p:nvPr/>
        </p:nvSpPr>
        <p:spPr>
          <a:xfrm>
            <a:off x="3542499" y="137703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-3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078F1B42-6368-CB4B-809B-1A4019DE83B7}"/>
              </a:ext>
            </a:extLst>
          </p:cNvPr>
          <p:cNvSpPr txBox="1"/>
          <p:nvPr/>
        </p:nvSpPr>
        <p:spPr>
          <a:xfrm>
            <a:off x="405984" y="2935874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890E366B-7878-31AF-AB7C-53462A534485}"/>
              </a:ext>
            </a:extLst>
          </p:cNvPr>
          <p:cNvSpPr txBox="1"/>
          <p:nvPr/>
        </p:nvSpPr>
        <p:spPr>
          <a:xfrm>
            <a:off x="407992" y="2948063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-4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A682D1E6-2774-0A51-6A94-2E63726E5668}"/>
              </a:ext>
            </a:extLst>
          </p:cNvPr>
          <p:cNvSpPr txBox="1"/>
          <p:nvPr/>
        </p:nvSpPr>
        <p:spPr>
          <a:xfrm>
            <a:off x="3419522" y="2925714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B007D573-C5B6-0794-D723-A051C8360A50}"/>
              </a:ext>
            </a:extLst>
          </p:cNvPr>
          <p:cNvSpPr txBox="1"/>
          <p:nvPr/>
        </p:nvSpPr>
        <p:spPr>
          <a:xfrm>
            <a:off x="3541718" y="2948063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-5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70CF66-E450-2628-8814-AB14356A431F}"/>
              </a:ext>
            </a:extLst>
          </p:cNvPr>
          <p:cNvCxnSpPr/>
          <p:nvPr/>
        </p:nvCxnSpPr>
        <p:spPr>
          <a:xfrm>
            <a:off x="197887" y="2098517"/>
            <a:ext cx="0" cy="1440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DB534E-824D-BCE5-FE23-1DB3AE731441}"/>
              </a:ext>
            </a:extLst>
          </p:cNvPr>
          <p:cNvSpPr txBox="1"/>
          <p:nvPr/>
        </p:nvSpPr>
        <p:spPr>
          <a:xfrm>
            <a:off x="-69117" y="1509392"/>
            <a:ext cx="307777" cy="19071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Orientation of better scores</a:t>
            </a:r>
            <a:endParaRPr lang="en-GB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6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2023-09-08T13:29:03Z</dcterms:created>
  <dcterms:modified xsi:type="dcterms:W3CDTF">2023-12-13T10:49:59Z</dcterms:modified>
</cp:coreProperties>
</file>