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384550" cy="349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EC0BD-3197-4221-A0D0-BDDD66987831}" v="2" dt="2023-12-13T22:48:30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2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F8EC0BD-3197-4221-A0D0-BDDD66987831}"/>
    <pc:docChg chg="custSel modSld">
      <pc:chgData name="Fatima Pillosu" userId="a6295d4dc9e22643" providerId="LiveId" clId="{7F8EC0BD-3197-4221-A0D0-BDDD66987831}" dt="2023-12-13T22:48:30.957" v="20"/>
      <pc:docMkLst>
        <pc:docMk/>
      </pc:docMkLst>
      <pc:sldChg chg="addSp delSp modSp mod">
        <pc:chgData name="Fatima Pillosu" userId="a6295d4dc9e22643" providerId="LiveId" clId="{7F8EC0BD-3197-4221-A0D0-BDDD66987831}" dt="2023-12-13T22:48:30.957" v="20"/>
        <pc:sldMkLst>
          <pc:docMk/>
          <pc:sldMk cId="3435567076" sldId="256"/>
        </pc:sldMkLst>
        <pc:spChg chg="del">
          <ac:chgData name="Fatima Pillosu" userId="a6295d4dc9e22643" providerId="LiveId" clId="{7F8EC0BD-3197-4221-A0D0-BDDD66987831}" dt="2023-12-13T22:47:47.225" v="3" actId="478"/>
          <ac:spMkLst>
            <pc:docMk/>
            <pc:sldMk cId="3435567076" sldId="256"/>
            <ac:spMk id="21" creationId="{0C9976B6-702E-44DB-94D9-5437C134B4AB}"/>
          </ac:spMkLst>
        </pc:spChg>
        <pc:spChg chg="del">
          <ac:chgData name="Fatima Pillosu" userId="a6295d4dc9e22643" providerId="LiveId" clId="{7F8EC0BD-3197-4221-A0D0-BDDD66987831}" dt="2023-12-13T22:47:48.483" v="4" actId="478"/>
          <ac:spMkLst>
            <pc:docMk/>
            <pc:sldMk cId="3435567076" sldId="256"/>
            <ac:spMk id="22" creationId="{F8FCEB9D-F015-B27F-967C-ED683860AB22}"/>
          </ac:spMkLst>
        </pc:spChg>
        <pc:spChg chg="del">
          <ac:chgData name="Fatima Pillosu" userId="a6295d4dc9e22643" providerId="LiveId" clId="{7F8EC0BD-3197-4221-A0D0-BDDD66987831}" dt="2023-12-13T22:47:50.323" v="5" actId="478"/>
          <ac:spMkLst>
            <pc:docMk/>
            <pc:sldMk cId="3435567076" sldId="256"/>
            <ac:spMk id="23" creationId="{DB61C02C-F06D-AE97-DC7E-6A0C305283CE}"/>
          </ac:spMkLst>
        </pc:spChg>
        <pc:spChg chg="del">
          <ac:chgData name="Fatima Pillosu" userId="a6295d4dc9e22643" providerId="LiveId" clId="{7F8EC0BD-3197-4221-A0D0-BDDD66987831}" dt="2023-12-13T22:47:52.375" v="6" actId="478"/>
          <ac:spMkLst>
            <pc:docMk/>
            <pc:sldMk cId="3435567076" sldId="256"/>
            <ac:spMk id="24" creationId="{D283778C-3AEF-26EB-E762-33599B998E53}"/>
          </ac:spMkLst>
        </pc:spChg>
        <pc:picChg chg="add mod">
          <ac:chgData name="Fatima Pillosu" userId="a6295d4dc9e22643" providerId="LiveId" clId="{7F8EC0BD-3197-4221-A0D0-BDDD66987831}" dt="2023-12-13T22:48:30.957" v="20"/>
          <ac:picMkLst>
            <pc:docMk/>
            <pc:sldMk cId="3435567076" sldId="256"/>
            <ac:picMk id="2" creationId="{9C658571-573C-FCBC-F24F-13685438936B}"/>
          </ac:picMkLst>
        </pc:picChg>
        <pc:picChg chg="del mod">
          <ac:chgData name="Fatima Pillosu" userId="a6295d4dc9e22643" providerId="LiveId" clId="{7F8EC0BD-3197-4221-A0D0-BDDD66987831}" dt="2023-12-13T22:48:16.459" v="19" actId="21"/>
          <ac:picMkLst>
            <pc:docMk/>
            <pc:sldMk cId="3435567076" sldId="256"/>
            <ac:picMk id="17" creationId="{2E2BAF94-8308-6549-4284-4DBD51377DF1}"/>
          </ac:picMkLst>
        </pc:picChg>
        <pc:picChg chg="del">
          <ac:chgData name="Fatima Pillosu" userId="a6295d4dc9e22643" providerId="LiveId" clId="{7F8EC0BD-3197-4221-A0D0-BDDD66987831}" dt="2023-12-13T22:47:43.701" v="2" actId="478"/>
          <ac:picMkLst>
            <pc:docMk/>
            <pc:sldMk cId="3435567076" sldId="256"/>
            <ac:picMk id="18" creationId="{301718E1-5B64-E99B-8DD3-052A96A60EEB}"/>
          </ac:picMkLst>
        </pc:picChg>
        <pc:picChg chg="del">
          <ac:chgData name="Fatima Pillosu" userId="a6295d4dc9e22643" providerId="LiveId" clId="{7F8EC0BD-3197-4221-A0D0-BDDD66987831}" dt="2023-12-13T22:47:42.984" v="1" actId="478"/>
          <ac:picMkLst>
            <pc:docMk/>
            <pc:sldMk cId="3435567076" sldId="256"/>
            <ac:picMk id="19" creationId="{F7E6D806-CEB4-C822-E095-5554834EC720}"/>
          </ac:picMkLst>
        </pc:picChg>
        <pc:picChg chg="del">
          <ac:chgData name="Fatima Pillosu" userId="a6295d4dc9e22643" providerId="LiveId" clId="{7F8EC0BD-3197-4221-A0D0-BDDD66987831}" dt="2023-12-13T22:47:42.227" v="0" actId="478"/>
          <ac:picMkLst>
            <pc:docMk/>
            <pc:sldMk cId="3435567076" sldId="256"/>
            <ac:picMk id="20" creationId="{576BC879-CA74-27EB-46E3-64FE6A9341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841" y="571574"/>
            <a:ext cx="2876868" cy="1215907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69" y="1834371"/>
            <a:ext cx="2538413" cy="84321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8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2069" y="185943"/>
            <a:ext cx="729794" cy="295973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688" y="185943"/>
            <a:ext cx="2147074" cy="295973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8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0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5" y="870701"/>
            <a:ext cx="2919174" cy="1452783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25" y="2337227"/>
            <a:ext cx="2919174" cy="763984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/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8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88" y="929717"/>
            <a:ext cx="1438434" cy="22159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428" y="929717"/>
            <a:ext cx="1438434" cy="22159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185944"/>
            <a:ext cx="2919174" cy="67505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129" y="856148"/>
            <a:ext cx="1431823" cy="419585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29" y="1275732"/>
            <a:ext cx="1431823" cy="18764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3428" y="856148"/>
            <a:ext cx="1438875" cy="419585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3428" y="1275732"/>
            <a:ext cx="1438875" cy="18764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4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232833"/>
            <a:ext cx="1091605" cy="814917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75" y="502856"/>
            <a:ext cx="1713428" cy="2481939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1047750"/>
            <a:ext cx="1091605" cy="1941086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76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232833"/>
            <a:ext cx="1091605" cy="814917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8875" y="502856"/>
            <a:ext cx="1713428" cy="2481939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1047750"/>
            <a:ext cx="1091605" cy="1941086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88" y="185944"/>
            <a:ext cx="2919174" cy="675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88" y="929717"/>
            <a:ext cx="2919174" cy="221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88" y="3237031"/>
            <a:ext cx="761524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591D-C236-4355-B393-0D10ED842594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1132" y="3237031"/>
            <a:ext cx="1142286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0338" y="3237031"/>
            <a:ext cx="761524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071C-1BED-494A-BD3E-E0FA1727C04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4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9C658571-573C-FCBC-F24F-136854389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4148" r="7852" b="3555"/>
          <a:stretch/>
        </p:blipFill>
        <p:spPr>
          <a:xfrm>
            <a:off x="6088" y="12053"/>
            <a:ext cx="3384000" cy="35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67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2023-09-13T12:27:53Z</dcterms:created>
  <dcterms:modified xsi:type="dcterms:W3CDTF">2023-12-13T22:49:04Z</dcterms:modified>
</cp:coreProperties>
</file>