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</p:sldIdLst>
  <p:sldSz cx="6372225" cy="9629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AF0B0-C29F-49D0-B18A-29148960D042}" v="22" dt="2024-10-15T13:59:47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3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69AF0B0-C29F-49D0-B18A-29148960D042}"/>
    <pc:docChg chg="undo custSel modSld">
      <pc:chgData name="Fatima Pillosu" userId="a6295d4dc9e22643" providerId="LiveId" clId="{169AF0B0-C29F-49D0-B18A-29148960D042}" dt="2024-10-15T13:59:47.943" v="567"/>
      <pc:docMkLst>
        <pc:docMk/>
      </pc:docMkLst>
      <pc:sldChg chg="addSp delSp modSp mod">
        <pc:chgData name="Fatima Pillosu" userId="a6295d4dc9e22643" providerId="LiveId" clId="{169AF0B0-C29F-49D0-B18A-29148960D042}" dt="2024-10-15T13:59:47.943" v="567"/>
        <pc:sldMkLst>
          <pc:docMk/>
          <pc:sldMk cId="3678187506" sldId="257"/>
        </pc:sldMkLst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5" creationId="{76152E3D-3F02-0B1C-AA13-6F4BAB5BB0AF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7" creationId="{966D71FF-DE5A-3195-D4B3-EDC7395E6A95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8" creationId="{7F65EB5E-8C99-2898-308D-4B7B6240EE93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9" creationId="{A2EB6F06-395D-9318-4EA7-3D2A87F7A7F8}"/>
          </ac:spMkLst>
        </pc:spChg>
        <pc:spChg chg="del">
          <ac:chgData name="Fatima Pillosu" userId="a6295d4dc9e22643" providerId="LiveId" clId="{169AF0B0-C29F-49D0-B18A-29148960D042}" dt="2024-10-15T08:53:50.736" v="0" actId="21"/>
          <ac:spMkLst>
            <pc:docMk/>
            <pc:sldMk cId="3678187506" sldId="257"/>
            <ac:spMk id="10" creationId="{4FE095D0-F330-6D0B-8D62-E81D7A85EDDC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10" creationId="{6325FE5D-06ED-04EF-69C0-BD0EBDC8BD88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11" creationId="{6835EBA5-C264-52F1-869D-3FD37CDE780F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12" creationId="{62D88A45-D06C-5F31-091D-286DBD29E7C0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13" creationId="{75935094-04FA-6918-ACA5-B36AC7E6F57D}"/>
          </ac:spMkLst>
        </pc:spChg>
        <pc:spChg chg="del">
          <ac:chgData name="Fatima Pillosu" userId="a6295d4dc9e22643" providerId="LiveId" clId="{169AF0B0-C29F-49D0-B18A-29148960D042}" dt="2024-10-15T08:53:50.736" v="0" actId="21"/>
          <ac:spMkLst>
            <pc:docMk/>
            <pc:sldMk cId="3678187506" sldId="257"/>
            <ac:spMk id="14" creationId="{4F79B5CA-9846-C2A1-7E4D-ABD91AE0233C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14" creationId="{9E57529D-A32C-E6A8-C317-F2B525741717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15" creationId="{C39289CC-107A-6BD7-94AC-9B2E82E9DD2E}"/>
          </ac:spMkLst>
        </pc:spChg>
        <pc:spChg chg="del">
          <ac:chgData name="Fatima Pillosu" userId="a6295d4dc9e22643" providerId="LiveId" clId="{169AF0B0-C29F-49D0-B18A-29148960D042}" dt="2024-10-15T08:53:50.736" v="0" actId="21"/>
          <ac:spMkLst>
            <pc:docMk/>
            <pc:sldMk cId="3678187506" sldId="257"/>
            <ac:spMk id="15" creationId="{C48DEC25-43DE-3CB2-AF8A-3C2A97F8F4D1}"/>
          </ac:spMkLst>
        </pc:spChg>
        <pc:spChg chg="del">
          <ac:chgData name="Fatima Pillosu" userId="a6295d4dc9e22643" providerId="LiveId" clId="{169AF0B0-C29F-49D0-B18A-29148960D042}" dt="2024-10-15T08:53:50.736" v="0" actId="21"/>
          <ac:spMkLst>
            <pc:docMk/>
            <pc:sldMk cId="3678187506" sldId="257"/>
            <ac:spMk id="16" creationId="{7A140EFE-E9C2-3A10-FD69-64FE12C4CE44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16" creationId="{FF26949D-6692-5742-5359-EF2280524EB6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17" creationId="{47674D0E-8DEC-D619-FD5C-6291A6CB1F74}"/>
          </ac:spMkLst>
        </pc:spChg>
        <pc:spChg chg="del">
          <ac:chgData name="Fatima Pillosu" userId="a6295d4dc9e22643" providerId="LiveId" clId="{169AF0B0-C29F-49D0-B18A-29148960D042}" dt="2024-10-15T08:53:50.736" v="0" actId="21"/>
          <ac:spMkLst>
            <pc:docMk/>
            <pc:sldMk cId="3678187506" sldId="257"/>
            <ac:spMk id="17" creationId="{D9B8CD13-EBE6-3643-4AFB-D0DACE221007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18" creationId="{65BFDB0F-0CA5-5859-DF80-49AB12F1C7A0}"/>
          </ac:spMkLst>
        </pc:spChg>
        <pc:spChg chg="del">
          <ac:chgData name="Fatima Pillosu" userId="a6295d4dc9e22643" providerId="LiveId" clId="{169AF0B0-C29F-49D0-B18A-29148960D042}" dt="2024-10-15T08:53:50.736" v="0" actId="21"/>
          <ac:spMkLst>
            <pc:docMk/>
            <pc:sldMk cId="3678187506" sldId="257"/>
            <ac:spMk id="18" creationId="{EB584B3D-ED06-B266-CA62-9934C712A3F8}"/>
          </ac:spMkLst>
        </pc:spChg>
        <pc:spChg chg="del">
          <ac:chgData name="Fatima Pillosu" userId="a6295d4dc9e22643" providerId="LiveId" clId="{169AF0B0-C29F-49D0-B18A-29148960D042}" dt="2024-10-15T08:53:50.736" v="0" actId="21"/>
          <ac:spMkLst>
            <pc:docMk/>
            <pc:sldMk cId="3678187506" sldId="257"/>
            <ac:spMk id="19" creationId="{7E3CEC12-94E9-EB0F-1D95-91E649E86A7F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19" creationId="{B3053355-9D65-6A39-B80E-FE5297F3F1D7}"/>
          </ac:spMkLst>
        </pc:spChg>
        <pc:spChg chg="del">
          <ac:chgData name="Fatima Pillosu" userId="a6295d4dc9e22643" providerId="LiveId" clId="{169AF0B0-C29F-49D0-B18A-29148960D042}" dt="2024-10-15T08:53:50.736" v="0" actId="21"/>
          <ac:spMkLst>
            <pc:docMk/>
            <pc:sldMk cId="3678187506" sldId="257"/>
            <ac:spMk id="20" creationId="{19FBFF87-0A12-838B-30AC-E0AE75911D4D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20" creationId="{6585FA76-FE82-6B72-5C97-E976DBC6F5A2}"/>
          </ac:spMkLst>
        </pc:spChg>
        <pc:spChg chg="del">
          <ac:chgData name="Fatima Pillosu" userId="a6295d4dc9e22643" providerId="LiveId" clId="{169AF0B0-C29F-49D0-B18A-29148960D042}" dt="2024-10-15T08:53:50.736" v="0" actId="21"/>
          <ac:spMkLst>
            <pc:docMk/>
            <pc:sldMk cId="3678187506" sldId="257"/>
            <ac:spMk id="21" creationId="{24F131B5-43EF-80FE-3944-8BCAD68A7A72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21" creationId="{CA1C67A3-7D6D-0980-C65E-1A4EC6D02F65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25" creationId="{4FE095D0-F330-6D0B-8D62-E81D7A85EDDC}"/>
          </ac:spMkLst>
        </pc:spChg>
        <pc:spChg chg="add del mod">
          <ac:chgData name="Fatima Pillosu" userId="a6295d4dc9e22643" providerId="LiveId" clId="{169AF0B0-C29F-49D0-B18A-29148960D042}" dt="2024-10-15T13:50:27.640" v="347" actId="478"/>
          <ac:spMkLst>
            <pc:docMk/>
            <pc:sldMk cId="3678187506" sldId="257"/>
            <ac:spMk id="26" creationId="{4F79B5CA-9846-C2A1-7E4D-ABD91AE0233C}"/>
          </ac:spMkLst>
        </pc:spChg>
        <pc:spChg chg="add del mod">
          <ac:chgData name="Fatima Pillosu" userId="a6295d4dc9e22643" providerId="LiveId" clId="{169AF0B0-C29F-49D0-B18A-29148960D042}" dt="2024-10-15T13:50:27.640" v="347" actId="478"/>
          <ac:spMkLst>
            <pc:docMk/>
            <pc:sldMk cId="3678187506" sldId="257"/>
            <ac:spMk id="27" creationId="{C48DEC25-43DE-3CB2-AF8A-3C2A97F8F4D1}"/>
          </ac:spMkLst>
        </pc:spChg>
        <pc:spChg chg="add del mod">
          <ac:chgData name="Fatima Pillosu" userId="a6295d4dc9e22643" providerId="LiveId" clId="{169AF0B0-C29F-49D0-B18A-29148960D042}" dt="2024-10-15T13:50:27.640" v="347" actId="478"/>
          <ac:spMkLst>
            <pc:docMk/>
            <pc:sldMk cId="3678187506" sldId="257"/>
            <ac:spMk id="28" creationId="{7A140EFE-E9C2-3A10-FD69-64FE12C4CE44}"/>
          </ac:spMkLst>
        </pc:spChg>
        <pc:spChg chg="add del mod">
          <ac:chgData name="Fatima Pillosu" userId="a6295d4dc9e22643" providerId="LiveId" clId="{169AF0B0-C29F-49D0-B18A-29148960D042}" dt="2024-10-15T13:44:55.190" v="153" actId="478"/>
          <ac:spMkLst>
            <pc:docMk/>
            <pc:sldMk cId="3678187506" sldId="257"/>
            <ac:spMk id="29" creationId="{D9B8CD13-EBE6-3643-4AFB-D0DACE221007}"/>
          </ac:spMkLst>
        </pc:spChg>
        <pc:spChg chg="add del mod">
          <ac:chgData name="Fatima Pillosu" userId="a6295d4dc9e22643" providerId="LiveId" clId="{169AF0B0-C29F-49D0-B18A-29148960D042}" dt="2024-10-15T13:50:27.640" v="347" actId="478"/>
          <ac:spMkLst>
            <pc:docMk/>
            <pc:sldMk cId="3678187506" sldId="257"/>
            <ac:spMk id="30" creationId="{EB584B3D-ED06-B266-CA62-9934C712A3F8}"/>
          </ac:spMkLst>
        </pc:spChg>
        <pc:spChg chg="add del mod">
          <ac:chgData name="Fatima Pillosu" userId="a6295d4dc9e22643" providerId="LiveId" clId="{169AF0B0-C29F-49D0-B18A-29148960D042}" dt="2024-10-15T13:50:27.640" v="347" actId="478"/>
          <ac:spMkLst>
            <pc:docMk/>
            <pc:sldMk cId="3678187506" sldId="257"/>
            <ac:spMk id="31" creationId="{7E3CEC12-94E9-EB0F-1D95-91E649E86A7F}"/>
          </ac:spMkLst>
        </pc:spChg>
        <pc:spChg chg="add del mod">
          <ac:chgData name="Fatima Pillosu" userId="a6295d4dc9e22643" providerId="LiveId" clId="{169AF0B0-C29F-49D0-B18A-29148960D042}" dt="2024-10-15T13:50:27.640" v="347" actId="478"/>
          <ac:spMkLst>
            <pc:docMk/>
            <pc:sldMk cId="3678187506" sldId="257"/>
            <ac:spMk id="32" creationId="{19FBFF87-0A12-838B-30AC-E0AE75911D4D}"/>
          </ac:spMkLst>
        </pc:spChg>
        <pc:spChg chg="add del mod">
          <ac:chgData name="Fatima Pillosu" userId="a6295d4dc9e22643" providerId="LiveId" clId="{169AF0B0-C29F-49D0-B18A-29148960D042}" dt="2024-10-15T13:44:55.190" v="153" actId="478"/>
          <ac:spMkLst>
            <pc:docMk/>
            <pc:sldMk cId="3678187506" sldId="257"/>
            <ac:spMk id="33" creationId="{24F131B5-43EF-80FE-3944-8BCAD68A7A72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34" creationId="{971E2717-DEED-4972-6287-82BB16781D3B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35" creationId="{7C89C3A8-5EAA-0C7C-D9E4-1E4B3909EBC8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36" creationId="{7BF49BFA-FCE5-37B6-3322-30032CA035EA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37" creationId="{3810E10D-233E-192F-E764-BC5AEBD140CA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38" creationId="{87E8E644-5256-6F3C-07ED-5C55FE638F1C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39" creationId="{09487492-2BFD-7E60-8F1E-4990C80286FF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40" creationId="{A34808D0-85BC-49FD-DE30-3E36BC1F3EB7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41" creationId="{CCAF333D-D62A-6E5A-9E5C-A77D4E489CC7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42" creationId="{E801BCDD-D7EC-8708-6E95-AEB9AD3D0562}"/>
          </ac:spMkLst>
        </pc:spChg>
        <pc:spChg chg="add del mod">
          <ac:chgData name="Fatima Pillosu" userId="a6295d4dc9e22643" providerId="LiveId" clId="{169AF0B0-C29F-49D0-B18A-29148960D042}" dt="2024-10-15T13:59:14.817" v="564" actId="21"/>
          <ac:spMkLst>
            <pc:docMk/>
            <pc:sldMk cId="3678187506" sldId="257"/>
            <ac:spMk id="43" creationId="{3D6B6A65-7136-1666-0656-0F83A85E5896}"/>
          </ac:spMkLst>
        </pc:spChg>
        <pc:spChg chg="add del">
          <ac:chgData name="Fatima Pillosu" userId="a6295d4dc9e22643" providerId="LiveId" clId="{169AF0B0-C29F-49D0-B18A-29148960D042}" dt="2024-10-15T13:59:12.871" v="563" actId="478"/>
          <ac:spMkLst>
            <pc:docMk/>
            <pc:sldMk cId="3678187506" sldId="257"/>
            <ac:spMk id="44" creationId="{6E73B067-9857-9AFB-2861-A1CCD82632FC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49" creationId="{4FE095D0-F330-6D0B-8D62-E81D7A85EDDC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50" creationId="{76152E3D-3F02-0B1C-AA13-6F4BAB5BB0AF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51" creationId="{966D71FF-DE5A-3195-D4B3-EDC7395E6A95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52" creationId="{7F65EB5E-8C99-2898-308D-4B7B6240EE93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53" creationId="{A2EB6F06-395D-9318-4EA7-3D2A87F7A7F8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54" creationId="{6325FE5D-06ED-04EF-69C0-BD0EBDC8BD88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55" creationId="{6835EBA5-C264-52F1-869D-3FD37CDE780F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56" creationId="{62D88A45-D06C-5F31-091D-286DBD29E7C0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57" creationId="{75935094-04FA-6918-ACA5-B36AC7E6F57D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58" creationId="{9E57529D-A32C-E6A8-C317-F2B525741717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59" creationId="{C39289CC-107A-6BD7-94AC-9B2E82E9DD2E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60" creationId="{FF26949D-6692-5742-5359-EF2280524EB6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61" creationId="{47674D0E-8DEC-D619-FD5C-6291A6CB1F74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62" creationId="{65BFDB0F-0CA5-5859-DF80-49AB12F1C7A0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63" creationId="{B3053355-9D65-6A39-B80E-FE5297F3F1D7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64" creationId="{6585FA76-FE82-6B72-5C97-E976DBC6F5A2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65" creationId="{CA1C67A3-7D6D-0980-C65E-1A4EC6D02F65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66" creationId="{971E2717-DEED-4972-6287-82BB16781D3B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67" creationId="{7C89C3A8-5EAA-0C7C-D9E4-1E4B3909EBC8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68" creationId="{7BF49BFA-FCE5-37B6-3322-30032CA035EA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69" creationId="{3810E10D-233E-192F-E764-BC5AEBD140CA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70" creationId="{87E8E644-5256-6F3C-07ED-5C55FE638F1C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71" creationId="{09487492-2BFD-7E60-8F1E-4990C80286FF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72" creationId="{A34808D0-85BC-49FD-DE30-3E36BC1F3EB7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73" creationId="{CCAF333D-D62A-6E5A-9E5C-A77D4E489CC7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74" creationId="{E801BCDD-D7EC-8708-6E95-AEB9AD3D0562}"/>
          </ac:spMkLst>
        </pc:spChg>
        <pc:spChg chg="add del mod">
          <ac:chgData name="Fatima Pillosu" userId="a6295d4dc9e22643" providerId="LiveId" clId="{169AF0B0-C29F-49D0-B18A-29148960D042}" dt="2024-10-15T13:59:37.298" v="566" actId="21"/>
          <ac:spMkLst>
            <pc:docMk/>
            <pc:sldMk cId="3678187506" sldId="257"/>
            <ac:spMk id="75" creationId="{3D6B6A65-7136-1666-0656-0F83A85E5896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80" creationId="{4FE095D0-F330-6D0B-8D62-E81D7A85EDDC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81" creationId="{76152E3D-3F02-0B1C-AA13-6F4BAB5BB0AF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82" creationId="{966D71FF-DE5A-3195-D4B3-EDC7395E6A95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83" creationId="{7F65EB5E-8C99-2898-308D-4B7B6240EE93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84" creationId="{A2EB6F06-395D-9318-4EA7-3D2A87F7A7F8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85" creationId="{6325FE5D-06ED-04EF-69C0-BD0EBDC8BD88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86" creationId="{6835EBA5-C264-52F1-869D-3FD37CDE780F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87" creationId="{62D88A45-D06C-5F31-091D-286DBD29E7C0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88" creationId="{75935094-04FA-6918-ACA5-B36AC7E6F57D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89" creationId="{9E57529D-A32C-E6A8-C317-F2B525741717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90" creationId="{C39289CC-107A-6BD7-94AC-9B2E82E9DD2E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91" creationId="{FF26949D-6692-5742-5359-EF2280524EB6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92" creationId="{47674D0E-8DEC-D619-FD5C-6291A6CB1F74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93" creationId="{65BFDB0F-0CA5-5859-DF80-49AB12F1C7A0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94" creationId="{B3053355-9D65-6A39-B80E-FE5297F3F1D7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95" creationId="{6585FA76-FE82-6B72-5C97-E976DBC6F5A2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96" creationId="{CA1C67A3-7D6D-0980-C65E-1A4EC6D02F65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97" creationId="{971E2717-DEED-4972-6287-82BB16781D3B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98" creationId="{7C89C3A8-5EAA-0C7C-D9E4-1E4B3909EBC8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99" creationId="{7BF49BFA-FCE5-37B6-3322-30032CA035EA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100" creationId="{3810E10D-233E-192F-E764-BC5AEBD140CA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101" creationId="{87E8E644-5256-6F3C-07ED-5C55FE638F1C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102" creationId="{09487492-2BFD-7E60-8F1E-4990C80286FF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103" creationId="{A34808D0-85BC-49FD-DE30-3E36BC1F3EB7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104" creationId="{CCAF333D-D62A-6E5A-9E5C-A77D4E489CC7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105" creationId="{E801BCDD-D7EC-8708-6E95-AEB9AD3D0562}"/>
          </ac:spMkLst>
        </pc:spChg>
        <pc:spChg chg="add mod">
          <ac:chgData name="Fatima Pillosu" userId="a6295d4dc9e22643" providerId="LiveId" clId="{169AF0B0-C29F-49D0-B18A-29148960D042}" dt="2024-10-15T13:59:47.943" v="567"/>
          <ac:spMkLst>
            <pc:docMk/>
            <pc:sldMk cId="3678187506" sldId="257"/>
            <ac:spMk id="106" creationId="{3D6B6A65-7136-1666-0656-0F83A85E5896}"/>
          </ac:spMkLst>
        </pc:spChg>
        <pc:picChg chg="add del mod">
          <ac:chgData name="Fatima Pillosu" userId="a6295d4dc9e22643" providerId="LiveId" clId="{169AF0B0-C29F-49D0-B18A-29148960D042}" dt="2024-10-15T13:44:55.190" v="153" actId="478"/>
          <ac:picMkLst>
            <pc:docMk/>
            <pc:sldMk cId="3678187506" sldId="257"/>
            <ac:picMk id="2" creationId="{4985DDCB-5CB6-5BC9-0056-C09A0C7C5A32}"/>
          </ac:picMkLst>
        </pc:picChg>
        <pc:picChg chg="add del mod">
          <ac:chgData name="Fatima Pillosu" userId="a6295d4dc9e22643" providerId="LiveId" clId="{169AF0B0-C29F-49D0-B18A-29148960D042}" dt="2024-10-15T13:59:14.817" v="564" actId="21"/>
          <ac:picMkLst>
            <pc:docMk/>
            <pc:sldMk cId="3678187506" sldId="257"/>
            <ac:picMk id="3" creationId="{871E9F37-2633-C94D-7124-C052F7F3446C}"/>
          </ac:picMkLst>
        </pc:picChg>
        <pc:picChg chg="add del mod">
          <ac:chgData name="Fatima Pillosu" userId="a6295d4dc9e22643" providerId="LiveId" clId="{169AF0B0-C29F-49D0-B18A-29148960D042}" dt="2024-10-15T13:59:14.817" v="564" actId="21"/>
          <ac:picMkLst>
            <pc:docMk/>
            <pc:sldMk cId="3678187506" sldId="257"/>
            <ac:picMk id="4" creationId="{7C33DA90-2417-8085-3430-0F83A0257B0B}"/>
          </ac:picMkLst>
        </pc:picChg>
        <pc:picChg chg="del">
          <ac:chgData name="Fatima Pillosu" userId="a6295d4dc9e22643" providerId="LiveId" clId="{169AF0B0-C29F-49D0-B18A-29148960D042}" dt="2024-10-15T08:53:50.736" v="0" actId="21"/>
          <ac:picMkLst>
            <pc:docMk/>
            <pc:sldMk cId="3678187506" sldId="257"/>
            <ac:picMk id="5" creationId="{4985DDCB-5CB6-5BC9-0056-C09A0C7C5A32}"/>
          </ac:picMkLst>
        </pc:picChg>
        <pc:picChg chg="add del mod">
          <ac:chgData name="Fatima Pillosu" userId="a6295d4dc9e22643" providerId="LiveId" clId="{169AF0B0-C29F-49D0-B18A-29148960D042}" dt="2024-10-15T13:59:14.817" v="564" actId="21"/>
          <ac:picMkLst>
            <pc:docMk/>
            <pc:sldMk cId="3678187506" sldId="257"/>
            <ac:picMk id="6" creationId="{E2ACEC1D-E5D1-9F10-A5BC-51A2C4D077AE}"/>
          </ac:picMkLst>
        </pc:picChg>
        <pc:picChg chg="del">
          <ac:chgData name="Fatima Pillosu" userId="a6295d4dc9e22643" providerId="LiveId" clId="{169AF0B0-C29F-49D0-B18A-29148960D042}" dt="2024-10-15T08:53:50.736" v="0" actId="21"/>
          <ac:picMkLst>
            <pc:docMk/>
            <pc:sldMk cId="3678187506" sldId="257"/>
            <ac:picMk id="7" creationId="{871E9F37-2633-C94D-7124-C052F7F3446C}"/>
          </ac:picMkLst>
        </pc:picChg>
        <pc:picChg chg="del">
          <ac:chgData name="Fatima Pillosu" userId="a6295d4dc9e22643" providerId="LiveId" clId="{169AF0B0-C29F-49D0-B18A-29148960D042}" dt="2024-10-15T08:53:50.736" v="0" actId="21"/>
          <ac:picMkLst>
            <pc:docMk/>
            <pc:sldMk cId="3678187506" sldId="257"/>
            <ac:picMk id="8" creationId="{0C185AEB-FBDC-4979-6408-BB4819BD4C96}"/>
          </ac:picMkLst>
        </pc:picChg>
        <pc:picChg chg="del">
          <ac:chgData name="Fatima Pillosu" userId="a6295d4dc9e22643" providerId="LiveId" clId="{169AF0B0-C29F-49D0-B18A-29148960D042}" dt="2024-10-15T08:53:50.736" v="0" actId="21"/>
          <ac:picMkLst>
            <pc:docMk/>
            <pc:sldMk cId="3678187506" sldId="257"/>
            <ac:picMk id="9" creationId="{7C33DA90-2417-8085-3430-0F83A0257B0B}"/>
          </ac:picMkLst>
        </pc:picChg>
        <pc:picChg chg="del">
          <ac:chgData name="Fatima Pillosu" userId="a6295d4dc9e22643" providerId="LiveId" clId="{169AF0B0-C29F-49D0-B18A-29148960D042}" dt="2024-10-15T08:53:50.736" v="0" actId="21"/>
          <ac:picMkLst>
            <pc:docMk/>
            <pc:sldMk cId="3678187506" sldId="257"/>
            <ac:picMk id="11" creationId="{E2ACEC1D-E5D1-9F10-A5BC-51A2C4D077AE}"/>
          </ac:picMkLst>
        </pc:picChg>
        <pc:picChg chg="add del mod modCrop">
          <ac:chgData name="Fatima Pillosu" userId="a6295d4dc9e22643" providerId="LiveId" clId="{169AF0B0-C29F-49D0-B18A-29148960D042}" dt="2024-10-15T13:59:14.817" v="564" actId="21"/>
          <ac:picMkLst>
            <pc:docMk/>
            <pc:sldMk cId="3678187506" sldId="257"/>
            <ac:picMk id="24" creationId="{0C185AEB-FBDC-4979-6408-BB4819BD4C96}"/>
          </ac:picMkLst>
        </pc:picChg>
        <pc:picChg chg="add del mod">
          <ac:chgData name="Fatima Pillosu" userId="a6295d4dc9e22643" providerId="LiveId" clId="{169AF0B0-C29F-49D0-B18A-29148960D042}" dt="2024-10-15T13:59:37.298" v="566" actId="21"/>
          <ac:picMkLst>
            <pc:docMk/>
            <pc:sldMk cId="3678187506" sldId="257"/>
            <ac:picMk id="45" creationId="{871E9F37-2633-C94D-7124-C052F7F3446C}"/>
          </ac:picMkLst>
        </pc:picChg>
        <pc:picChg chg="add del mod">
          <ac:chgData name="Fatima Pillosu" userId="a6295d4dc9e22643" providerId="LiveId" clId="{169AF0B0-C29F-49D0-B18A-29148960D042}" dt="2024-10-15T13:59:37.298" v="566" actId="21"/>
          <ac:picMkLst>
            <pc:docMk/>
            <pc:sldMk cId="3678187506" sldId="257"/>
            <ac:picMk id="46" creationId="{7C33DA90-2417-8085-3430-0F83A0257B0B}"/>
          </ac:picMkLst>
        </pc:picChg>
        <pc:picChg chg="add del mod">
          <ac:chgData name="Fatima Pillosu" userId="a6295d4dc9e22643" providerId="LiveId" clId="{169AF0B0-C29F-49D0-B18A-29148960D042}" dt="2024-10-15T13:59:37.298" v="566" actId="21"/>
          <ac:picMkLst>
            <pc:docMk/>
            <pc:sldMk cId="3678187506" sldId="257"/>
            <ac:picMk id="47" creationId="{E2ACEC1D-E5D1-9F10-A5BC-51A2C4D077AE}"/>
          </ac:picMkLst>
        </pc:picChg>
        <pc:picChg chg="add del mod">
          <ac:chgData name="Fatima Pillosu" userId="a6295d4dc9e22643" providerId="LiveId" clId="{169AF0B0-C29F-49D0-B18A-29148960D042}" dt="2024-10-15T13:59:37.298" v="566" actId="21"/>
          <ac:picMkLst>
            <pc:docMk/>
            <pc:sldMk cId="3678187506" sldId="257"/>
            <ac:picMk id="48" creationId="{0C185AEB-FBDC-4979-6408-BB4819BD4C96}"/>
          </ac:picMkLst>
        </pc:picChg>
        <pc:picChg chg="add mod">
          <ac:chgData name="Fatima Pillosu" userId="a6295d4dc9e22643" providerId="LiveId" clId="{169AF0B0-C29F-49D0-B18A-29148960D042}" dt="2024-10-15T13:59:47.943" v="567"/>
          <ac:picMkLst>
            <pc:docMk/>
            <pc:sldMk cId="3678187506" sldId="257"/>
            <ac:picMk id="76" creationId="{871E9F37-2633-C94D-7124-C052F7F3446C}"/>
          </ac:picMkLst>
        </pc:picChg>
        <pc:picChg chg="add mod">
          <ac:chgData name="Fatima Pillosu" userId="a6295d4dc9e22643" providerId="LiveId" clId="{169AF0B0-C29F-49D0-B18A-29148960D042}" dt="2024-10-15T13:59:47.943" v="567"/>
          <ac:picMkLst>
            <pc:docMk/>
            <pc:sldMk cId="3678187506" sldId="257"/>
            <ac:picMk id="77" creationId="{7C33DA90-2417-8085-3430-0F83A0257B0B}"/>
          </ac:picMkLst>
        </pc:picChg>
        <pc:picChg chg="add mod">
          <ac:chgData name="Fatima Pillosu" userId="a6295d4dc9e22643" providerId="LiveId" clId="{169AF0B0-C29F-49D0-B18A-29148960D042}" dt="2024-10-15T13:59:47.943" v="567"/>
          <ac:picMkLst>
            <pc:docMk/>
            <pc:sldMk cId="3678187506" sldId="257"/>
            <ac:picMk id="78" creationId="{E2ACEC1D-E5D1-9F10-A5BC-51A2C4D077AE}"/>
          </ac:picMkLst>
        </pc:picChg>
        <pc:picChg chg="add mod">
          <ac:chgData name="Fatima Pillosu" userId="a6295d4dc9e22643" providerId="LiveId" clId="{169AF0B0-C29F-49D0-B18A-29148960D042}" dt="2024-10-15T13:59:47.943" v="567"/>
          <ac:picMkLst>
            <pc:docMk/>
            <pc:sldMk cId="3678187506" sldId="257"/>
            <ac:picMk id="79" creationId="{0C185AEB-FBDC-4979-6408-BB4819BD4C96}"/>
          </ac:picMkLst>
        </pc:picChg>
        <pc:cxnChg chg="del">
          <ac:chgData name="Fatima Pillosu" userId="a6295d4dc9e22643" providerId="LiveId" clId="{169AF0B0-C29F-49D0-B18A-29148960D042}" dt="2024-10-15T08:53:50.736" v="0" actId="21"/>
          <ac:cxnSpMkLst>
            <pc:docMk/>
            <pc:sldMk cId="3678187506" sldId="257"/>
            <ac:cxnSpMk id="12" creationId="{3A0FA579-A86B-403C-BB7E-7C40FE7275E3}"/>
          </ac:cxnSpMkLst>
        </pc:cxnChg>
        <pc:cxnChg chg="del">
          <ac:chgData name="Fatima Pillosu" userId="a6295d4dc9e22643" providerId="LiveId" clId="{169AF0B0-C29F-49D0-B18A-29148960D042}" dt="2024-10-15T08:53:50.736" v="0" actId="21"/>
          <ac:cxnSpMkLst>
            <pc:docMk/>
            <pc:sldMk cId="3678187506" sldId="257"/>
            <ac:cxnSpMk id="13" creationId="{45FAEEA4-3AD6-6555-8095-FD58585F4512}"/>
          </ac:cxnSpMkLst>
        </pc:cxnChg>
        <pc:cxnChg chg="add del mod">
          <ac:chgData name="Fatima Pillosu" userId="a6295d4dc9e22643" providerId="LiveId" clId="{169AF0B0-C29F-49D0-B18A-29148960D042}" dt="2024-10-15T13:44:55.190" v="153" actId="478"/>
          <ac:cxnSpMkLst>
            <pc:docMk/>
            <pc:sldMk cId="3678187506" sldId="257"/>
            <ac:cxnSpMk id="22" creationId="{3A0FA579-A86B-403C-BB7E-7C40FE7275E3}"/>
          </ac:cxnSpMkLst>
        </pc:cxnChg>
        <pc:cxnChg chg="add del mod">
          <ac:chgData name="Fatima Pillosu" userId="a6295d4dc9e22643" providerId="LiveId" clId="{169AF0B0-C29F-49D0-B18A-29148960D042}" dt="2024-10-15T13:44:55.190" v="153" actId="478"/>
          <ac:cxnSpMkLst>
            <pc:docMk/>
            <pc:sldMk cId="3678187506" sldId="257"/>
            <ac:cxnSpMk id="23" creationId="{45FAEEA4-3AD6-6555-8095-FD58585F4512}"/>
          </ac:cxnSpMkLst>
        </pc:cxnChg>
      </pc:sldChg>
    </pc:docChg>
  </pc:docChgLst>
  <pc:docChgLst>
    <pc:chgData name="Fatima Pillosu" userId="a6295d4dc9e22643" providerId="LiveId" clId="{8A0A920E-B6E7-4924-87BF-0D5A6B2D1958}"/>
    <pc:docChg chg="undo redo custSel modSld">
      <pc:chgData name="Fatima Pillosu" userId="a6295d4dc9e22643" providerId="LiveId" clId="{8A0A920E-B6E7-4924-87BF-0D5A6B2D1958}" dt="2023-12-21T14:03:20.179" v="613" actId="1036"/>
      <pc:docMkLst>
        <pc:docMk/>
      </pc:docMkLst>
      <pc:sldChg chg="addSp delSp modSp mod">
        <pc:chgData name="Fatima Pillosu" userId="a6295d4dc9e22643" providerId="LiveId" clId="{8A0A920E-B6E7-4924-87BF-0D5A6B2D1958}" dt="2023-12-21T14:03:20.179" v="613" actId="1036"/>
        <pc:sldMkLst>
          <pc:docMk/>
          <pc:sldMk cId="1072346714" sldId="256"/>
        </pc:sldMkLst>
        <pc:spChg chg="add del mod">
          <ac:chgData name="Fatima Pillosu" userId="a6295d4dc9e22643" providerId="LiveId" clId="{8A0A920E-B6E7-4924-87BF-0D5A6B2D1958}" dt="2023-12-21T11:54:31.129" v="56" actId="21"/>
          <ac:spMkLst>
            <pc:docMk/>
            <pc:sldMk cId="1072346714" sldId="256"/>
            <ac:spMk id="2" creationId="{402416A6-05BB-28D0-F510-FCD3271B6A56}"/>
          </ac:spMkLst>
        </pc:spChg>
        <pc:spChg chg="add del mod">
          <ac:chgData name="Fatima Pillosu" userId="a6295d4dc9e22643" providerId="LiveId" clId="{8A0A920E-B6E7-4924-87BF-0D5A6B2D1958}" dt="2023-12-21T11:54:31.129" v="56" actId="21"/>
          <ac:spMkLst>
            <pc:docMk/>
            <pc:sldMk cId="1072346714" sldId="256"/>
            <ac:spMk id="3" creationId="{E7A0AD56-BEAA-3758-8772-58D8C4C55C20}"/>
          </ac:spMkLst>
        </pc:spChg>
        <pc:spChg chg="add del mod">
          <ac:chgData name="Fatima Pillosu" userId="a6295d4dc9e22643" providerId="LiveId" clId="{8A0A920E-B6E7-4924-87BF-0D5A6B2D1958}" dt="2023-12-21T11:54:31.129" v="56" actId="21"/>
          <ac:spMkLst>
            <pc:docMk/>
            <pc:sldMk cId="1072346714" sldId="256"/>
            <ac:spMk id="4" creationId="{C083FD60-87B6-063A-AD7D-8D20A2DC1F63}"/>
          </ac:spMkLst>
        </pc:spChg>
        <pc:spChg chg="add del mod">
          <ac:chgData name="Fatima Pillosu" userId="a6295d4dc9e22643" providerId="LiveId" clId="{8A0A920E-B6E7-4924-87BF-0D5A6B2D1958}" dt="2023-12-21T11:56:46.861" v="85" actId="21"/>
          <ac:spMkLst>
            <pc:docMk/>
            <pc:sldMk cId="1072346714" sldId="256"/>
            <ac:spMk id="13" creationId="{642A7794-B01A-794F-5DD6-FFEADFFF7FC8}"/>
          </ac:spMkLst>
        </pc:spChg>
        <pc:spChg chg="add del mod">
          <ac:chgData name="Fatima Pillosu" userId="a6295d4dc9e22643" providerId="LiveId" clId="{8A0A920E-B6E7-4924-87BF-0D5A6B2D1958}" dt="2023-12-21T11:56:46.861" v="85" actId="21"/>
          <ac:spMkLst>
            <pc:docMk/>
            <pc:sldMk cId="1072346714" sldId="256"/>
            <ac:spMk id="14" creationId="{26E3C0BF-99B3-D2C5-5589-3B1B7BFB71E2}"/>
          </ac:spMkLst>
        </pc:spChg>
        <pc:spChg chg="add del mod">
          <ac:chgData name="Fatima Pillosu" userId="a6295d4dc9e22643" providerId="LiveId" clId="{8A0A920E-B6E7-4924-87BF-0D5A6B2D1958}" dt="2023-12-21T11:56:46.861" v="85" actId="21"/>
          <ac:spMkLst>
            <pc:docMk/>
            <pc:sldMk cId="1072346714" sldId="256"/>
            <ac:spMk id="15" creationId="{059A0E9F-5A3A-3293-647A-874DDE02EF95}"/>
          </ac:spMkLst>
        </pc:spChg>
        <pc:spChg chg="add del mod">
          <ac:chgData name="Fatima Pillosu" userId="a6295d4dc9e22643" providerId="LiveId" clId="{8A0A920E-B6E7-4924-87BF-0D5A6B2D1958}" dt="2023-12-21T11:57:28.241" v="95" actId="21"/>
          <ac:spMkLst>
            <pc:docMk/>
            <pc:sldMk cId="1072346714" sldId="256"/>
            <ac:spMk id="20" creationId="{718404E4-2D55-1B75-05A8-DCA4DFF9737D}"/>
          </ac:spMkLst>
        </pc:spChg>
        <pc:spChg chg="add del mod">
          <ac:chgData name="Fatima Pillosu" userId="a6295d4dc9e22643" providerId="LiveId" clId="{8A0A920E-B6E7-4924-87BF-0D5A6B2D1958}" dt="2023-12-21T11:57:28.241" v="95" actId="21"/>
          <ac:spMkLst>
            <pc:docMk/>
            <pc:sldMk cId="1072346714" sldId="256"/>
            <ac:spMk id="21" creationId="{5AA4F9CE-1F7A-3B9A-6863-6B3C6D2A5CFA}"/>
          </ac:spMkLst>
        </pc:spChg>
        <pc:spChg chg="add del mod">
          <ac:chgData name="Fatima Pillosu" userId="a6295d4dc9e22643" providerId="LiveId" clId="{8A0A920E-B6E7-4924-87BF-0D5A6B2D1958}" dt="2023-12-21T11:57:28.241" v="95" actId="21"/>
          <ac:spMkLst>
            <pc:docMk/>
            <pc:sldMk cId="1072346714" sldId="256"/>
            <ac:spMk id="22" creationId="{92CC8B1A-12A9-E687-CA23-069C1D8A3022}"/>
          </ac:spMkLst>
        </pc:spChg>
        <pc:spChg chg="add del mod or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27" creationId="{C4422364-8913-0D8A-F00A-1FCCB54028B9}"/>
          </ac:spMkLst>
        </pc:spChg>
        <pc:spChg chg="add del mod">
          <ac:chgData name="Fatima Pillosu" userId="a6295d4dc9e22643" providerId="LiveId" clId="{8A0A920E-B6E7-4924-87BF-0D5A6B2D1958}" dt="2023-12-21T12:02:37.258" v="200" actId="478"/>
          <ac:spMkLst>
            <pc:docMk/>
            <pc:sldMk cId="1072346714" sldId="256"/>
            <ac:spMk id="28" creationId="{8CC3628D-3BA3-CB35-2FD3-4D560CE24267}"/>
          </ac:spMkLst>
        </pc:spChg>
        <pc:spChg chg="add del mod">
          <ac:chgData name="Fatima Pillosu" userId="a6295d4dc9e22643" providerId="LiveId" clId="{8A0A920E-B6E7-4924-87BF-0D5A6B2D1958}" dt="2023-12-21T12:02:31.459" v="198" actId="478"/>
          <ac:spMkLst>
            <pc:docMk/>
            <pc:sldMk cId="1072346714" sldId="256"/>
            <ac:spMk id="29" creationId="{1067FB3E-3426-15EC-06A0-C6B8712F3A98}"/>
          </ac:spMkLst>
        </pc:spChg>
        <pc:spChg chg="add del mod">
          <ac:chgData name="Fatima Pillosu" userId="a6295d4dc9e22643" providerId="LiveId" clId="{8A0A920E-B6E7-4924-87BF-0D5A6B2D1958}" dt="2023-12-21T12:01:36.603" v="172" actId="478"/>
          <ac:spMkLst>
            <pc:docMk/>
            <pc:sldMk cId="1072346714" sldId="256"/>
            <ac:spMk id="35" creationId="{6B4DE24F-013C-0659-C3EA-B04B2BFFCA34}"/>
          </ac:spMkLst>
        </pc:spChg>
        <pc:spChg chg="add del mo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36" creationId="{BEA17204-AB6A-45D7-7E3F-D01C1994BEC9}"/>
          </ac:spMkLst>
        </pc:spChg>
        <pc:spChg chg="add del mo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37" creationId="{34EAB906-1723-9C58-6016-95AA4795649D}"/>
          </ac:spMkLst>
        </pc:spChg>
        <pc:spChg chg="add del mod ord">
          <ac:chgData name="Fatima Pillosu" userId="a6295d4dc9e22643" providerId="LiveId" clId="{8A0A920E-B6E7-4924-87BF-0D5A6B2D1958}" dt="2023-12-21T13:51:17.550" v="342" actId="11529"/>
          <ac:spMkLst>
            <pc:docMk/>
            <pc:sldMk cId="1072346714" sldId="256"/>
            <ac:spMk id="44" creationId="{86C359FF-3DFE-A535-4E62-3EA677ECF82C}"/>
          </ac:spMkLst>
        </pc:spChg>
        <pc:spChg chg="add del mo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46" creationId="{CC0404F9-0025-446D-EF5A-37CAAC0A209E}"/>
          </ac:spMkLst>
        </pc:spChg>
        <pc:spChg chg="add del mo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47" creationId="{394369DA-2643-ACA8-BEC9-074082900956}"/>
          </ac:spMkLst>
        </pc:spChg>
        <pc:spChg chg="add del mo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48" creationId="{4EE8F03F-C4A2-D856-B078-EDF2AB22F38B}"/>
          </ac:spMkLst>
        </pc:spChg>
        <pc:spChg chg="add del mod">
          <ac:chgData name="Fatima Pillosu" userId="a6295d4dc9e22643" providerId="LiveId" clId="{8A0A920E-B6E7-4924-87BF-0D5A6B2D1958}" dt="2023-12-21T13:55:14.928" v="425" actId="21"/>
          <ac:spMkLst>
            <pc:docMk/>
            <pc:sldMk cId="1072346714" sldId="256"/>
            <ac:spMk id="49" creationId="{931174D2-CE1B-B4A3-9E35-5DFE69B5F22C}"/>
          </ac:spMkLst>
        </pc:spChg>
        <pc:spChg chg="add del">
          <ac:chgData name="Fatima Pillosu" userId="a6295d4dc9e22643" providerId="LiveId" clId="{8A0A920E-B6E7-4924-87BF-0D5A6B2D1958}" dt="2023-12-21T13:55:12.487" v="424" actId="478"/>
          <ac:spMkLst>
            <pc:docMk/>
            <pc:sldMk cId="1072346714" sldId="256"/>
            <ac:spMk id="51" creationId="{682E458A-21E2-C960-160D-CFADAE9B8539}"/>
          </ac:spMkLst>
        </pc:spChg>
        <pc:spChg chg="del">
          <ac:chgData name="Fatima Pillosu" userId="a6295d4dc9e22643" providerId="LiveId" clId="{8A0A920E-B6E7-4924-87BF-0D5A6B2D1958}" dt="2023-12-21T11:51:42.792" v="7" actId="21"/>
          <ac:spMkLst>
            <pc:docMk/>
            <pc:sldMk cId="1072346714" sldId="256"/>
            <ac:spMk id="57" creationId="{62474F9B-9549-98F4-5E8F-BBEAC7016D7F}"/>
          </ac:spMkLst>
        </pc:spChg>
        <pc:spChg chg="del">
          <ac:chgData name="Fatima Pillosu" userId="a6295d4dc9e22643" providerId="LiveId" clId="{8A0A920E-B6E7-4924-87BF-0D5A6B2D1958}" dt="2023-12-21T11:51:42.792" v="7" actId="21"/>
          <ac:spMkLst>
            <pc:docMk/>
            <pc:sldMk cId="1072346714" sldId="256"/>
            <ac:spMk id="58" creationId="{230FF514-E474-F3B0-E4CA-E17B20299031}"/>
          </ac:spMkLst>
        </pc:spChg>
        <pc:spChg chg="del">
          <ac:chgData name="Fatima Pillosu" userId="a6295d4dc9e22643" providerId="LiveId" clId="{8A0A920E-B6E7-4924-87BF-0D5A6B2D1958}" dt="2023-12-21T11:51:34.505" v="5" actId="478"/>
          <ac:spMkLst>
            <pc:docMk/>
            <pc:sldMk cId="1072346714" sldId="256"/>
            <ac:spMk id="59" creationId="{60EFB212-C205-78DB-7709-6791A8193261}"/>
          </ac:spMkLst>
        </pc:spChg>
        <pc:spChg chg="del">
          <ac:chgData name="Fatima Pillosu" userId="a6295d4dc9e22643" providerId="LiveId" clId="{8A0A920E-B6E7-4924-87BF-0D5A6B2D1958}" dt="2023-12-21T11:51:32.789" v="4" actId="478"/>
          <ac:spMkLst>
            <pc:docMk/>
            <pc:sldMk cId="1072346714" sldId="256"/>
            <ac:spMk id="60" creationId="{7376B85B-917A-079A-5132-DEDB5C5E7834}"/>
          </ac:spMkLst>
        </pc:spChg>
        <pc:spChg chg="del">
          <ac:chgData name="Fatima Pillosu" userId="a6295d4dc9e22643" providerId="LiveId" clId="{8A0A920E-B6E7-4924-87BF-0D5A6B2D1958}" dt="2023-12-21T11:51:42.792" v="7" actId="21"/>
          <ac:spMkLst>
            <pc:docMk/>
            <pc:sldMk cId="1072346714" sldId="256"/>
            <ac:spMk id="61" creationId="{A9ADF02B-2B10-FE58-83FB-270E1B72F374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65" creationId="{C3AB6EEE-A212-6219-4457-D0464EB0CCAE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66" creationId="{28F2E26B-47E5-8BA5-47B6-5E6D88369717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67" creationId="{DB00622D-EFA4-873C-60A9-8D8057632DA8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68" creationId="{4DC2DACD-FD0F-3B6F-1271-24B1715E8415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69" creationId="{3D7E1B29-F647-CFAB-E0D7-3C9F7A2144FC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0" creationId="{CB0F925A-BE4F-BA21-B616-81D1EE21A5D3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1" creationId="{87594D03-4FC2-F597-40DD-0BC8E77ADAB0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2" creationId="{B4A9E0F8-A058-E30E-B39A-661259D970B7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3" creationId="{CB9643F3-7AEE-4154-7560-89FF50440D39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4" creationId="{DC3ED00A-8225-F3DF-6AFC-3E3B416AF7A2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5" creationId="{93DD7934-4D1F-203F-115A-8CD30267714B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6" creationId="{E612E97C-EBA3-3FE1-2037-0B88C943A875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7" creationId="{F7686D95-1D1B-55FE-328A-3A54FDE4131B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8" creationId="{76399EE0-F8AF-AE62-22B7-3A25E5005060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79" creationId="{38AC4AC0-A304-DFA2-F0FA-E536DBD37F81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80" creationId="{5AD677FE-FC0E-E649-098B-C7FB7F847778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81" creationId="{FDD119F1-B8C4-D451-4D83-B8285C2FADE4}"/>
          </ac:spMkLst>
        </pc:spChg>
        <pc:spChg chg="del">
          <ac:chgData name="Fatima Pillosu" userId="a6295d4dc9e22643" providerId="LiveId" clId="{8A0A920E-B6E7-4924-87BF-0D5A6B2D1958}" dt="2023-12-21T11:51:37.496" v="6" actId="478"/>
          <ac:spMkLst>
            <pc:docMk/>
            <pc:sldMk cId="1072346714" sldId="256"/>
            <ac:spMk id="82" creationId="{A86C750C-FB98-9351-A067-610D39232C45}"/>
          </ac:spMkLst>
        </pc:spChg>
        <pc:spChg chg="add mod">
          <ac:chgData name="Fatima Pillosu" userId="a6295d4dc9e22643" providerId="LiveId" clId="{8A0A920E-B6E7-4924-87BF-0D5A6B2D1958}" dt="2023-12-21T14:02:17.918" v="563" actId="1037"/>
          <ac:spMkLst>
            <pc:docMk/>
            <pc:sldMk cId="1072346714" sldId="256"/>
            <ac:spMk id="86" creationId="{90F5CDF3-FDC3-0090-6CB7-42A9120D59C7}"/>
          </ac:spMkLst>
        </pc:spChg>
        <pc:spChg chg="add mod">
          <ac:chgData name="Fatima Pillosu" userId="a6295d4dc9e22643" providerId="LiveId" clId="{8A0A920E-B6E7-4924-87BF-0D5A6B2D1958}" dt="2023-12-21T13:55:29.460" v="426"/>
          <ac:spMkLst>
            <pc:docMk/>
            <pc:sldMk cId="1072346714" sldId="256"/>
            <ac:spMk id="87" creationId="{5C6DCF59-1370-8F32-FD27-7CCD8C8F523D}"/>
          </ac:spMkLst>
        </pc:spChg>
        <pc:spChg chg="add mod">
          <ac:chgData name="Fatima Pillosu" userId="a6295d4dc9e22643" providerId="LiveId" clId="{8A0A920E-B6E7-4924-87BF-0D5A6B2D1958}" dt="2023-12-21T14:02:17.918" v="563" actId="1037"/>
          <ac:spMkLst>
            <pc:docMk/>
            <pc:sldMk cId="1072346714" sldId="256"/>
            <ac:spMk id="88" creationId="{20A5843F-B0F2-BBC1-325D-115B55EA1230}"/>
          </ac:spMkLst>
        </pc:spChg>
        <pc:spChg chg="add mod">
          <ac:chgData name="Fatima Pillosu" userId="a6295d4dc9e22643" providerId="LiveId" clId="{8A0A920E-B6E7-4924-87BF-0D5A6B2D1958}" dt="2023-12-21T14:01:24.566" v="549" actId="1036"/>
          <ac:spMkLst>
            <pc:docMk/>
            <pc:sldMk cId="1072346714" sldId="256"/>
            <ac:spMk id="91" creationId="{A6A300DF-5000-8232-DECC-87531F49BB60}"/>
          </ac:spMkLst>
        </pc:spChg>
        <pc:spChg chg="add mod">
          <ac:chgData name="Fatima Pillosu" userId="a6295d4dc9e22643" providerId="LiveId" clId="{8A0A920E-B6E7-4924-87BF-0D5A6B2D1958}" dt="2023-12-21T13:55:29.460" v="426"/>
          <ac:spMkLst>
            <pc:docMk/>
            <pc:sldMk cId="1072346714" sldId="256"/>
            <ac:spMk id="92" creationId="{0B6010B9-04B3-7D57-51D2-06629D869929}"/>
          </ac:spMkLst>
        </pc:spChg>
        <pc:spChg chg="add mod">
          <ac:chgData name="Fatima Pillosu" userId="a6295d4dc9e22643" providerId="LiveId" clId="{8A0A920E-B6E7-4924-87BF-0D5A6B2D1958}" dt="2023-12-21T14:02:17.918" v="563" actId="1037"/>
          <ac:spMkLst>
            <pc:docMk/>
            <pc:sldMk cId="1072346714" sldId="256"/>
            <ac:spMk id="93" creationId="{3BA227B9-82BF-6F6B-1C8D-5A3E3A44C34B}"/>
          </ac:spMkLst>
        </pc:spChg>
        <pc:spChg chg="add mod">
          <ac:chgData name="Fatima Pillosu" userId="a6295d4dc9e22643" providerId="LiveId" clId="{8A0A920E-B6E7-4924-87BF-0D5A6B2D1958}" dt="2023-12-21T14:02:17.918" v="563" actId="1037"/>
          <ac:spMkLst>
            <pc:docMk/>
            <pc:sldMk cId="1072346714" sldId="256"/>
            <ac:spMk id="94" creationId="{AD254E99-063B-A2A1-AB50-596B1DB6D822}"/>
          </ac:spMkLst>
        </pc:spChg>
        <pc:spChg chg="add del mod">
          <ac:chgData name="Fatima Pillosu" userId="a6295d4dc9e22643" providerId="LiveId" clId="{8A0A920E-B6E7-4924-87BF-0D5A6B2D1958}" dt="2023-12-21T14:00:45.917" v="533" actId="478"/>
          <ac:spMkLst>
            <pc:docMk/>
            <pc:sldMk cId="1072346714" sldId="256"/>
            <ac:spMk id="97" creationId="{20AD05F9-9FC0-B73E-39FD-9F198D7C2E73}"/>
          </ac:spMkLst>
        </pc:spChg>
        <pc:spChg chg="add mod">
          <ac:chgData name="Fatima Pillosu" userId="a6295d4dc9e22643" providerId="LiveId" clId="{8A0A920E-B6E7-4924-87BF-0D5A6B2D1958}" dt="2023-12-21T14:03:20.179" v="613" actId="1036"/>
          <ac:spMkLst>
            <pc:docMk/>
            <pc:sldMk cId="1072346714" sldId="256"/>
            <ac:spMk id="99" creationId="{DCA01C30-9EAD-56C6-94BD-03EC23530D1C}"/>
          </ac:spMkLst>
        </pc:spChg>
        <pc:spChg chg="add mod">
          <ac:chgData name="Fatima Pillosu" userId="a6295d4dc9e22643" providerId="LiveId" clId="{8A0A920E-B6E7-4924-87BF-0D5A6B2D1958}" dt="2023-12-21T14:03:02.284" v="594" actId="207"/>
          <ac:spMkLst>
            <pc:docMk/>
            <pc:sldMk cId="1072346714" sldId="256"/>
            <ac:spMk id="100" creationId="{19CECEBB-501C-0F74-922B-6C19353D4829}"/>
          </ac:spMkLst>
        </pc:spChg>
        <pc:grpChg chg="del">
          <ac:chgData name="Fatima Pillosu" userId="a6295d4dc9e22643" providerId="LiveId" clId="{8A0A920E-B6E7-4924-87BF-0D5A6B2D1958}" dt="2023-12-21T11:51:37.496" v="6" actId="478"/>
          <ac:grpSpMkLst>
            <pc:docMk/>
            <pc:sldMk cId="1072346714" sldId="256"/>
            <ac:grpSpMk id="62" creationId="{610E7790-8E02-B443-1264-38F59A3D3E2B}"/>
          </ac:grpSpMkLst>
        </pc:grpChg>
        <pc:picChg chg="add del mod modCrop">
          <ac:chgData name="Fatima Pillosu" userId="a6295d4dc9e22643" providerId="LiveId" clId="{8A0A920E-B6E7-4924-87BF-0D5A6B2D1958}" dt="2023-12-21T11:54:31.129" v="56" actId="21"/>
          <ac:picMkLst>
            <pc:docMk/>
            <pc:sldMk cId="1072346714" sldId="256"/>
            <ac:picMk id="6" creationId="{A5C70293-CDD8-9417-CE16-A91F9BCAD92A}"/>
          </ac:picMkLst>
        </pc:picChg>
        <pc:picChg chg="add del mod modCrop">
          <ac:chgData name="Fatima Pillosu" userId="a6295d4dc9e22643" providerId="LiveId" clId="{8A0A920E-B6E7-4924-87BF-0D5A6B2D1958}" dt="2023-12-21T11:54:31.129" v="56" actId="21"/>
          <ac:picMkLst>
            <pc:docMk/>
            <pc:sldMk cId="1072346714" sldId="256"/>
            <ac:picMk id="8" creationId="{10B9F89A-4D6D-0C43-8CE9-45A30262DC51}"/>
          </ac:picMkLst>
        </pc:picChg>
        <pc:picChg chg="add del mod modCrop">
          <ac:chgData name="Fatima Pillosu" userId="a6295d4dc9e22643" providerId="LiveId" clId="{8A0A920E-B6E7-4924-87BF-0D5A6B2D1958}" dt="2023-12-21T11:54:31.129" v="56" actId="21"/>
          <ac:picMkLst>
            <pc:docMk/>
            <pc:sldMk cId="1072346714" sldId="256"/>
            <ac:picMk id="10" creationId="{365288B0-72B5-E41C-CE1B-1723A4E4B4C5}"/>
          </ac:picMkLst>
        </pc:picChg>
        <pc:picChg chg="add del mod modCrop">
          <ac:chgData name="Fatima Pillosu" userId="a6295d4dc9e22643" providerId="LiveId" clId="{8A0A920E-B6E7-4924-87BF-0D5A6B2D1958}" dt="2023-12-21T11:54:31.129" v="56" actId="21"/>
          <ac:picMkLst>
            <pc:docMk/>
            <pc:sldMk cId="1072346714" sldId="256"/>
            <ac:picMk id="12" creationId="{DB6FE719-2D3F-06AA-AF71-F5F6AD28C087}"/>
          </ac:picMkLst>
        </pc:picChg>
        <pc:picChg chg="add del mod modCrop">
          <ac:chgData name="Fatima Pillosu" userId="a6295d4dc9e22643" providerId="LiveId" clId="{8A0A920E-B6E7-4924-87BF-0D5A6B2D1958}" dt="2023-12-21T11:56:46.861" v="85" actId="21"/>
          <ac:picMkLst>
            <pc:docMk/>
            <pc:sldMk cId="1072346714" sldId="256"/>
            <ac:picMk id="16" creationId="{2B0CBCAB-B0BA-FA18-601B-B178D1A4F295}"/>
          </ac:picMkLst>
        </pc:picChg>
        <pc:picChg chg="add del mod modCrop">
          <ac:chgData name="Fatima Pillosu" userId="a6295d4dc9e22643" providerId="LiveId" clId="{8A0A920E-B6E7-4924-87BF-0D5A6B2D1958}" dt="2023-12-21T11:56:46.861" v="85" actId="21"/>
          <ac:picMkLst>
            <pc:docMk/>
            <pc:sldMk cId="1072346714" sldId="256"/>
            <ac:picMk id="17" creationId="{763E00FD-975B-4AD7-6DFA-5880208F549D}"/>
          </ac:picMkLst>
        </pc:picChg>
        <pc:picChg chg="add del mod modCrop">
          <ac:chgData name="Fatima Pillosu" userId="a6295d4dc9e22643" providerId="LiveId" clId="{8A0A920E-B6E7-4924-87BF-0D5A6B2D1958}" dt="2023-12-21T11:56:46.861" v="85" actId="21"/>
          <ac:picMkLst>
            <pc:docMk/>
            <pc:sldMk cId="1072346714" sldId="256"/>
            <ac:picMk id="18" creationId="{E63731E3-FF95-FDB6-B897-808CAF7D8F5B}"/>
          </ac:picMkLst>
        </pc:picChg>
        <pc:picChg chg="add del mod modCrop">
          <ac:chgData name="Fatima Pillosu" userId="a6295d4dc9e22643" providerId="LiveId" clId="{8A0A920E-B6E7-4924-87BF-0D5A6B2D1958}" dt="2023-12-21T11:56:46.861" v="85" actId="21"/>
          <ac:picMkLst>
            <pc:docMk/>
            <pc:sldMk cId="1072346714" sldId="256"/>
            <ac:picMk id="19" creationId="{8BB70171-6AD5-46CF-D17F-8BD920AC47DF}"/>
          </ac:picMkLst>
        </pc:picChg>
        <pc:picChg chg="add del mod">
          <ac:chgData name="Fatima Pillosu" userId="a6295d4dc9e22643" providerId="LiveId" clId="{8A0A920E-B6E7-4924-87BF-0D5A6B2D1958}" dt="2023-12-21T11:57:28.241" v="95" actId="21"/>
          <ac:picMkLst>
            <pc:docMk/>
            <pc:sldMk cId="1072346714" sldId="256"/>
            <ac:picMk id="23" creationId="{B42E7BCB-A5C6-5A26-3F60-D99FE951AA94}"/>
          </ac:picMkLst>
        </pc:picChg>
        <pc:picChg chg="add del mod">
          <ac:chgData name="Fatima Pillosu" userId="a6295d4dc9e22643" providerId="LiveId" clId="{8A0A920E-B6E7-4924-87BF-0D5A6B2D1958}" dt="2023-12-21T11:57:28.241" v="95" actId="21"/>
          <ac:picMkLst>
            <pc:docMk/>
            <pc:sldMk cId="1072346714" sldId="256"/>
            <ac:picMk id="24" creationId="{76E1F92B-C0D9-C2F2-B873-23CCE6784D16}"/>
          </ac:picMkLst>
        </pc:picChg>
        <pc:picChg chg="add del mod">
          <ac:chgData name="Fatima Pillosu" userId="a6295d4dc9e22643" providerId="LiveId" clId="{8A0A920E-B6E7-4924-87BF-0D5A6B2D1958}" dt="2023-12-21T11:57:28.241" v="95" actId="21"/>
          <ac:picMkLst>
            <pc:docMk/>
            <pc:sldMk cId="1072346714" sldId="256"/>
            <ac:picMk id="25" creationId="{7582061E-834F-9431-754C-144FC811C4F7}"/>
          </ac:picMkLst>
        </pc:picChg>
        <pc:picChg chg="add del mod">
          <ac:chgData name="Fatima Pillosu" userId="a6295d4dc9e22643" providerId="LiveId" clId="{8A0A920E-B6E7-4924-87BF-0D5A6B2D1958}" dt="2023-12-21T11:57:28.241" v="95" actId="21"/>
          <ac:picMkLst>
            <pc:docMk/>
            <pc:sldMk cId="1072346714" sldId="256"/>
            <ac:picMk id="26" creationId="{9081CA42-657D-213A-C55E-74DE3711097B}"/>
          </ac:picMkLst>
        </pc:picChg>
        <pc:picChg chg="add del mod modCrop">
          <ac:chgData name="Fatima Pillosu" userId="a6295d4dc9e22643" providerId="LiveId" clId="{8A0A920E-B6E7-4924-87BF-0D5A6B2D1958}" dt="2023-12-21T13:55:14.928" v="425" actId="21"/>
          <ac:picMkLst>
            <pc:docMk/>
            <pc:sldMk cId="1072346714" sldId="256"/>
            <ac:picMk id="30" creationId="{D63312B6-99A6-E514-E6C2-59CB478402E4}"/>
          </ac:picMkLst>
        </pc:picChg>
        <pc:picChg chg="add del mod modCrop">
          <ac:chgData name="Fatima Pillosu" userId="a6295d4dc9e22643" providerId="LiveId" clId="{8A0A920E-B6E7-4924-87BF-0D5A6B2D1958}" dt="2023-12-21T13:55:14.928" v="425" actId="21"/>
          <ac:picMkLst>
            <pc:docMk/>
            <pc:sldMk cId="1072346714" sldId="256"/>
            <ac:picMk id="31" creationId="{79850050-1B7B-2D58-9652-2B29490FCC46}"/>
          </ac:picMkLst>
        </pc:picChg>
        <pc:picChg chg="add del mod modCrop">
          <ac:chgData name="Fatima Pillosu" userId="a6295d4dc9e22643" providerId="LiveId" clId="{8A0A920E-B6E7-4924-87BF-0D5A6B2D1958}" dt="2023-12-21T13:54:02.495" v="389" actId="478"/>
          <ac:picMkLst>
            <pc:docMk/>
            <pc:sldMk cId="1072346714" sldId="256"/>
            <ac:picMk id="32" creationId="{98321136-4917-E0DF-C1D3-B53B18C3AFE1}"/>
          </ac:picMkLst>
        </pc:picChg>
        <pc:picChg chg="add del mod modCrop">
          <ac:chgData name="Fatima Pillosu" userId="a6295d4dc9e22643" providerId="LiveId" clId="{8A0A920E-B6E7-4924-87BF-0D5A6B2D1958}" dt="2023-12-21T13:55:14.928" v="425" actId="21"/>
          <ac:picMkLst>
            <pc:docMk/>
            <pc:sldMk cId="1072346714" sldId="256"/>
            <ac:picMk id="33" creationId="{1588F915-DB3B-32A8-EC4C-35273BE60130}"/>
          </ac:picMkLst>
        </pc:picChg>
        <pc:picChg chg="add del mod modCrop">
          <ac:chgData name="Fatima Pillosu" userId="a6295d4dc9e22643" providerId="LiveId" clId="{8A0A920E-B6E7-4924-87BF-0D5A6B2D1958}" dt="2023-12-21T12:00:13.245" v="129" actId="478"/>
          <ac:picMkLst>
            <pc:docMk/>
            <pc:sldMk cId="1072346714" sldId="256"/>
            <ac:picMk id="34" creationId="{2FFF09B4-44A1-2894-4486-B7DB1ADD6FBA}"/>
          </ac:picMkLst>
        </pc:picChg>
        <pc:picChg chg="add del mod ord">
          <ac:chgData name="Fatima Pillosu" userId="a6295d4dc9e22643" providerId="LiveId" clId="{8A0A920E-B6E7-4924-87BF-0D5A6B2D1958}" dt="2023-12-21T13:55:14.928" v="425" actId="21"/>
          <ac:picMkLst>
            <pc:docMk/>
            <pc:sldMk cId="1072346714" sldId="256"/>
            <ac:picMk id="50" creationId="{2FD75724-0CA5-C170-85C7-61F0F743596B}"/>
          </ac:picMkLst>
        </pc:picChg>
        <pc:picChg chg="add mod">
          <ac:chgData name="Fatima Pillosu" userId="a6295d4dc9e22643" providerId="LiveId" clId="{8A0A920E-B6E7-4924-87BF-0D5A6B2D1958}" dt="2023-12-21T14:02:17.918" v="563" actId="1037"/>
          <ac:picMkLst>
            <pc:docMk/>
            <pc:sldMk cId="1072346714" sldId="256"/>
            <ac:picMk id="52" creationId="{0876C303-8D9E-352E-02B3-65CEEB96503A}"/>
          </ac:picMkLst>
        </pc:picChg>
        <pc:picChg chg="del">
          <ac:chgData name="Fatima Pillosu" userId="a6295d4dc9e22643" providerId="LiveId" clId="{8A0A920E-B6E7-4924-87BF-0D5A6B2D1958}" dt="2023-12-21T11:51:29.581" v="2" actId="478"/>
          <ac:picMkLst>
            <pc:docMk/>
            <pc:sldMk cId="1072346714" sldId="256"/>
            <ac:picMk id="53" creationId="{C1A28376-AEBE-2CB6-3202-C9AB2EB83169}"/>
          </ac:picMkLst>
        </pc:picChg>
        <pc:picChg chg="del">
          <ac:chgData name="Fatima Pillosu" userId="a6295d4dc9e22643" providerId="LiveId" clId="{8A0A920E-B6E7-4924-87BF-0D5A6B2D1958}" dt="2023-12-21T11:51:29.935" v="3" actId="478"/>
          <ac:picMkLst>
            <pc:docMk/>
            <pc:sldMk cId="1072346714" sldId="256"/>
            <ac:picMk id="54" creationId="{D231E065-ED8C-1E5A-E34B-9EF2993E163D}"/>
          </ac:picMkLst>
        </pc:picChg>
        <pc:picChg chg="del">
          <ac:chgData name="Fatima Pillosu" userId="a6295d4dc9e22643" providerId="LiveId" clId="{8A0A920E-B6E7-4924-87BF-0D5A6B2D1958}" dt="2023-12-21T11:51:28.471" v="0" actId="478"/>
          <ac:picMkLst>
            <pc:docMk/>
            <pc:sldMk cId="1072346714" sldId="256"/>
            <ac:picMk id="55" creationId="{1C20D923-F680-860A-8430-00CFCD2244D4}"/>
          </ac:picMkLst>
        </pc:picChg>
        <pc:picChg chg="del">
          <ac:chgData name="Fatima Pillosu" userId="a6295d4dc9e22643" providerId="LiveId" clId="{8A0A920E-B6E7-4924-87BF-0D5A6B2D1958}" dt="2023-12-21T11:51:28.966" v="1" actId="478"/>
          <ac:picMkLst>
            <pc:docMk/>
            <pc:sldMk cId="1072346714" sldId="256"/>
            <ac:picMk id="56" creationId="{F3233E7D-C036-A735-6A90-2B99E9642804}"/>
          </ac:picMkLst>
        </pc:picChg>
        <pc:picChg chg="add mod modCrop">
          <ac:chgData name="Fatima Pillosu" userId="a6295d4dc9e22643" providerId="LiveId" clId="{8A0A920E-B6E7-4924-87BF-0D5A6B2D1958}" dt="2023-12-21T14:01:24.566" v="549" actId="1036"/>
          <ac:picMkLst>
            <pc:docMk/>
            <pc:sldMk cId="1072346714" sldId="256"/>
            <ac:picMk id="83" creationId="{EF5AD2E6-6072-55E3-55E7-E208E4133C12}"/>
          </ac:picMkLst>
        </pc:picChg>
        <pc:picChg chg="add mod">
          <ac:chgData name="Fatima Pillosu" userId="a6295d4dc9e22643" providerId="LiveId" clId="{8A0A920E-B6E7-4924-87BF-0D5A6B2D1958}" dt="2023-12-21T13:55:29.460" v="426"/>
          <ac:picMkLst>
            <pc:docMk/>
            <pc:sldMk cId="1072346714" sldId="256"/>
            <ac:picMk id="84" creationId="{E01CAB92-2E26-F918-57CF-5979FD2E86F0}"/>
          </ac:picMkLst>
        </pc:picChg>
        <pc:picChg chg="add mod modCrop">
          <ac:chgData name="Fatima Pillosu" userId="a6295d4dc9e22643" providerId="LiveId" clId="{8A0A920E-B6E7-4924-87BF-0D5A6B2D1958}" dt="2023-12-21T14:02:17.918" v="563" actId="1037"/>
          <ac:picMkLst>
            <pc:docMk/>
            <pc:sldMk cId="1072346714" sldId="256"/>
            <ac:picMk id="85" creationId="{2A749E4E-DDFC-DE91-FC81-7F57E5B31A68}"/>
          </ac:picMkLst>
        </pc:picChg>
        <pc:picChg chg="add mod modCrop">
          <ac:chgData name="Fatima Pillosu" userId="a6295d4dc9e22643" providerId="LiveId" clId="{8A0A920E-B6E7-4924-87BF-0D5A6B2D1958}" dt="2023-12-21T14:02:17.918" v="563" actId="1037"/>
          <ac:picMkLst>
            <pc:docMk/>
            <pc:sldMk cId="1072346714" sldId="256"/>
            <ac:picMk id="98" creationId="{9016A233-A00D-D737-1D18-0E0E05B4DCD9}"/>
          </ac:picMkLst>
        </pc:picChg>
        <pc:cxnChg chg="add del mod">
          <ac:chgData name="Fatima Pillosu" userId="a6295d4dc9e22643" providerId="LiveId" clId="{8A0A920E-B6E7-4924-87BF-0D5A6B2D1958}" dt="2023-12-21T13:55:14.928" v="425" actId="21"/>
          <ac:cxnSpMkLst>
            <pc:docMk/>
            <pc:sldMk cId="1072346714" sldId="256"/>
            <ac:cxnSpMk id="39" creationId="{FDBFC6A2-99B0-85F7-7A8E-5FC3DE47B30C}"/>
          </ac:cxnSpMkLst>
        </pc:cxnChg>
        <pc:cxnChg chg="add del mod">
          <ac:chgData name="Fatima Pillosu" userId="a6295d4dc9e22643" providerId="LiveId" clId="{8A0A920E-B6E7-4924-87BF-0D5A6B2D1958}" dt="2023-12-21T13:55:14.928" v="425" actId="21"/>
          <ac:cxnSpMkLst>
            <pc:docMk/>
            <pc:sldMk cId="1072346714" sldId="256"/>
            <ac:cxnSpMk id="40" creationId="{77EEF65D-95A4-35FD-0FC8-31ABA58E4D7D}"/>
          </ac:cxnSpMkLst>
        </pc:cxnChg>
        <pc:cxnChg chg="add mod">
          <ac:chgData name="Fatima Pillosu" userId="a6295d4dc9e22643" providerId="LiveId" clId="{8A0A920E-B6E7-4924-87BF-0D5A6B2D1958}" dt="2023-12-21T14:02:26.760" v="564" actId="14100"/>
          <ac:cxnSpMkLst>
            <pc:docMk/>
            <pc:sldMk cId="1072346714" sldId="256"/>
            <ac:cxnSpMk id="89" creationId="{EE3BDC6D-AA05-37D9-9179-93AF0CC6709A}"/>
          </ac:cxnSpMkLst>
        </pc:cxnChg>
        <pc:cxnChg chg="add mod">
          <ac:chgData name="Fatima Pillosu" userId="a6295d4dc9e22643" providerId="LiveId" clId="{8A0A920E-B6E7-4924-87BF-0D5A6B2D1958}" dt="2023-12-21T14:01:56.015" v="557" actId="14100"/>
          <ac:cxnSpMkLst>
            <pc:docMk/>
            <pc:sldMk cId="1072346714" sldId="256"/>
            <ac:cxnSpMk id="90" creationId="{6BC775DB-29E5-8334-F642-4D662BBC5BEC}"/>
          </ac:cxnSpMkLst>
        </pc:cxnChg>
      </pc:sldChg>
    </pc:docChg>
  </pc:docChgLst>
  <pc:docChgLst>
    <pc:chgData name="Fatima Pillosu" userId="a6295d4dc9e22643" providerId="LiveId" clId="{0756FD03-1706-4472-A4C9-E6951E3B5C4C}"/>
    <pc:docChg chg="custSel modSld">
      <pc:chgData name="Fatima Pillosu" userId="a6295d4dc9e22643" providerId="LiveId" clId="{0756FD03-1706-4472-A4C9-E6951E3B5C4C}" dt="2023-11-29T09:38:00.207" v="52" actId="1036"/>
      <pc:docMkLst>
        <pc:docMk/>
      </pc:docMkLst>
      <pc:sldChg chg="addSp delSp modSp mod">
        <pc:chgData name="Fatima Pillosu" userId="a6295d4dc9e22643" providerId="LiveId" clId="{0756FD03-1706-4472-A4C9-E6951E3B5C4C}" dt="2023-11-29T09:38:00.207" v="52" actId="1036"/>
        <pc:sldMkLst>
          <pc:docMk/>
          <pc:sldMk cId="1072346714" sldId="256"/>
        </pc:sldMkLst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26" creationId="{4D6BD6C7-6D5D-3367-95B6-7A5399D42A36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27" creationId="{33D724CA-F564-BB24-4C21-3B17DB159837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28" creationId="{FADEB154-1E14-E07E-AE86-1E1B57D9D799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29" creationId="{4D64AC32-9D89-42AB-CA47-4E37B5E9C371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0" creationId="{C0E4CF8B-2B7D-3A99-C2A0-B902715DC82D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4" creationId="{6A0CAB05-3A1A-545D-00E5-C520ADE2DE98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5" creationId="{DB0EAE5B-B91F-04EC-7FD5-6281E2FC4C6C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6" creationId="{5F68747B-853A-30C8-389E-AA4F4C616EC8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7" creationId="{C4FCC9A3-D86A-1A5F-B937-22E313A502C5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8" creationId="{1F0DCFE1-BA5A-8CF0-68A5-5AF9DF122315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39" creationId="{2E377314-5496-12AD-8BDF-90A42DD8E8F4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0" creationId="{B2A63B25-69CE-4281-940E-8AA360570CD0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1" creationId="{B7E954CF-847A-5202-4A7E-21E743CEE0EC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2" creationId="{A466677D-E070-FE73-93B9-CD8A8623DA35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3" creationId="{7743BAD9-1439-F899-912D-2D4812D5D5C8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4" creationId="{810A7679-63A0-270B-D9A3-1587B7A0592D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5" creationId="{BAE5F748-D858-F541-E783-B26433165740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6" creationId="{18FED8DD-8957-CF93-A4D5-2B74A0368F2E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7" creationId="{334882D8-1A9D-CC8A-06CF-488A793CF256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8" creationId="{F6A8E961-9243-0767-D3AA-AB18C84ADE56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49" creationId="{C4F5BF5B-44D1-F769-4A52-FEEA32A1D3C7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50" creationId="{766938A5-4E33-9EEA-7BC6-2645316AC3A4}"/>
          </ac:spMkLst>
        </pc:spChg>
        <pc:spChg chg="del mod">
          <ac:chgData name="Fatima Pillosu" userId="a6295d4dc9e22643" providerId="LiveId" clId="{0756FD03-1706-4472-A4C9-E6951E3B5C4C}" dt="2023-11-29T09:37:33.019" v="49" actId="21"/>
          <ac:spMkLst>
            <pc:docMk/>
            <pc:sldMk cId="1072346714" sldId="256"/>
            <ac:spMk id="51" creationId="{676F60C1-93DC-03F5-E632-0CE4750575A4}"/>
          </ac:spMkLst>
        </pc:spChg>
        <pc:spChg chg="add del">
          <ac:chgData name="Fatima Pillosu" userId="a6295d4dc9e22643" providerId="LiveId" clId="{0756FD03-1706-4472-A4C9-E6951E3B5C4C}" dt="2023-11-29T09:37:20.464" v="48" actId="478"/>
          <ac:spMkLst>
            <pc:docMk/>
            <pc:sldMk cId="1072346714" sldId="256"/>
            <ac:spMk id="52" creationId="{68B7249F-6B7F-8463-BFAB-6DF1A571F792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57" creationId="{62474F9B-9549-98F4-5E8F-BBEAC7016D7F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58" creationId="{230FF514-E474-F3B0-E4CA-E17B20299031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59" creationId="{60EFB212-C205-78DB-7709-6791A8193261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0" creationId="{7376B85B-917A-079A-5132-DEDB5C5E7834}"/>
          </ac:spMkLst>
        </pc:spChg>
        <pc:spChg chg="add mod">
          <ac:chgData name="Fatima Pillosu" userId="a6295d4dc9e22643" providerId="LiveId" clId="{0756FD03-1706-4472-A4C9-E6951E3B5C4C}" dt="2023-11-29T09:38:00.207" v="52" actId="1036"/>
          <ac:spMkLst>
            <pc:docMk/>
            <pc:sldMk cId="1072346714" sldId="256"/>
            <ac:spMk id="61" creationId="{A9ADF02B-2B10-FE58-83FB-270E1B72F374}"/>
          </ac:spMkLst>
        </pc:spChg>
        <pc:spChg chg="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4" creationId="{21139AFA-61F8-7687-C77E-BFDBF491ED17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5" creationId="{C3AB6EEE-A212-6219-4457-D0464EB0CCAE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6" creationId="{28F2E26B-47E5-8BA5-47B6-5E6D88369717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7" creationId="{DB00622D-EFA4-873C-60A9-8D8057632DA8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8" creationId="{4DC2DACD-FD0F-3B6F-1271-24B1715E8415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69" creationId="{3D7E1B29-F647-CFAB-E0D7-3C9F7A2144FC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0" creationId="{CB0F925A-BE4F-BA21-B616-81D1EE21A5D3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1" creationId="{87594D03-4FC2-F597-40DD-0BC8E77ADAB0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2" creationId="{B4A9E0F8-A058-E30E-B39A-661259D970B7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3" creationId="{CB9643F3-7AEE-4154-7560-89FF50440D39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4" creationId="{DC3ED00A-8225-F3DF-6AFC-3E3B416AF7A2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5" creationId="{93DD7934-4D1F-203F-115A-8CD30267714B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6" creationId="{E612E97C-EBA3-3FE1-2037-0B88C943A875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7" creationId="{F7686D95-1D1B-55FE-328A-3A54FDE4131B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8" creationId="{76399EE0-F8AF-AE62-22B7-3A25E5005060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79" creationId="{38AC4AC0-A304-DFA2-F0FA-E536DBD37F81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80" creationId="{5AD677FE-FC0E-E649-098B-C7FB7F847778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81" creationId="{FDD119F1-B8C4-D451-4D83-B8285C2FADE4}"/>
          </ac:spMkLst>
        </pc:spChg>
        <pc:spChg chg="add mod">
          <ac:chgData name="Fatima Pillosu" userId="a6295d4dc9e22643" providerId="LiveId" clId="{0756FD03-1706-4472-A4C9-E6951E3B5C4C}" dt="2023-11-29T09:37:54.207" v="50"/>
          <ac:spMkLst>
            <pc:docMk/>
            <pc:sldMk cId="1072346714" sldId="256"/>
            <ac:spMk id="82" creationId="{A86C750C-FB98-9351-A067-610D39232C45}"/>
          </ac:spMkLst>
        </pc:spChg>
        <pc:grpChg chg="del mod">
          <ac:chgData name="Fatima Pillosu" userId="a6295d4dc9e22643" providerId="LiveId" clId="{0756FD03-1706-4472-A4C9-E6951E3B5C4C}" dt="2023-11-29T09:37:33.019" v="49" actId="21"/>
          <ac:grpSpMkLst>
            <pc:docMk/>
            <pc:sldMk cId="1072346714" sldId="256"/>
            <ac:grpSpMk id="31" creationId="{C99970EB-0759-371E-60E8-38F5FEFC5971}"/>
          </ac:grpSpMkLst>
        </pc:grpChg>
        <pc:grpChg chg="add mod">
          <ac:chgData name="Fatima Pillosu" userId="a6295d4dc9e22643" providerId="LiveId" clId="{0756FD03-1706-4472-A4C9-E6951E3B5C4C}" dt="2023-11-29T09:37:54.207" v="50"/>
          <ac:grpSpMkLst>
            <pc:docMk/>
            <pc:sldMk cId="1072346714" sldId="256"/>
            <ac:grpSpMk id="62" creationId="{610E7790-8E02-B443-1264-38F59A3D3E2B}"/>
          </ac:grpSpMkLst>
        </pc:grpChg>
        <pc:picChg chg="del mod">
          <ac:chgData name="Fatima Pillosu" userId="a6295d4dc9e22643" providerId="LiveId" clId="{0756FD03-1706-4472-A4C9-E6951E3B5C4C}" dt="2023-11-29T09:37:33.019" v="49" actId="21"/>
          <ac:picMkLst>
            <pc:docMk/>
            <pc:sldMk cId="1072346714" sldId="256"/>
            <ac:picMk id="22" creationId="{671F6A74-7242-B4F8-81C5-EB111E195B51}"/>
          </ac:picMkLst>
        </pc:picChg>
        <pc:picChg chg="del mod">
          <ac:chgData name="Fatima Pillosu" userId="a6295d4dc9e22643" providerId="LiveId" clId="{0756FD03-1706-4472-A4C9-E6951E3B5C4C}" dt="2023-11-29T09:37:33.019" v="49" actId="21"/>
          <ac:picMkLst>
            <pc:docMk/>
            <pc:sldMk cId="1072346714" sldId="256"/>
            <ac:picMk id="23" creationId="{1AE1E841-1645-BFD3-3EE5-C8880A8F1C4F}"/>
          </ac:picMkLst>
        </pc:picChg>
        <pc:picChg chg="del mod">
          <ac:chgData name="Fatima Pillosu" userId="a6295d4dc9e22643" providerId="LiveId" clId="{0756FD03-1706-4472-A4C9-E6951E3B5C4C}" dt="2023-11-29T09:37:33.019" v="49" actId="21"/>
          <ac:picMkLst>
            <pc:docMk/>
            <pc:sldMk cId="1072346714" sldId="256"/>
            <ac:picMk id="24" creationId="{C33C068E-1BBA-5EF5-F3D2-8D0CFC725CBD}"/>
          </ac:picMkLst>
        </pc:picChg>
        <pc:picChg chg="del mod">
          <ac:chgData name="Fatima Pillosu" userId="a6295d4dc9e22643" providerId="LiveId" clId="{0756FD03-1706-4472-A4C9-E6951E3B5C4C}" dt="2023-11-29T09:37:33.019" v="49" actId="21"/>
          <ac:picMkLst>
            <pc:docMk/>
            <pc:sldMk cId="1072346714" sldId="256"/>
            <ac:picMk id="25" creationId="{BDFA06AF-5E33-11D6-CFA8-257E7EAE5711}"/>
          </ac:picMkLst>
        </pc:picChg>
        <pc:picChg chg="add mod">
          <ac:chgData name="Fatima Pillosu" userId="a6295d4dc9e22643" providerId="LiveId" clId="{0756FD03-1706-4472-A4C9-E6951E3B5C4C}" dt="2023-11-29T09:37:54.207" v="50"/>
          <ac:picMkLst>
            <pc:docMk/>
            <pc:sldMk cId="1072346714" sldId="256"/>
            <ac:picMk id="53" creationId="{C1A28376-AEBE-2CB6-3202-C9AB2EB83169}"/>
          </ac:picMkLst>
        </pc:picChg>
        <pc:picChg chg="add mod">
          <ac:chgData name="Fatima Pillosu" userId="a6295d4dc9e22643" providerId="LiveId" clId="{0756FD03-1706-4472-A4C9-E6951E3B5C4C}" dt="2023-11-29T09:37:54.207" v="50"/>
          <ac:picMkLst>
            <pc:docMk/>
            <pc:sldMk cId="1072346714" sldId="256"/>
            <ac:picMk id="54" creationId="{D231E065-ED8C-1E5A-E34B-9EF2993E163D}"/>
          </ac:picMkLst>
        </pc:picChg>
        <pc:picChg chg="add mod">
          <ac:chgData name="Fatima Pillosu" userId="a6295d4dc9e22643" providerId="LiveId" clId="{0756FD03-1706-4472-A4C9-E6951E3B5C4C}" dt="2023-11-29T09:37:54.207" v="50"/>
          <ac:picMkLst>
            <pc:docMk/>
            <pc:sldMk cId="1072346714" sldId="256"/>
            <ac:picMk id="55" creationId="{1C20D923-F680-860A-8430-00CFCD2244D4}"/>
          </ac:picMkLst>
        </pc:picChg>
        <pc:picChg chg="add mod">
          <ac:chgData name="Fatima Pillosu" userId="a6295d4dc9e22643" providerId="LiveId" clId="{0756FD03-1706-4472-A4C9-E6951E3B5C4C}" dt="2023-11-29T09:37:54.207" v="50"/>
          <ac:picMkLst>
            <pc:docMk/>
            <pc:sldMk cId="1072346714" sldId="256"/>
            <ac:picMk id="56" creationId="{F3233E7D-C036-A735-6A90-2B99E9642804}"/>
          </ac:picMkLst>
        </pc:picChg>
        <pc:picChg chg="mod">
          <ac:chgData name="Fatima Pillosu" userId="a6295d4dc9e22643" providerId="LiveId" clId="{0756FD03-1706-4472-A4C9-E6951E3B5C4C}" dt="2023-11-29T09:37:54.207" v="50"/>
          <ac:picMkLst>
            <pc:docMk/>
            <pc:sldMk cId="1072346714" sldId="256"/>
            <ac:picMk id="63" creationId="{9D6B798F-5A41-F5C5-8448-FECDF45F68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17" y="1575985"/>
            <a:ext cx="5416391" cy="3352588"/>
          </a:xfrm>
        </p:spPr>
        <p:txBody>
          <a:bodyPr anchor="b"/>
          <a:lstStyle>
            <a:lvl1pPr algn="ctr"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28" y="5057862"/>
            <a:ext cx="4779169" cy="2324966"/>
          </a:xfrm>
        </p:spPr>
        <p:txBody>
          <a:bodyPr/>
          <a:lstStyle>
            <a:lvl1pPr marL="0" indent="0" algn="ctr">
              <a:buNone/>
              <a:defRPr sz="1673"/>
            </a:lvl1pPr>
            <a:lvl2pPr marL="318623" indent="0" algn="ctr">
              <a:buNone/>
              <a:defRPr sz="1394"/>
            </a:lvl2pPr>
            <a:lvl3pPr marL="637245" indent="0" algn="ctr">
              <a:buNone/>
              <a:defRPr sz="1254"/>
            </a:lvl3pPr>
            <a:lvl4pPr marL="955868" indent="0" algn="ctr">
              <a:buNone/>
              <a:defRPr sz="1115"/>
            </a:lvl4pPr>
            <a:lvl5pPr marL="1274491" indent="0" algn="ctr">
              <a:buNone/>
              <a:defRPr sz="1115"/>
            </a:lvl5pPr>
            <a:lvl6pPr marL="1593113" indent="0" algn="ctr">
              <a:buNone/>
              <a:defRPr sz="1115"/>
            </a:lvl6pPr>
            <a:lvl7pPr marL="1911736" indent="0" algn="ctr">
              <a:buNone/>
              <a:defRPr sz="1115"/>
            </a:lvl7pPr>
            <a:lvl8pPr marL="2230359" indent="0" algn="ctr">
              <a:buNone/>
              <a:defRPr sz="1115"/>
            </a:lvl8pPr>
            <a:lvl9pPr marL="2548981" indent="0" algn="ctr">
              <a:buNone/>
              <a:defRPr sz="11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73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57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60124" y="512696"/>
            <a:ext cx="1374011" cy="81607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091" y="512696"/>
            <a:ext cx="4042380" cy="81607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24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23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72" y="2400759"/>
            <a:ext cx="5496044" cy="4005718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772" y="6444373"/>
            <a:ext cx="5496044" cy="2106513"/>
          </a:xfrm>
        </p:spPr>
        <p:txBody>
          <a:bodyPr/>
          <a:lstStyle>
            <a:lvl1pPr marL="0" indent="0">
              <a:buNone/>
              <a:defRPr sz="1673">
                <a:solidFill>
                  <a:schemeClr val="tx1"/>
                </a:solidFill>
              </a:defRPr>
            </a:lvl1pPr>
            <a:lvl2pPr marL="318623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2pPr>
            <a:lvl3pPr marL="637245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3pPr>
            <a:lvl4pPr marL="955868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4pPr>
            <a:lvl5pPr marL="1274491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5pPr>
            <a:lvl6pPr marL="1593113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6pPr>
            <a:lvl7pPr marL="1911736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7pPr>
            <a:lvl8pPr marL="2230359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8pPr>
            <a:lvl9pPr marL="2548981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25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090" y="2563482"/>
            <a:ext cx="2708196" cy="611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5939" y="2563482"/>
            <a:ext cx="2708196" cy="6110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20" y="512699"/>
            <a:ext cx="5496044" cy="18613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21" y="2360633"/>
            <a:ext cx="2695749" cy="1156910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623" indent="0">
              <a:buNone/>
              <a:defRPr sz="1394" b="1"/>
            </a:lvl2pPr>
            <a:lvl3pPr marL="637245" indent="0">
              <a:buNone/>
              <a:defRPr sz="1254" b="1"/>
            </a:lvl3pPr>
            <a:lvl4pPr marL="955868" indent="0">
              <a:buNone/>
              <a:defRPr sz="1115" b="1"/>
            </a:lvl4pPr>
            <a:lvl5pPr marL="1274491" indent="0">
              <a:buNone/>
              <a:defRPr sz="1115" b="1"/>
            </a:lvl5pPr>
            <a:lvl6pPr marL="1593113" indent="0">
              <a:buNone/>
              <a:defRPr sz="1115" b="1"/>
            </a:lvl6pPr>
            <a:lvl7pPr marL="1911736" indent="0">
              <a:buNone/>
              <a:defRPr sz="1115" b="1"/>
            </a:lvl7pPr>
            <a:lvl8pPr marL="2230359" indent="0">
              <a:buNone/>
              <a:defRPr sz="1115" b="1"/>
            </a:lvl8pPr>
            <a:lvl9pPr marL="2548981" indent="0">
              <a:buNone/>
              <a:defRPr sz="11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21" y="3517543"/>
            <a:ext cx="2695749" cy="5173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25939" y="2360633"/>
            <a:ext cx="2709026" cy="1156910"/>
          </a:xfrm>
        </p:spPr>
        <p:txBody>
          <a:bodyPr anchor="b"/>
          <a:lstStyle>
            <a:lvl1pPr marL="0" indent="0">
              <a:buNone/>
              <a:defRPr sz="1673" b="1"/>
            </a:lvl1pPr>
            <a:lvl2pPr marL="318623" indent="0">
              <a:buNone/>
              <a:defRPr sz="1394" b="1"/>
            </a:lvl2pPr>
            <a:lvl3pPr marL="637245" indent="0">
              <a:buNone/>
              <a:defRPr sz="1254" b="1"/>
            </a:lvl3pPr>
            <a:lvl4pPr marL="955868" indent="0">
              <a:buNone/>
              <a:defRPr sz="1115" b="1"/>
            </a:lvl4pPr>
            <a:lvl5pPr marL="1274491" indent="0">
              <a:buNone/>
              <a:defRPr sz="1115" b="1"/>
            </a:lvl5pPr>
            <a:lvl6pPr marL="1593113" indent="0">
              <a:buNone/>
              <a:defRPr sz="1115" b="1"/>
            </a:lvl6pPr>
            <a:lvl7pPr marL="1911736" indent="0">
              <a:buNone/>
              <a:defRPr sz="1115" b="1"/>
            </a:lvl7pPr>
            <a:lvl8pPr marL="2230359" indent="0">
              <a:buNone/>
              <a:defRPr sz="1115" b="1"/>
            </a:lvl8pPr>
            <a:lvl9pPr marL="2548981" indent="0">
              <a:buNone/>
              <a:defRPr sz="11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25939" y="3517543"/>
            <a:ext cx="2709026" cy="5173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1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2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21" y="641985"/>
            <a:ext cx="2055208" cy="2246948"/>
          </a:xfrm>
        </p:spPr>
        <p:txBody>
          <a:bodyPr anchor="b"/>
          <a:lstStyle>
            <a:lvl1pPr>
              <a:defRPr sz="22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026" y="1386511"/>
            <a:ext cx="3225939" cy="6843382"/>
          </a:xfrm>
        </p:spPr>
        <p:txBody>
          <a:bodyPr/>
          <a:lstStyle>
            <a:lvl1pPr>
              <a:defRPr sz="2230"/>
            </a:lvl1pPr>
            <a:lvl2pPr>
              <a:defRPr sz="1951"/>
            </a:lvl2pPr>
            <a:lvl3pPr>
              <a:defRPr sz="1673"/>
            </a:lvl3pPr>
            <a:lvl4pPr>
              <a:defRPr sz="1394"/>
            </a:lvl4pPr>
            <a:lvl5pPr>
              <a:defRPr sz="1394"/>
            </a:lvl5pPr>
            <a:lvl6pPr>
              <a:defRPr sz="1394"/>
            </a:lvl6pPr>
            <a:lvl7pPr>
              <a:defRPr sz="1394"/>
            </a:lvl7pPr>
            <a:lvl8pPr>
              <a:defRPr sz="1394"/>
            </a:lvl8pPr>
            <a:lvl9pPr>
              <a:defRPr sz="1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921" y="2888932"/>
            <a:ext cx="2055208" cy="5352105"/>
          </a:xfrm>
        </p:spPr>
        <p:txBody>
          <a:bodyPr/>
          <a:lstStyle>
            <a:lvl1pPr marL="0" indent="0">
              <a:buNone/>
              <a:defRPr sz="1115"/>
            </a:lvl1pPr>
            <a:lvl2pPr marL="318623" indent="0">
              <a:buNone/>
              <a:defRPr sz="976"/>
            </a:lvl2pPr>
            <a:lvl3pPr marL="637245" indent="0">
              <a:buNone/>
              <a:defRPr sz="836"/>
            </a:lvl3pPr>
            <a:lvl4pPr marL="955868" indent="0">
              <a:buNone/>
              <a:defRPr sz="697"/>
            </a:lvl4pPr>
            <a:lvl5pPr marL="1274491" indent="0">
              <a:buNone/>
              <a:defRPr sz="697"/>
            </a:lvl5pPr>
            <a:lvl6pPr marL="1593113" indent="0">
              <a:buNone/>
              <a:defRPr sz="697"/>
            </a:lvl6pPr>
            <a:lvl7pPr marL="1911736" indent="0">
              <a:buNone/>
              <a:defRPr sz="697"/>
            </a:lvl7pPr>
            <a:lvl8pPr marL="2230359" indent="0">
              <a:buNone/>
              <a:defRPr sz="697"/>
            </a:lvl8pPr>
            <a:lvl9pPr marL="2548981" indent="0">
              <a:buNone/>
              <a:defRPr sz="6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21" y="641985"/>
            <a:ext cx="2055208" cy="2246948"/>
          </a:xfrm>
        </p:spPr>
        <p:txBody>
          <a:bodyPr anchor="b"/>
          <a:lstStyle>
            <a:lvl1pPr>
              <a:defRPr sz="22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09026" y="1386511"/>
            <a:ext cx="3225939" cy="6843382"/>
          </a:xfrm>
        </p:spPr>
        <p:txBody>
          <a:bodyPr anchor="t"/>
          <a:lstStyle>
            <a:lvl1pPr marL="0" indent="0">
              <a:buNone/>
              <a:defRPr sz="2230"/>
            </a:lvl1pPr>
            <a:lvl2pPr marL="318623" indent="0">
              <a:buNone/>
              <a:defRPr sz="1951"/>
            </a:lvl2pPr>
            <a:lvl3pPr marL="637245" indent="0">
              <a:buNone/>
              <a:defRPr sz="1673"/>
            </a:lvl3pPr>
            <a:lvl4pPr marL="955868" indent="0">
              <a:buNone/>
              <a:defRPr sz="1394"/>
            </a:lvl4pPr>
            <a:lvl5pPr marL="1274491" indent="0">
              <a:buNone/>
              <a:defRPr sz="1394"/>
            </a:lvl5pPr>
            <a:lvl6pPr marL="1593113" indent="0">
              <a:buNone/>
              <a:defRPr sz="1394"/>
            </a:lvl6pPr>
            <a:lvl7pPr marL="1911736" indent="0">
              <a:buNone/>
              <a:defRPr sz="1394"/>
            </a:lvl7pPr>
            <a:lvl8pPr marL="2230359" indent="0">
              <a:buNone/>
              <a:defRPr sz="1394"/>
            </a:lvl8pPr>
            <a:lvl9pPr marL="2548981" indent="0">
              <a:buNone/>
              <a:defRPr sz="1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921" y="2888932"/>
            <a:ext cx="2055208" cy="5352105"/>
          </a:xfrm>
        </p:spPr>
        <p:txBody>
          <a:bodyPr/>
          <a:lstStyle>
            <a:lvl1pPr marL="0" indent="0">
              <a:buNone/>
              <a:defRPr sz="1115"/>
            </a:lvl1pPr>
            <a:lvl2pPr marL="318623" indent="0">
              <a:buNone/>
              <a:defRPr sz="976"/>
            </a:lvl2pPr>
            <a:lvl3pPr marL="637245" indent="0">
              <a:buNone/>
              <a:defRPr sz="836"/>
            </a:lvl3pPr>
            <a:lvl4pPr marL="955868" indent="0">
              <a:buNone/>
              <a:defRPr sz="697"/>
            </a:lvl4pPr>
            <a:lvl5pPr marL="1274491" indent="0">
              <a:buNone/>
              <a:defRPr sz="697"/>
            </a:lvl5pPr>
            <a:lvl6pPr marL="1593113" indent="0">
              <a:buNone/>
              <a:defRPr sz="697"/>
            </a:lvl6pPr>
            <a:lvl7pPr marL="1911736" indent="0">
              <a:buNone/>
              <a:defRPr sz="697"/>
            </a:lvl7pPr>
            <a:lvl8pPr marL="2230359" indent="0">
              <a:buNone/>
              <a:defRPr sz="697"/>
            </a:lvl8pPr>
            <a:lvl9pPr marL="2548981" indent="0">
              <a:buNone/>
              <a:defRPr sz="6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181-6ACD-4703-8678-938650DF8C4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63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091" y="512699"/>
            <a:ext cx="5496044" cy="186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091" y="2563482"/>
            <a:ext cx="5496044" cy="611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8090" y="8925377"/>
            <a:ext cx="1433751" cy="51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8D181-6ACD-4703-8678-938650DF8C4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0800" y="8925377"/>
            <a:ext cx="2150626" cy="51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00384" y="8925377"/>
            <a:ext cx="1433751" cy="5126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278D-5DA5-4C93-B3C5-62D712DB9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2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37245" rtl="0" eaLnBrk="1" latinLnBrk="0" hangingPunct="1">
        <a:lnSpc>
          <a:spcPct val="90000"/>
        </a:lnSpc>
        <a:spcBef>
          <a:spcPct val="0"/>
        </a:spcBef>
        <a:buNone/>
        <a:defRPr sz="30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311" indent="-159311" algn="l" defTabSz="637245" rtl="0" eaLnBrk="1" latinLnBrk="0" hangingPunct="1">
        <a:lnSpc>
          <a:spcPct val="90000"/>
        </a:lnSpc>
        <a:spcBef>
          <a:spcPts val="697"/>
        </a:spcBef>
        <a:buFont typeface="Arial" panose="020B0604020202020204" pitchFamily="34" charset="0"/>
        <a:buChar char="•"/>
        <a:defRPr sz="1951" kern="1200">
          <a:solidFill>
            <a:schemeClr val="tx1"/>
          </a:solidFill>
          <a:latin typeface="+mn-lt"/>
          <a:ea typeface="+mn-ea"/>
          <a:cs typeface="+mn-cs"/>
        </a:defRPr>
      </a:lvl1pPr>
      <a:lvl2pPr marL="477934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673" kern="1200">
          <a:solidFill>
            <a:schemeClr val="tx1"/>
          </a:solidFill>
          <a:latin typeface="+mn-lt"/>
          <a:ea typeface="+mn-ea"/>
          <a:cs typeface="+mn-cs"/>
        </a:defRPr>
      </a:lvl2pPr>
      <a:lvl3pPr marL="796557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394" kern="1200">
          <a:solidFill>
            <a:schemeClr val="tx1"/>
          </a:solidFill>
          <a:latin typeface="+mn-lt"/>
          <a:ea typeface="+mn-ea"/>
          <a:cs typeface="+mn-cs"/>
        </a:defRPr>
      </a:lvl3pPr>
      <a:lvl4pPr marL="1115179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4pPr>
      <a:lvl5pPr marL="1433802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5pPr>
      <a:lvl6pPr marL="1752425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6pPr>
      <a:lvl7pPr marL="2071047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7pPr>
      <a:lvl8pPr marL="2389670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8pPr>
      <a:lvl9pPr marL="2708293" indent="-159311" algn="l" defTabSz="63724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12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1pPr>
      <a:lvl2pPr marL="318623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2pPr>
      <a:lvl3pPr marL="637245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3pPr>
      <a:lvl4pPr marL="955868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4pPr>
      <a:lvl5pPr marL="1274491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5pPr>
      <a:lvl6pPr marL="1593113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6pPr>
      <a:lvl7pPr marL="1911736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7pPr>
      <a:lvl8pPr marL="2230359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8pPr>
      <a:lvl9pPr marL="2548981" algn="l" defTabSz="637245" rtl="0" eaLnBrk="1" latinLnBrk="0" hangingPunct="1">
        <a:defRPr sz="12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magine 6">
            <a:extLst>
              <a:ext uri="{FF2B5EF4-FFF2-40B4-BE49-F238E27FC236}">
                <a16:creationId xmlns:a16="http://schemas.microsoft.com/office/drawing/2014/main" id="{871E9F37-2633-C94D-7124-C052F7F34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0" t="34444" r="7285" b="4764"/>
          <a:stretch/>
        </p:blipFill>
        <p:spPr>
          <a:xfrm>
            <a:off x="18588" y="6749842"/>
            <a:ext cx="5723465" cy="2880000"/>
          </a:xfrm>
          <a:prstGeom prst="rect">
            <a:avLst/>
          </a:prstGeom>
        </p:spPr>
      </p:pic>
      <p:pic>
        <p:nvPicPr>
          <p:cNvPr id="77" name="Immagine 8">
            <a:extLst>
              <a:ext uri="{FF2B5EF4-FFF2-40B4-BE49-F238E27FC236}">
                <a16:creationId xmlns:a16="http://schemas.microsoft.com/office/drawing/2014/main" id="{7C33DA90-2417-8085-3430-0F83A0257B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0" t="34444" r="7285" b="4764"/>
          <a:stretch/>
        </p:blipFill>
        <p:spPr>
          <a:xfrm>
            <a:off x="1" y="3647835"/>
            <a:ext cx="5723465" cy="2880000"/>
          </a:xfrm>
          <a:prstGeom prst="rect">
            <a:avLst/>
          </a:prstGeom>
        </p:spPr>
      </p:pic>
      <p:pic>
        <p:nvPicPr>
          <p:cNvPr id="78" name="Immagine 10">
            <a:extLst>
              <a:ext uri="{FF2B5EF4-FFF2-40B4-BE49-F238E27FC236}">
                <a16:creationId xmlns:a16="http://schemas.microsoft.com/office/drawing/2014/main" id="{E2ACEC1D-E5D1-9F10-A5BC-51A2C4D077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0" t="34444" r="7285" b="4764"/>
          <a:stretch/>
        </p:blipFill>
        <p:spPr>
          <a:xfrm>
            <a:off x="1" y="545828"/>
            <a:ext cx="5723465" cy="2880000"/>
          </a:xfrm>
          <a:prstGeom prst="rect">
            <a:avLst/>
          </a:prstGeom>
        </p:spPr>
      </p:pic>
      <p:pic>
        <p:nvPicPr>
          <p:cNvPr id="79" name="Picture 78" descr="A map of the world&#10;&#10;Description automatically generated">
            <a:extLst>
              <a:ext uri="{FF2B5EF4-FFF2-40B4-BE49-F238E27FC236}">
                <a16:creationId xmlns:a16="http://schemas.microsoft.com/office/drawing/2014/main" id="{0C185AEB-FBDC-4979-6408-BB4819BD4C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28921" r="11575" b="67576"/>
          <a:stretch/>
        </p:blipFill>
        <p:spPr>
          <a:xfrm rot="16200000">
            <a:off x="1519132" y="5031371"/>
            <a:ext cx="8841311" cy="280473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FE095D0-F330-6D0B-8D62-E81D7A85EDDC}"/>
              </a:ext>
            </a:extLst>
          </p:cNvPr>
          <p:cNvSpPr txBox="1"/>
          <p:nvPr/>
        </p:nvSpPr>
        <p:spPr>
          <a:xfrm>
            <a:off x="-60757" y="-43998"/>
            <a:ext cx="663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Probability [%] of tp &gt;= 10 mm/12h</a:t>
            </a:r>
          </a:p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FC: 09-12-2021 at 00 UTC (t+36,t+48), VT: 10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December 2021 at 12 UTC and 11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December 2021 at 00 UTC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6152E3D-3F02-0B1C-AA13-6F4BAB5BB0AF}"/>
              </a:ext>
            </a:extLst>
          </p:cNvPr>
          <p:cNvSpPr txBox="1"/>
          <p:nvPr/>
        </p:nvSpPr>
        <p:spPr>
          <a:xfrm>
            <a:off x="-60757" y="351153"/>
            <a:ext cx="572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(a) ECMWF ENSemble forecasts (ENS)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6D71FF-DE5A-3195-D4B3-EDC7395E6A95}"/>
              </a:ext>
            </a:extLst>
          </p:cNvPr>
          <p:cNvSpPr txBox="1"/>
          <p:nvPr/>
        </p:nvSpPr>
        <p:spPr>
          <a:xfrm>
            <a:off x="-60757" y="3440903"/>
            <a:ext cx="572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(b) Univariate ecPoint (U-ecPoint)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65EB5E-8C99-2898-308D-4B7B6240EE93}"/>
              </a:ext>
            </a:extLst>
          </p:cNvPr>
          <p:cNvSpPr txBox="1"/>
          <p:nvPr/>
        </p:nvSpPr>
        <p:spPr>
          <a:xfrm>
            <a:off x="-60757" y="6547813"/>
            <a:ext cx="572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(c) Multivariate ecPoint (M-ecPoint)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EB6F06-395D-9318-4EA7-3D2A87F7A7F8}"/>
              </a:ext>
            </a:extLst>
          </p:cNvPr>
          <p:cNvSpPr txBox="1"/>
          <p:nvPr/>
        </p:nvSpPr>
        <p:spPr>
          <a:xfrm>
            <a:off x="6002861" y="662153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100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325FE5D-06ED-04EF-69C0-BD0EBDC8BD88}"/>
              </a:ext>
            </a:extLst>
          </p:cNvPr>
          <p:cNvSpPr txBox="1"/>
          <p:nvPr/>
        </p:nvSpPr>
        <p:spPr>
          <a:xfrm>
            <a:off x="6002861" y="1497641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80.5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35EBA5-C264-52F1-869D-3FD37CDE780F}"/>
              </a:ext>
            </a:extLst>
          </p:cNvPr>
          <p:cNvSpPr txBox="1"/>
          <p:nvPr/>
        </p:nvSpPr>
        <p:spPr>
          <a:xfrm>
            <a:off x="6002861" y="1079897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90.5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D88A45-D06C-5F31-091D-286DBD29E7C0}"/>
              </a:ext>
            </a:extLst>
          </p:cNvPr>
          <p:cNvSpPr txBox="1"/>
          <p:nvPr/>
        </p:nvSpPr>
        <p:spPr>
          <a:xfrm>
            <a:off x="6002861" y="2333129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60.5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935094-04FA-6918-ACA5-B36AC7E6F57D}"/>
              </a:ext>
            </a:extLst>
          </p:cNvPr>
          <p:cNvSpPr txBox="1"/>
          <p:nvPr/>
        </p:nvSpPr>
        <p:spPr>
          <a:xfrm>
            <a:off x="6002861" y="1915385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70.5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57529D-A32C-E6A8-C317-F2B525741717}"/>
              </a:ext>
            </a:extLst>
          </p:cNvPr>
          <p:cNvSpPr txBox="1"/>
          <p:nvPr/>
        </p:nvSpPr>
        <p:spPr>
          <a:xfrm>
            <a:off x="6002861" y="3168617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40.5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9289CC-107A-6BD7-94AC-9B2E82E9DD2E}"/>
              </a:ext>
            </a:extLst>
          </p:cNvPr>
          <p:cNvSpPr txBox="1"/>
          <p:nvPr/>
        </p:nvSpPr>
        <p:spPr>
          <a:xfrm>
            <a:off x="6002861" y="2750873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50.5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F26949D-6692-5742-5359-EF2280524EB6}"/>
              </a:ext>
            </a:extLst>
          </p:cNvPr>
          <p:cNvSpPr txBox="1"/>
          <p:nvPr/>
        </p:nvSpPr>
        <p:spPr>
          <a:xfrm>
            <a:off x="6002861" y="4004105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30.5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7674D0E-8DEC-D619-FD5C-6291A6CB1F74}"/>
              </a:ext>
            </a:extLst>
          </p:cNvPr>
          <p:cNvSpPr txBox="1"/>
          <p:nvPr/>
        </p:nvSpPr>
        <p:spPr>
          <a:xfrm>
            <a:off x="6002861" y="3586361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35.5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BFDB0F-0CA5-5859-DF80-49AB12F1C7A0}"/>
              </a:ext>
            </a:extLst>
          </p:cNvPr>
          <p:cNvSpPr txBox="1"/>
          <p:nvPr/>
        </p:nvSpPr>
        <p:spPr>
          <a:xfrm>
            <a:off x="6002861" y="4839593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20.5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3053355-9D65-6A39-B80E-FE5297F3F1D7}"/>
              </a:ext>
            </a:extLst>
          </p:cNvPr>
          <p:cNvSpPr txBox="1"/>
          <p:nvPr/>
        </p:nvSpPr>
        <p:spPr>
          <a:xfrm>
            <a:off x="6002861" y="4421849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25.5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585FA76-FE82-6B72-5C97-E976DBC6F5A2}"/>
              </a:ext>
            </a:extLst>
          </p:cNvPr>
          <p:cNvSpPr txBox="1"/>
          <p:nvPr/>
        </p:nvSpPr>
        <p:spPr>
          <a:xfrm>
            <a:off x="6002861" y="5675081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13.5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A1C67A3-7D6D-0980-C65E-1A4EC6D02F65}"/>
              </a:ext>
            </a:extLst>
          </p:cNvPr>
          <p:cNvSpPr txBox="1"/>
          <p:nvPr/>
        </p:nvSpPr>
        <p:spPr>
          <a:xfrm>
            <a:off x="6002861" y="5257337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16.5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1E2717-DEED-4972-6287-82BB16781D3B}"/>
              </a:ext>
            </a:extLst>
          </p:cNvPr>
          <p:cNvSpPr txBox="1"/>
          <p:nvPr/>
        </p:nvSpPr>
        <p:spPr>
          <a:xfrm>
            <a:off x="6002861" y="6510569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8.5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C89C3A8-5EAA-0C7C-D9E4-1E4B3909EBC8}"/>
              </a:ext>
            </a:extLst>
          </p:cNvPr>
          <p:cNvSpPr txBox="1"/>
          <p:nvPr/>
        </p:nvSpPr>
        <p:spPr>
          <a:xfrm>
            <a:off x="6002861" y="6092825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10.5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BF49BFA-FCE5-37B6-3322-30032CA035EA}"/>
              </a:ext>
            </a:extLst>
          </p:cNvPr>
          <p:cNvSpPr txBox="1"/>
          <p:nvPr/>
        </p:nvSpPr>
        <p:spPr>
          <a:xfrm>
            <a:off x="6002861" y="7358583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4.5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810E10D-233E-192F-E764-BC5AEBD140CA}"/>
              </a:ext>
            </a:extLst>
          </p:cNvPr>
          <p:cNvSpPr txBox="1"/>
          <p:nvPr/>
        </p:nvSpPr>
        <p:spPr>
          <a:xfrm>
            <a:off x="6002861" y="6940839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6.5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E8E644-5256-6F3C-07ED-5C55FE638F1C}"/>
              </a:ext>
            </a:extLst>
          </p:cNvPr>
          <p:cNvSpPr txBox="1"/>
          <p:nvPr/>
        </p:nvSpPr>
        <p:spPr>
          <a:xfrm>
            <a:off x="6002861" y="8194071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2.5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487492-2BFD-7E60-8F1E-4990C80286FF}"/>
              </a:ext>
            </a:extLst>
          </p:cNvPr>
          <p:cNvSpPr txBox="1"/>
          <p:nvPr/>
        </p:nvSpPr>
        <p:spPr>
          <a:xfrm>
            <a:off x="6002861" y="7788853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3.5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34808D0-85BC-49FD-DE30-3E36BC1F3EB7}"/>
              </a:ext>
            </a:extLst>
          </p:cNvPr>
          <p:cNvSpPr txBox="1"/>
          <p:nvPr/>
        </p:nvSpPr>
        <p:spPr>
          <a:xfrm>
            <a:off x="6002861" y="9029559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0.5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CAF333D-D62A-6E5A-9E5C-A77D4E489CC7}"/>
              </a:ext>
            </a:extLst>
          </p:cNvPr>
          <p:cNvSpPr txBox="1"/>
          <p:nvPr/>
        </p:nvSpPr>
        <p:spPr>
          <a:xfrm>
            <a:off x="6002861" y="8611815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1.5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01BCDD-D7EC-8708-6E95-AEB9AD3D0562}"/>
              </a:ext>
            </a:extLst>
          </p:cNvPr>
          <p:cNvSpPr txBox="1"/>
          <p:nvPr/>
        </p:nvSpPr>
        <p:spPr>
          <a:xfrm>
            <a:off x="6002861" y="9434770"/>
            <a:ext cx="433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D6B6A65-7136-1666-0656-0F83A85E5896}"/>
              </a:ext>
            </a:extLst>
          </p:cNvPr>
          <p:cNvSpPr txBox="1"/>
          <p:nvPr/>
        </p:nvSpPr>
        <p:spPr>
          <a:xfrm>
            <a:off x="5799551" y="515102"/>
            <a:ext cx="497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67818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</TotalTime>
  <Words>87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4</cp:revision>
  <dcterms:created xsi:type="dcterms:W3CDTF">2023-11-28T17:20:53Z</dcterms:created>
  <dcterms:modified xsi:type="dcterms:W3CDTF">2024-10-15T13:59:48Z</dcterms:modified>
</cp:coreProperties>
</file>