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60416F-633D-4788-86B9-38E6FF01EE07}" v="76" dt="2024-10-15T12:06:30.2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47" autoAdjust="0"/>
  </p:normalViewPr>
  <p:slideViewPr>
    <p:cSldViewPr snapToGrid="0">
      <p:cViewPr varScale="1">
        <p:scale>
          <a:sx n="83" d="100"/>
          <a:sy n="83" d="100"/>
        </p:scale>
        <p:origin x="305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A260416F-633D-4788-86B9-38E6FF01EE07}"/>
    <pc:docChg chg="undo redo custSel addSld delSld modSld">
      <pc:chgData name="Fatima Pillosu" userId="a6295d4dc9e22643" providerId="LiveId" clId="{A260416F-633D-4788-86B9-38E6FF01EE07}" dt="2024-10-15T12:10:37.098" v="5389" actId="1035"/>
      <pc:docMkLst>
        <pc:docMk/>
      </pc:docMkLst>
      <pc:sldChg chg="addSp delSp modSp mod delAnim modAnim">
        <pc:chgData name="Fatima Pillosu" userId="a6295d4dc9e22643" providerId="LiveId" clId="{A260416F-633D-4788-86B9-38E6FF01EE07}" dt="2024-10-15T12:10:37.098" v="5389" actId="1035"/>
        <pc:sldMkLst>
          <pc:docMk/>
          <pc:sldMk cId="118045167" sldId="256"/>
        </pc:sldMkLst>
        <pc:spChg chg="add mod">
          <ac:chgData name="Fatima Pillosu" userId="a6295d4dc9e22643" providerId="LiveId" clId="{A260416F-633D-4788-86B9-38E6FF01EE07}" dt="2024-10-15T12:02:53.586" v="5310" actId="1035"/>
          <ac:spMkLst>
            <pc:docMk/>
            <pc:sldMk cId="118045167" sldId="256"/>
            <ac:spMk id="3" creationId="{C14D726A-EE6D-219B-03A1-696504FA16E8}"/>
          </ac:spMkLst>
        </pc:spChg>
        <pc:spChg chg="add mod">
          <ac:chgData name="Fatima Pillosu" userId="a6295d4dc9e22643" providerId="LiveId" clId="{A260416F-633D-4788-86B9-38E6FF01EE07}" dt="2024-10-15T12:06:51.167" v="5351" actId="14100"/>
          <ac:spMkLst>
            <pc:docMk/>
            <pc:sldMk cId="118045167" sldId="256"/>
            <ac:spMk id="4" creationId="{E1A55C33-BB0C-737D-30EF-A977155E1647}"/>
          </ac:spMkLst>
        </pc:spChg>
        <pc:spChg chg="add mod">
          <ac:chgData name="Fatima Pillosu" userId="a6295d4dc9e22643" providerId="LiveId" clId="{A260416F-633D-4788-86B9-38E6FF01EE07}" dt="2024-10-15T12:07:17.757" v="5356" actId="14100"/>
          <ac:spMkLst>
            <pc:docMk/>
            <pc:sldMk cId="118045167" sldId="256"/>
            <ac:spMk id="5" creationId="{37FDC4F0-E1B5-8D67-E731-19B2C620753F}"/>
          </ac:spMkLst>
        </pc:spChg>
        <pc:spChg chg="add mod">
          <ac:chgData name="Fatima Pillosu" userId="a6295d4dc9e22643" providerId="LiveId" clId="{A260416F-633D-4788-86B9-38E6FF01EE07}" dt="2024-10-15T12:07:20.990" v="5357" actId="14100"/>
          <ac:spMkLst>
            <pc:docMk/>
            <pc:sldMk cId="118045167" sldId="256"/>
            <ac:spMk id="6" creationId="{EBB2C3BF-B1CA-A006-7BE4-A30678D35AC9}"/>
          </ac:spMkLst>
        </pc:spChg>
        <pc:spChg chg="add mod">
          <ac:chgData name="Fatima Pillosu" userId="a6295d4dc9e22643" providerId="LiveId" clId="{A260416F-633D-4788-86B9-38E6FF01EE07}" dt="2024-10-15T12:07:01.301" v="5353" actId="14100"/>
          <ac:spMkLst>
            <pc:docMk/>
            <pc:sldMk cId="118045167" sldId="256"/>
            <ac:spMk id="7" creationId="{45EBFC29-5FAB-4582-E01C-2FA412197D47}"/>
          </ac:spMkLst>
        </pc:spChg>
        <pc:spChg chg="add mod">
          <ac:chgData name="Fatima Pillosu" userId="a6295d4dc9e22643" providerId="LiveId" clId="{A260416F-633D-4788-86B9-38E6FF01EE07}" dt="2024-10-15T12:07:07.124" v="5355" actId="14100"/>
          <ac:spMkLst>
            <pc:docMk/>
            <pc:sldMk cId="118045167" sldId="256"/>
            <ac:spMk id="8" creationId="{B2E450C5-E681-81C7-B416-1E139C275CA3}"/>
          </ac:spMkLst>
        </pc:spChg>
        <pc:spChg chg="add mod">
          <ac:chgData name="Fatima Pillosu" userId="a6295d4dc9e22643" providerId="LiveId" clId="{A260416F-633D-4788-86B9-38E6FF01EE07}" dt="2024-10-15T12:07:26.547" v="5358" actId="14100"/>
          <ac:spMkLst>
            <pc:docMk/>
            <pc:sldMk cId="118045167" sldId="256"/>
            <ac:spMk id="9" creationId="{4B053C86-F3B5-103F-8A82-3C2C77C6B4D0}"/>
          </ac:spMkLst>
        </pc:spChg>
        <pc:spChg chg="add mod">
          <ac:chgData name="Fatima Pillosu" userId="a6295d4dc9e22643" providerId="LiveId" clId="{A260416F-633D-4788-86B9-38E6FF01EE07}" dt="2024-10-15T12:07:28.713" v="5359" actId="14100"/>
          <ac:spMkLst>
            <pc:docMk/>
            <pc:sldMk cId="118045167" sldId="256"/>
            <ac:spMk id="10" creationId="{88803656-7052-2905-6B8F-7CA17B9E37D1}"/>
          </ac:spMkLst>
        </pc:spChg>
        <pc:spChg chg="add mod">
          <ac:chgData name="Fatima Pillosu" userId="a6295d4dc9e22643" providerId="LiveId" clId="{A260416F-633D-4788-86B9-38E6FF01EE07}" dt="2024-10-15T12:08:45.766" v="5371" actId="14100"/>
          <ac:spMkLst>
            <pc:docMk/>
            <pc:sldMk cId="118045167" sldId="256"/>
            <ac:spMk id="11" creationId="{FE211B39-B81D-77E9-5ED6-73498DFC9CA4}"/>
          </ac:spMkLst>
        </pc:spChg>
        <pc:spChg chg="add mod">
          <ac:chgData name="Fatima Pillosu" userId="a6295d4dc9e22643" providerId="LiveId" clId="{A260416F-633D-4788-86B9-38E6FF01EE07}" dt="2024-10-15T12:08:36.173" v="5370" actId="14100"/>
          <ac:spMkLst>
            <pc:docMk/>
            <pc:sldMk cId="118045167" sldId="256"/>
            <ac:spMk id="12" creationId="{20F27438-3CF1-9E16-6A24-36B600AA59B5}"/>
          </ac:spMkLst>
        </pc:spChg>
        <pc:spChg chg="add mod">
          <ac:chgData name="Fatima Pillosu" userId="a6295d4dc9e22643" providerId="LiveId" clId="{A260416F-633D-4788-86B9-38E6FF01EE07}" dt="2024-10-15T12:08:57.637" v="5372" actId="14100"/>
          <ac:spMkLst>
            <pc:docMk/>
            <pc:sldMk cId="118045167" sldId="256"/>
            <ac:spMk id="13" creationId="{69E5421E-7F20-68C8-3C3B-5684A8FA8020}"/>
          </ac:spMkLst>
        </pc:spChg>
        <pc:spChg chg="add mod">
          <ac:chgData name="Fatima Pillosu" userId="a6295d4dc9e22643" providerId="LiveId" clId="{A260416F-633D-4788-86B9-38E6FF01EE07}" dt="2024-10-15T12:08:57.637" v="5372" actId="14100"/>
          <ac:spMkLst>
            <pc:docMk/>
            <pc:sldMk cId="118045167" sldId="256"/>
            <ac:spMk id="14" creationId="{2A11E42A-6AC3-E95A-184A-18121E822BF8}"/>
          </ac:spMkLst>
        </pc:spChg>
        <pc:spChg chg="add mod">
          <ac:chgData name="Fatima Pillosu" userId="a6295d4dc9e22643" providerId="LiveId" clId="{A260416F-633D-4788-86B9-38E6FF01EE07}" dt="2024-10-15T12:08:57.637" v="5372" actId="14100"/>
          <ac:spMkLst>
            <pc:docMk/>
            <pc:sldMk cId="118045167" sldId="256"/>
            <ac:spMk id="15" creationId="{A1D33595-7FEF-53A2-512A-61146AC250C5}"/>
          </ac:spMkLst>
        </pc:spChg>
        <pc:spChg chg="add mod">
          <ac:chgData name="Fatima Pillosu" userId="a6295d4dc9e22643" providerId="LiveId" clId="{A260416F-633D-4788-86B9-38E6FF01EE07}" dt="2024-10-15T12:08:57.637" v="5372" actId="14100"/>
          <ac:spMkLst>
            <pc:docMk/>
            <pc:sldMk cId="118045167" sldId="256"/>
            <ac:spMk id="16" creationId="{3BBE43AC-440B-6B8D-0411-E79039DF74C0}"/>
          </ac:spMkLst>
        </pc:spChg>
        <pc:spChg chg="del">
          <ac:chgData name="Fatima Pillosu" userId="a6295d4dc9e22643" providerId="LiveId" clId="{A260416F-633D-4788-86B9-38E6FF01EE07}" dt="2024-10-15T09:28:05.212" v="1" actId="21"/>
          <ac:spMkLst>
            <pc:docMk/>
            <pc:sldMk cId="118045167" sldId="256"/>
            <ac:spMk id="142" creationId="{8B0DA195-B0CA-6D8B-7DF5-31F6319FCB09}"/>
          </ac:spMkLst>
        </pc:spChg>
        <pc:spChg chg="del">
          <ac:chgData name="Fatima Pillosu" userId="a6295d4dc9e22643" providerId="LiveId" clId="{A260416F-633D-4788-86B9-38E6FF01EE07}" dt="2024-10-15T09:28:05.212" v="1" actId="21"/>
          <ac:spMkLst>
            <pc:docMk/>
            <pc:sldMk cId="118045167" sldId="256"/>
            <ac:spMk id="143" creationId="{399037C4-50DD-48BD-592E-B9FAEABD690B}"/>
          </ac:spMkLst>
        </pc:spChg>
        <pc:spChg chg="del">
          <ac:chgData name="Fatima Pillosu" userId="a6295d4dc9e22643" providerId="LiveId" clId="{A260416F-633D-4788-86B9-38E6FF01EE07}" dt="2024-10-15T09:28:05.212" v="1" actId="21"/>
          <ac:spMkLst>
            <pc:docMk/>
            <pc:sldMk cId="118045167" sldId="256"/>
            <ac:spMk id="145" creationId="{FDE94364-0189-FBDF-872E-85466892C2CB}"/>
          </ac:spMkLst>
        </pc:spChg>
        <pc:spChg chg="del">
          <ac:chgData name="Fatima Pillosu" userId="a6295d4dc9e22643" providerId="LiveId" clId="{A260416F-633D-4788-86B9-38E6FF01EE07}" dt="2024-10-15T09:28:05.212" v="1" actId="21"/>
          <ac:spMkLst>
            <pc:docMk/>
            <pc:sldMk cId="118045167" sldId="256"/>
            <ac:spMk id="268" creationId="{6A1275D1-714A-A4F8-BD37-EC8027E5B235}"/>
          </ac:spMkLst>
        </pc:spChg>
        <pc:spChg chg="del">
          <ac:chgData name="Fatima Pillosu" userId="a6295d4dc9e22643" providerId="LiveId" clId="{A260416F-633D-4788-86B9-38E6FF01EE07}" dt="2024-10-15T09:28:05.212" v="1" actId="21"/>
          <ac:spMkLst>
            <pc:docMk/>
            <pc:sldMk cId="118045167" sldId="256"/>
            <ac:spMk id="275" creationId="{6BE9165F-C724-EA32-D2BF-423FB69A2E0D}"/>
          </ac:spMkLst>
        </pc:spChg>
        <pc:spChg chg="del">
          <ac:chgData name="Fatima Pillosu" userId="a6295d4dc9e22643" providerId="LiveId" clId="{A260416F-633D-4788-86B9-38E6FF01EE07}" dt="2024-10-15T09:28:05.212" v="1" actId="21"/>
          <ac:spMkLst>
            <pc:docMk/>
            <pc:sldMk cId="118045167" sldId="256"/>
            <ac:spMk id="276" creationId="{EB5718F6-9675-94F7-71D6-4DC5E071B297}"/>
          </ac:spMkLst>
        </pc:spChg>
        <pc:spChg chg="del">
          <ac:chgData name="Fatima Pillosu" userId="a6295d4dc9e22643" providerId="LiveId" clId="{A260416F-633D-4788-86B9-38E6FF01EE07}" dt="2024-10-15T09:28:05.212" v="1" actId="21"/>
          <ac:spMkLst>
            <pc:docMk/>
            <pc:sldMk cId="118045167" sldId="256"/>
            <ac:spMk id="277" creationId="{111A729A-E94F-1E57-193D-2FB2598CD54C}"/>
          </ac:spMkLst>
        </pc:spChg>
        <pc:spChg chg="del">
          <ac:chgData name="Fatima Pillosu" userId="a6295d4dc9e22643" providerId="LiveId" clId="{A260416F-633D-4788-86B9-38E6FF01EE07}" dt="2024-10-15T09:28:05.212" v="1" actId="21"/>
          <ac:spMkLst>
            <pc:docMk/>
            <pc:sldMk cId="118045167" sldId="256"/>
            <ac:spMk id="278" creationId="{0D1CEA06-80A7-1FD2-98C9-E67FFFE23889}"/>
          </ac:spMkLst>
        </pc:spChg>
        <pc:spChg chg="del">
          <ac:chgData name="Fatima Pillosu" userId="a6295d4dc9e22643" providerId="LiveId" clId="{A260416F-633D-4788-86B9-38E6FF01EE07}" dt="2024-10-15T09:27:57.206" v="0" actId="478"/>
          <ac:spMkLst>
            <pc:docMk/>
            <pc:sldMk cId="118045167" sldId="256"/>
            <ac:spMk id="327" creationId="{3B8F1A00-241F-4C12-BCEB-458869858C67}"/>
          </ac:spMkLst>
        </pc:spChg>
        <pc:spChg chg="add del mod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329" creationId="{8B0DA195-B0CA-6D8B-7DF5-31F6319FCB09}"/>
          </ac:spMkLst>
        </pc:spChg>
        <pc:spChg chg="add del mod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330" creationId="{399037C4-50DD-48BD-592E-B9FAEABD690B}"/>
          </ac:spMkLst>
        </pc:spChg>
        <pc:spChg chg="add del mod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332" creationId="{FDE94364-0189-FBDF-872E-85466892C2CB}"/>
          </ac:spMkLst>
        </pc:spChg>
        <pc:spChg chg="del mo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335" creationId="{00D4488A-99D6-649B-632E-3A242C091AF8}"/>
          </ac:spMkLst>
        </pc:spChg>
        <pc:spChg chg="del mod or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339" creationId="{EEDBCD5F-7973-9D88-1F3D-346760E66252}"/>
          </ac:spMkLst>
        </pc:spChg>
        <pc:spChg chg="del mo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344" creationId="{08F1D0FB-1072-0825-CD08-857F3E19E505}"/>
          </ac:spMkLst>
        </pc:spChg>
        <pc:spChg chg="del mo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350" creationId="{85932847-61C2-B312-2C2D-D253AF331C3C}"/>
          </ac:spMkLst>
        </pc:spChg>
        <pc:spChg chg="del mo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354" creationId="{8C39652F-37DF-E3EB-0205-6D49A4B2D07E}"/>
          </ac:spMkLst>
        </pc:spChg>
        <pc:spChg chg="del mo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355" creationId="{FA637C27-7A63-6A13-78D6-2EE08D14EBF1}"/>
          </ac:spMkLst>
        </pc:spChg>
        <pc:spChg chg="del mo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356" creationId="{8816B08A-7195-136A-2158-FD294086A9A0}"/>
          </ac:spMkLst>
        </pc:spChg>
        <pc:spChg chg="del mo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358" creationId="{6C1E53C8-E6B1-5B6C-777E-B9314C07B343}"/>
          </ac:spMkLst>
        </pc:spChg>
        <pc:spChg chg="del mo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365" creationId="{3B21A155-FB16-A831-2A65-652A740FE0AA}"/>
          </ac:spMkLst>
        </pc:spChg>
        <pc:spChg chg="del mo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371" creationId="{6B56C57B-14E2-B0B7-CCCB-D36E3184FBEB}"/>
          </ac:spMkLst>
        </pc:spChg>
        <pc:spChg chg="del mo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375" creationId="{7FA43ADC-AD9A-8299-959C-BCC147E6DF0B}"/>
          </ac:spMkLst>
        </pc:spChg>
        <pc:spChg chg="del mo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376" creationId="{E0F25DF8-DC5B-36AB-8019-CF1B033718FF}"/>
          </ac:spMkLst>
        </pc:spChg>
        <pc:spChg chg="del mo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377" creationId="{07E7A0EE-349B-8E3C-D727-8B9E5E09CE53}"/>
          </ac:spMkLst>
        </pc:spChg>
        <pc:spChg chg="del mo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379" creationId="{05F132F9-53D9-68E7-FE18-7100CD04E873}"/>
          </ac:spMkLst>
        </pc:spChg>
        <pc:spChg chg="del mod topLvl">
          <ac:chgData name="Fatima Pillosu" userId="a6295d4dc9e22643" providerId="LiveId" clId="{A260416F-633D-4788-86B9-38E6FF01EE07}" dt="2024-10-15T10:42:06.415" v="2169" actId="478"/>
          <ac:spMkLst>
            <pc:docMk/>
            <pc:sldMk cId="118045167" sldId="256"/>
            <ac:spMk id="383" creationId="{FCB4468C-B54E-0091-FD4C-3B85C38B87CC}"/>
          </ac:spMkLst>
        </pc:spChg>
        <pc:spChg chg="del mod topLvl">
          <ac:chgData name="Fatima Pillosu" userId="a6295d4dc9e22643" providerId="LiveId" clId="{A260416F-633D-4788-86B9-38E6FF01EE07}" dt="2024-10-15T10:42:06.415" v="2169" actId="478"/>
          <ac:spMkLst>
            <pc:docMk/>
            <pc:sldMk cId="118045167" sldId="256"/>
            <ac:spMk id="384" creationId="{12383749-952C-345D-6B31-C5CC777FD642}"/>
          </ac:spMkLst>
        </pc:spChg>
        <pc:spChg chg="del mod topLvl">
          <ac:chgData name="Fatima Pillosu" userId="a6295d4dc9e22643" providerId="LiveId" clId="{A260416F-633D-4788-86B9-38E6FF01EE07}" dt="2024-10-15T10:42:06.415" v="2169" actId="478"/>
          <ac:spMkLst>
            <pc:docMk/>
            <pc:sldMk cId="118045167" sldId="256"/>
            <ac:spMk id="385" creationId="{1E105E88-D932-D490-8535-8D4001081217}"/>
          </ac:spMkLst>
        </pc:spChg>
        <pc:spChg chg="del mod topLvl">
          <ac:chgData name="Fatima Pillosu" userId="a6295d4dc9e22643" providerId="LiveId" clId="{A260416F-633D-4788-86B9-38E6FF01EE07}" dt="2024-10-15T10:42:06.415" v="2169" actId="478"/>
          <ac:spMkLst>
            <pc:docMk/>
            <pc:sldMk cId="118045167" sldId="256"/>
            <ac:spMk id="387" creationId="{6C7189C7-CA0B-91B0-5E10-EE59032EDD48}"/>
          </ac:spMkLst>
        </pc:spChg>
        <pc:spChg chg="del mod or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389" creationId="{97BFA5CC-E69C-5B8D-6FD9-F1BC5EF856DA}"/>
          </ac:spMkLst>
        </pc:spChg>
        <pc:spChg chg="del mo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395" creationId="{0D3A7C9D-71AE-87A8-84A8-DB8825867770}"/>
          </ac:spMkLst>
        </pc:spChg>
        <pc:spChg chg="del mo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402" creationId="{732AC74D-A4AB-37A4-AFF6-CD5A2F8EF173}"/>
          </ac:spMkLst>
        </pc:spChg>
        <pc:spChg chg="del mo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408" creationId="{9CC3F7B5-B658-882C-2567-7116019A5E76}"/>
          </ac:spMkLst>
        </pc:spChg>
        <pc:spChg chg="del mo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412" creationId="{E5BCC0AC-DCAF-42F9-4C51-16F3E70B10B2}"/>
          </ac:spMkLst>
        </pc:spChg>
        <pc:spChg chg="del mo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413" creationId="{965A4EAD-0E5D-E119-27C3-82BEFBCE7328}"/>
          </ac:spMkLst>
        </pc:spChg>
        <pc:spChg chg="del mo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414" creationId="{B4DE6B4C-DC78-D8E0-E324-35FE7373107B}"/>
          </ac:spMkLst>
        </pc:spChg>
        <pc:spChg chg="del mo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416" creationId="{B0D19965-B489-17BE-1C62-8ED35B1C9807}"/>
          </ac:spMkLst>
        </pc:spChg>
        <pc:spChg chg="del mo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423" creationId="{2F99C96C-DD3B-58B9-AE63-1B114E0F014B}"/>
          </ac:spMkLst>
        </pc:spChg>
        <pc:spChg chg="del mo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427" creationId="{DD0CFE7D-1C04-ABA1-31B9-7C2A415565B3}"/>
          </ac:spMkLst>
        </pc:spChg>
        <pc:spChg chg="del mo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428" creationId="{F6A0F30A-046D-9991-C23E-43004ADFBA94}"/>
          </ac:spMkLst>
        </pc:spChg>
        <pc:spChg chg="del mo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429" creationId="{84A3EA77-A3DB-6C9C-6399-8074F59ED5B2}"/>
          </ac:spMkLst>
        </pc:spChg>
        <pc:spChg chg="del mo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431" creationId="{2F8776D1-7E4E-91BB-3D06-FBA55F5A80F5}"/>
          </ac:spMkLst>
        </pc:spChg>
        <pc:spChg chg="del mod or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435" creationId="{52502F8E-E710-4C25-02C4-72148C6ED40A}"/>
          </ac:spMkLst>
        </pc:spChg>
        <pc:spChg chg="del mod or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436" creationId="{5865E292-29BB-1D14-DDEF-016538997A04}"/>
          </ac:spMkLst>
        </pc:spChg>
        <pc:spChg chg="del mod or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437" creationId="{C33C4C78-63E5-0BC9-876F-FF417AD8C614}"/>
          </ac:spMkLst>
        </pc:spChg>
        <pc:spChg chg="del mod or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439" creationId="{8727D19A-EA75-399E-DE65-CC9F9FF01DF2}"/>
          </ac:spMkLst>
        </pc:spChg>
        <pc:spChg chg="del mo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440" creationId="{2403FA67-FEFA-D470-E239-688433E34CCC}"/>
          </ac:spMkLst>
        </pc:spChg>
        <pc:spChg chg="del mo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444" creationId="{A9D29B85-43D1-ABBB-847F-D4972A8E9B12}"/>
          </ac:spMkLst>
        </pc:spChg>
        <pc:spChg chg="del mo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445" creationId="{098B088C-8AC8-FC91-55E3-77890213E288}"/>
          </ac:spMkLst>
        </pc:spChg>
        <pc:spChg chg="del mo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446" creationId="{DE6DFADE-9A84-6DC0-9167-00EF94D17E2A}"/>
          </ac:spMkLst>
        </pc:spChg>
        <pc:spChg chg="del mo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448" creationId="{55A80838-0D13-73D1-C9EE-103B48C5F34A}"/>
          </ac:spMkLst>
        </pc:spChg>
        <pc:spChg chg="del mo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449" creationId="{B5A0B48F-4B20-E4FD-0A2D-DA2EB8385FF6}"/>
          </ac:spMkLst>
        </pc:spChg>
        <pc:spChg chg="add del mod ord">
          <ac:chgData name="Fatima Pillosu" userId="a6295d4dc9e22643" providerId="LiveId" clId="{A260416F-633D-4788-86B9-38E6FF01EE07}" dt="2024-10-15T09:49:57.423" v="833" actId="478"/>
          <ac:spMkLst>
            <pc:docMk/>
            <pc:sldMk cId="118045167" sldId="256"/>
            <ac:spMk id="455" creationId="{6A1275D1-714A-A4F8-BD37-EC8027E5B235}"/>
          </ac:spMkLst>
        </pc:spChg>
        <pc:spChg chg="del mod or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458" creationId="{2FC6D730-C59D-F00C-BB1A-5C3CEC0CDB38}"/>
          </ac:spMkLst>
        </pc:spChg>
        <pc:spChg chg="add del mod">
          <ac:chgData name="Fatima Pillosu" userId="a6295d4dc9e22643" providerId="LiveId" clId="{A260416F-633D-4788-86B9-38E6FF01EE07}" dt="2024-10-15T09:31:07.602" v="212" actId="478"/>
          <ac:spMkLst>
            <pc:docMk/>
            <pc:sldMk cId="118045167" sldId="256"/>
            <ac:spMk id="462" creationId="{6BE9165F-C724-EA32-D2BF-423FB69A2E0D}"/>
          </ac:spMkLst>
        </pc:spChg>
        <pc:spChg chg="add del mod ord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463" creationId="{EB5718F6-9675-94F7-71D6-4DC5E071B297}"/>
          </ac:spMkLst>
        </pc:spChg>
        <pc:spChg chg="add del mod">
          <ac:chgData name="Fatima Pillosu" userId="a6295d4dc9e22643" providerId="LiveId" clId="{A260416F-633D-4788-86B9-38E6FF01EE07}" dt="2024-10-15T09:31:06.742" v="211" actId="478"/>
          <ac:spMkLst>
            <pc:docMk/>
            <pc:sldMk cId="118045167" sldId="256"/>
            <ac:spMk id="464" creationId="{111A729A-E94F-1E57-193D-2FB2598CD54C}"/>
          </ac:spMkLst>
        </pc:spChg>
        <pc:spChg chg="add del mod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465" creationId="{0D1CEA06-80A7-1FD2-98C9-E67FFFE23889}"/>
          </ac:spMkLst>
        </pc:spChg>
        <pc:spChg chg="add mod">
          <ac:chgData name="Fatima Pillosu" userId="a6295d4dc9e22643" providerId="LiveId" clId="{A260416F-633D-4788-86B9-38E6FF01EE07}" dt="2024-10-15T10:02:17.832" v="1216" actId="571"/>
          <ac:spMkLst>
            <pc:docMk/>
            <pc:sldMk cId="118045167" sldId="256"/>
            <ac:spMk id="479" creationId="{84EA7A08-4356-8A9C-B3DA-BECADB0744DF}"/>
          </ac:spMkLst>
        </pc:spChg>
        <pc:spChg chg="add del mod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485" creationId="{3DBADC30-B540-3DD7-0674-8BBA39DD14F8}"/>
          </ac:spMkLst>
        </pc:spChg>
        <pc:spChg chg="add del mod ord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486" creationId="{644C8DDC-DDE3-AED9-0BB5-1ADF3EB3EAC1}"/>
          </ac:spMkLst>
        </pc:spChg>
        <pc:spChg chg="add del mod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487" creationId="{7468BF2C-8EB4-2012-8236-3CACE99B2949}"/>
          </ac:spMkLst>
        </pc:spChg>
        <pc:spChg chg="add del mod ord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489" creationId="{2DC86392-9166-EA64-A264-0613EDB5E27D}"/>
          </ac:spMkLst>
        </pc:spChg>
        <pc:spChg chg="del mod topLvl">
          <ac:chgData name="Fatima Pillosu" userId="a6295d4dc9e22643" providerId="LiveId" clId="{A260416F-633D-4788-86B9-38E6FF01EE07}" dt="2024-10-15T11:19:54.592" v="3961" actId="478"/>
          <ac:spMkLst>
            <pc:docMk/>
            <pc:sldMk cId="118045167" sldId="256"/>
            <ac:spMk id="496" creationId="{C4FDFF31-2593-D6D4-DA7C-9FD5240B0151}"/>
          </ac:spMkLst>
        </pc:spChg>
        <pc:spChg chg="del mod topLvl">
          <ac:chgData name="Fatima Pillosu" userId="a6295d4dc9e22643" providerId="LiveId" clId="{A260416F-633D-4788-86B9-38E6FF01EE07}" dt="2024-10-15T10:55:32.194" v="2551" actId="478"/>
          <ac:spMkLst>
            <pc:docMk/>
            <pc:sldMk cId="118045167" sldId="256"/>
            <ac:spMk id="497" creationId="{653133FF-B278-3CD9-66C9-084551D35830}"/>
          </ac:spMkLst>
        </pc:spChg>
        <pc:spChg chg="del mo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498" creationId="{EF0F9670-B9DC-3A8F-9F02-A2C0701FD1FA}"/>
          </ac:spMkLst>
        </pc:spChg>
        <pc:spChg chg="del mo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500" creationId="{25CF370B-5B63-69E2-972C-955347231647}"/>
          </ac:spMkLst>
        </pc:spChg>
        <pc:spChg chg="del mo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501" creationId="{E34E8169-914B-50F7-97EC-E135BD3EC066}"/>
          </ac:spMkLst>
        </pc:spChg>
        <pc:spChg chg="del mo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502" creationId="{76A7B3DF-0818-6724-1275-A9CC71FA91BA}"/>
          </ac:spMkLst>
        </pc:spChg>
        <pc:spChg chg="del mo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503" creationId="{B35FEF63-C192-14DF-107D-C62BA44F1ED8}"/>
          </ac:spMkLst>
        </pc:spChg>
        <pc:spChg chg="del mo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504" creationId="{F82216EF-4E08-7523-1C33-63C93BFE2023}"/>
          </ac:spMkLst>
        </pc:spChg>
        <pc:spChg chg="del mo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505" creationId="{959F2136-11A8-B5AD-410C-A45BBF48D851}"/>
          </ac:spMkLst>
        </pc:spChg>
        <pc:spChg chg="del mo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506" creationId="{9DEEF733-7C45-DAAD-23CD-418D914A59FF}"/>
          </ac:spMkLst>
        </pc:spChg>
        <pc:spChg chg="del mo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507" creationId="{8179F2E5-C6FF-A5D5-BBF7-88A77515CE9A}"/>
          </ac:spMkLst>
        </pc:spChg>
        <pc:spChg chg="del mo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508" creationId="{63D808C7-5C6B-D60D-6E22-CD14550D35D5}"/>
          </ac:spMkLst>
        </pc:spChg>
        <pc:spChg chg="del mo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509" creationId="{78D33D84-34D1-8387-09A4-1EA34B3769AE}"/>
          </ac:spMkLst>
        </pc:spChg>
        <pc:spChg chg="del mo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510" creationId="{CF03BAB7-135C-B9F3-96FF-651D618D3550}"/>
          </ac:spMkLst>
        </pc:spChg>
        <pc:spChg chg="del mo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511" creationId="{B306662D-3F1D-5B27-8F69-3A6869877878}"/>
          </ac:spMkLst>
        </pc:spChg>
        <pc:spChg chg="del mo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512" creationId="{F5E3E7F2-74CD-62E3-8A5C-FD3614D4BEDA}"/>
          </ac:spMkLst>
        </pc:spChg>
        <pc:spChg chg="del mo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513" creationId="{287280E2-7818-CACB-6252-370F82CEDBD5}"/>
          </ac:spMkLst>
        </pc:spChg>
        <pc:spChg chg="del mo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514" creationId="{86089FEC-2278-C079-DCBB-7A50144475AB}"/>
          </ac:spMkLst>
        </pc:spChg>
        <pc:spChg chg="del mo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515" creationId="{6A5F783F-4454-E7E5-F050-00FCB38103F6}"/>
          </ac:spMkLst>
        </pc:spChg>
        <pc:spChg chg="del mo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516" creationId="{15FD003F-BBD5-5F51-52AF-9E35B3EB33F9}"/>
          </ac:spMkLst>
        </pc:spChg>
        <pc:spChg chg="del mo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517" creationId="{6A8BD231-0C6E-38AC-84FD-01F3547E1375}"/>
          </ac:spMkLst>
        </pc:spChg>
        <pc:spChg chg="del mo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518" creationId="{032A67A3-654D-717D-0F1B-595346E199C9}"/>
          </ac:spMkLst>
        </pc:spChg>
        <pc:spChg chg="del mo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519" creationId="{EF3606A8-1D00-7F4E-24FF-0E81E2E75690}"/>
          </ac:spMkLst>
        </pc:spChg>
        <pc:spChg chg="del mo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520" creationId="{5CD3C202-C2E4-81A3-5E2C-5AE16B3A55D1}"/>
          </ac:spMkLst>
        </pc:spChg>
        <pc:spChg chg="del mo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521" creationId="{E6E4CB50-F552-CC10-F438-12FBED92FD68}"/>
          </ac:spMkLst>
        </pc:spChg>
        <pc:spChg chg="del mo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522" creationId="{B5BD08C9-137B-7E59-12B1-FDF198AABE7D}"/>
          </ac:spMkLst>
        </pc:spChg>
        <pc:spChg chg="del mo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523" creationId="{5A5A82FD-66EE-B741-55F4-53BE0A2A6018}"/>
          </ac:spMkLst>
        </pc:spChg>
        <pc:spChg chg="del mo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524" creationId="{485FDC7C-3DDA-2EED-D2B5-29D6F3DE0D39}"/>
          </ac:spMkLst>
        </pc:spChg>
        <pc:spChg chg="del mo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525" creationId="{847B5E79-0C69-8AC4-BEAC-E08FF089B9B0}"/>
          </ac:spMkLst>
        </pc:spChg>
        <pc:spChg chg="del mo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526" creationId="{C729B2FE-2F22-46F6-3E91-9BC0BE993564}"/>
          </ac:spMkLst>
        </pc:spChg>
        <pc:spChg chg="del mo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528" creationId="{124A1F7A-8D81-C4ED-1CF7-339111F3BD5A}"/>
          </ac:spMkLst>
        </pc:spChg>
        <pc:spChg chg="del mod or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529" creationId="{152563CF-3D1E-959D-111B-AFA9001360B0}"/>
          </ac:spMkLst>
        </pc:spChg>
        <pc:spChg chg="del mo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533" creationId="{45FE07C0-C8F5-141A-561A-067EAB2840E0}"/>
          </ac:spMkLst>
        </pc:spChg>
        <pc:spChg chg="del mo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534" creationId="{FCC45529-6055-C58D-5B60-13F401179F4A}"/>
          </ac:spMkLst>
        </pc:spChg>
        <pc:spChg chg="del mo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535" creationId="{8C54A99F-18DF-C081-2270-42F08648AE8F}"/>
          </ac:spMkLst>
        </pc:spChg>
        <pc:spChg chg="del mo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536" creationId="{8F186772-691A-0E8C-AEB4-D9F790E022C0}"/>
          </ac:spMkLst>
        </pc:spChg>
        <pc:spChg chg="add del mo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538" creationId="{6C4BD190-4A31-4B05-5804-402F2B2986C3}"/>
          </ac:spMkLst>
        </pc:spChg>
        <pc:spChg chg="del mo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539" creationId="{2B699000-ED7E-C2F2-63FB-1C6BD14392C8}"/>
          </ac:spMkLst>
        </pc:spChg>
        <pc:spChg chg="del mo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540" creationId="{70AE80CA-AA85-D6FC-EB86-E2B842DBB6D2}"/>
          </ac:spMkLst>
        </pc:spChg>
        <pc:spChg chg="del mod topLvl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541" creationId="{F52FF645-5230-0124-ABD4-9D75899ED511}"/>
          </ac:spMkLst>
        </pc:spChg>
        <pc:spChg chg="add del mod">
          <ac:chgData name="Fatima Pillosu" userId="a6295d4dc9e22643" providerId="LiveId" clId="{A260416F-633D-4788-86B9-38E6FF01EE07}" dt="2024-10-15T11:19:53.104" v="3960" actId="478"/>
          <ac:spMkLst>
            <pc:docMk/>
            <pc:sldMk cId="118045167" sldId="256"/>
            <ac:spMk id="543" creationId="{C9448D62-9A18-62A8-276D-BF6F42124D24}"/>
          </ac:spMkLst>
        </pc:spChg>
        <pc:spChg chg="add del mod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547" creationId="{1F3AAFE2-0005-3FFA-D41B-11A4CB30E651}"/>
          </ac:spMkLst>
        </pc:spChg>
        <pc:spChg chg="add del mod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550" creationId="{9A1A1337-286B-F58B-4806-26E1A4EBD115}"/>
          </ac:spMkLst>
        </pc:spChg>
        <pc:spChg chg="add del mod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551" creationId="{812A3294-F4F0-A024-806C-37E0D177DB6A}"/>
          </ac:spMkLst>
        </pc:spChg>
        <pc:spChg chg="add del mod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552" creationId="{AB3851F4-A68B-CC96-F21E-942109A6FA75}"/>
          </ac:spMkLst>
        </pc:spChg>
        <pc:spChg chg="add del mod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553" creationId="{28B884CB-BF57-8119-58D1-AA624199839B}"/>
          </ac:spMkLst>
        </pc:spChg>
        <pc:spChg chg="add del mod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554" creationId="{402D41CA-166E-D485-0B2E-19B642F168A0}"/>
          </ac:spMkLst>
        </pc:spChg>
        <pc:spChg chg="add del mod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555" creationId="{B994B6A2-599C-4743-AAAB-3E0550FFC008}"/>
          </ac:spMkLst>
        </pc:spChg>
        <pc:spChg chg="add del mod">
          <ac:chgData name="Fatima Pillosu" userId="a6295d4dc9e22643" providerId="LiveId" clId="{A260416F-633D-4788-86B9-38E6FF01EE07}" dt="2024-10-15T11:45:44.829" v="5050" actId="21"/>
          <ac:spMkLst>
            <pc:docMk/>
            <pc:sldMk cId="118045167" sldId="256"/>
            <ac:spMk id="557" creationId="{22FBD439-7724-2A46-FA0E-3B88FED8377E}"/>
          </ac:spMkLst>
        </pc:spChg>
        <pc:spChg chg="add del">
          <ac:chgData name="Fatima Pillosu" userId="a6295d4dc9e22643" providerId="LiveId" clId="{A260416F-633D-4788-86B9-38E6FF01EE07}" dt="2024-10-15T11:45:43.021" v="5049" actId="478"/>
          <ac:spMkLst>
            <pc:docMk/>
            <pc:sldMk cId="118045167" sldId="256"/>
            <ac:spMk id="558" creationId="{48334EC2-E986-4BC5-54A5-63546892EB20}"/>
          </ac:spMkLst>
        </pc:spChg>
        <pc:spChg chg="add mod">
          <ac:chgData name="Fatima Pillosu" userId="a6295d4dc9e22643" providerId="LiveId" clId="{A260416F-633D-4788-86B9-38E6FF01EE07}" dt="2024-10-15T11:54:30.936" v="5266" actId="1037"/>
          <ac:spMkLst>
            <pc:docMk/>
            <pc:sldMk cId="118045167" sldId="256"/>
            <ac:spMk id="559" creationId="{8B0DA195-B0CA-6D8B-7DF5-31F6319FCB09}"/>
          </ac:spMkLst>
        </pc:spChg>
        <pc:spChg chg="add mod">
          <ac:chgData name="Fatima Pillosu" userId="a6295d4dc9e22643" providerId="LiveId" clId="{A260416F-633D-4788-86B9-38E6FF01EE07}" dt="2024-10-15T11:54:30.936" v="5266" actId="1037"/>
          <ac:spMkLst>
            <pc:docMk/>
            <pc:sldMk cId="118045167" sldId="256"/>
            <ac:spMk id="560" creationId="{399037C4-50DD-48BD-592E-B9FAEABD690B}"/>
          </ac:spMkLst>
        </pc:spChg>
        <pc:spChg chg="add mod">
          <ac:chgData name="Fatima Pillosu" userId="a6295d4dc9e22643" providerId="LiveId" clId="{A260416F-633D-4788-86B9-38E6FF01EE07}" dt="2024-10-15T12:10:37.098" v="5389" actId="1035"/>
          <ac:spMkLst>
            <pc:docMk/>
            <pc:sldMk cId="118045167" sldId="256"/>
            <ac:spMk id="562" creationId="{FDE94364-0189-FBDF-872E-85466892C2CB}"/>
          </ac:spMkLst>
        </pc:spChg>
        <pc:spChg chg="add mod">
          <ac:chgData name="Fatima Pillosu" userId="a6295d4dc9e22643" providerId="LiveId" clId="{A260416F-633D-4788-86B9-38E6FF01EE07}" dt="2024-10-15T11:45:56.531" v="5051"/>
          <ac:spMkLst>
            <pc:docMk/>
            <pc:sldMk cId="118045167" sldId="256"/>
            <ac:spMk id="569" creationId="{00D4488A-99D6-649B-632E-3A242C091AF8}"/>
          </ac:spMkLst>
        </pc:spChg>
        <pc:spChg chg="add mod">
          <ac:chgData name="Fatima Pillosu" userId="a6295d4dc9e22643" providerId="LiveId" clId="{A260416F-633D-4788-86B9-38E6FF01EE07}" dt="2024-10-15T11:45:56.531" v="5051"/>
          <ac:spMkLst>
            <pc:docMk/>
            <pc:sldMk cId="118045167" sldId="256"/>
            <ac:spMk id="574" creationId="{08F1D0FB-1072-0825-CD08-857F3E19E505}"/>
          </ac:spMkLst>
        </pc:spChg>
        <pc:spChg chg="add mod">
          <ac:chgData name="Fatima Pillosu" userId="a6295d4dc9e22643" providerId="LiveId" clId="{A260416F-633D-4788-86B9-38E6FF01EE07}" dt="2024-10-15T11:45:56.531" v="5051"/>
          <ac:spMkLst>
            <pc:docMk/>
            <pc:sldMk cId="118045167" sldId="256"/>
            <ac:spMk id="580" creationId="{85932847-61C2-B312-2C2D-D253AF331C3C}"/>
          </ac:spMkLst>
        </pc:spChg>
        <pc:spChg chg="add mod">
          <ac:chgData name="Fatima Pillosu" userId="a6295d4dc9e22643" providerId="LiveId" clId="{A260416F-633D-4788-86B9-38E6FF01EE07}" dt="2024-10-15T11:45:56.531" v="5051"/>
          <ac:spMkLst>
            <pc:docMk/>
            <pc:sldMk cId="118045167" sldId="256"/>
            <ac:spMk id="584" creationId="{8C39652F-37DF-E3EB-0205-6D49A4B2D07E}"/>
          </ac:spMkLst>
        </pc:spChg>
        <pc:spChg chg="add mod">
          <ac:chgData name="Fatima Pillosu" userId="a6295d4dc9e22643" providerId="LiveId" clId="{A260416F-633D-4788-86B9-38E6FF01EE07}" dt="2024-10-15T11:48:50.122" v="5052" actId="1035"/>
          <ac:spMkLst>
            <pc:docMk/>
            <pc:sldMk cId="118045167" sldId="256"/>
            <ac:spMk id="585" creationId="{FA637C27-7A63-6A13-78D6-2EE08D14EBF1}"/>
          </ac:spMkLst>
        </pc:spChg>
        <pc:spChg chg="add mod">
          <ac:chgData name="Fatima Pillosu" userId="a6295d4dc9e22643" providerId="LiveId" clId="{A260416F-633D-4788-86B9-38E6FF01EE07}" dt="2024-10-15T11:45:56.531" v="5051"/>
          <ac:spMkLst>
            <pc:docMk/>
            <pc:sldMk cId="118045167" sldId="256"/>
            <ac:spMk id="586" creationId="{8816B08A-7195-136A-2158-FD294086A9A0}"/>
          </ac:spMkLst>
        </pc:spChg>
        <pc:spChg chg="add mod">
          <ac:chgData name="Fatima Pillosu" userId="a6295d4dc9e22643" providerId="LiveId" clId="{A260416F-633D-4788-86B9-38E6FF01EE07}" dt="2024-10-15T11:45:56.531" v="5051"/>
          <ac:spMkLst>
            <pc:docMk/>
            <pc:sldMk cId="118045167" sldId="256"/>
            <ac:spMk id="588" creationId="{6C1E53C8-E6B1-5B6C-777E-B9314C07B343}"/>
          </ac:spMkLst>
        </pc:spChg>
        <pc:spChg chg="add mod">
          <ac:chgData name="Fatima Pillosu" userId="a6295d4dc9e22643" providerId="LiveId" clId="{A260416F-633D-4788-86B9-38E6FF01EE07}" dt="2024-10-15T11:45:56.531" v="5051"/>
          <ac:spMkLst>
            <pc:docMk/>
            <pc:sldMk cId="118045167" sldId="256"/>
            <ac:spMk id="594" creationId="{3B21A155-FB16-A831-2A65-652A740FE0AA}"/>
          </ac:spMkLst>
        </pc:spChg>
        <pc:spChg chg="add mod">
          <ac:chgData name="Fatima Pillosu" userId="a6295d4dc9e22643" providerId="LiveId" clId="{A260416F-633D-4788-86B9-38E6FF01EE07}" dt="2024-10-15T11:45:56.531" v="5051"/>
          <ac:spMkLst>
            <pc:docMk/>
            <pc:sldMk cId="118045167" sldId="256"/>
            <ac:spMk id="600" creationId="{6B56C57B-14E2-B0B7-CCCB-D36E3184FBEB}"/>
          </ac:spMkLst>
        </pc:spChg>
        <pc:spChg chg="add mod">
          <ac:chgData name="Fatima Pillosu" userId="a6295d4dc9e22643" providerId="LiveId" clId="{A260416F-633D-4788-86B9-38E6FF01EE07}" dt="2024-10-15T11:45:56.531" v="5051"/>
          <ac:spMkLst>
            <pc:docMk/>
            <pc:sldMk cId="118045167" sldId="256"/>
            <ac:spMk id="604" creationId="{7FA43ADC-AD9A-8299-959C-BCC147E6DF0B}"/>
          </ac:spMkLst>
        </pc:spChg>
        <pc:spChg chg="add mod">
          <ac:chgData name="Fatima Pillosu" userId="a6295d4dc9e22643" providerId="LiveId" clId="{A260416F-633D-4788-86B9-38E6FF01EE07}" dt="2024-10-15T11:45:56.531" v="5051"/>
          <ac:spMkLst>
            <pc:docMk/>
            <pc:sldMk cId="118045167" sldId="256"/>
            <ac:spMk id="605" creationId="{E0F25DF8-DC5B-36AB-8019-CF1B033718FF}"/>
          </ac:spMkLst>
        </pc:spChg>
        <pc:spChg chg="add mod">
          <ac:chgData name="Fatima Pillosu" userId="a6295d4dc9e22643" providerId="LiveId" clId="{A260416F-633D-4788-86B9-38E6FF01EE07}" dt="2024-10-15T11:45:56.531" v="5051"/>
          <ac:spMkLst>
            <pc:docMk/>
            <pc:sldMk cId="118045167" sldId="256"/>
            <ac:spMk id="606" creationId="{07E7A0EE-349B-8E3C-D727-8B9E5E09CE53}"/>
          </ac:spMkLst>
        </pc:spChg>
        <pc:spChg chg="add mod">
          <ac:chgData name="Fatima Pillosu" userId="a6295d4dc9e22643" providerId="LiveId" clId="{A260416F-633D-4788-86B9-38E6FF01EE07}" dt="2024-10-15T11:45:56.531" v="5051"/>
          <ac:spMkLst>
            <pc:docMk/>
            <pc:sldMk cId="118045167" sldId="256"/>
            <ac:spMk id="608" creationId="{05F132F9-53D9-68E7-FE18-7100CD04E873}"/>
          </ac:spMkLst>
        </pc:spChg>
        <pc:spChg chg="add mod">
          <ac:chgData name="Fatima Pillosu" userId="a6295d4dc9e22643" providerId="LiveId" clId="{A260416F-633D-4788-86B9-38E6FF01EE07}" dt="2024-10-15T11:45:56.531" v="5051"/>
          <ac:spMkLst>
            <pc:docMk/>
            <pc:sldMk cId="118045167" sldId="256"/>
            <ac:spMk id="614" creationId="{0D3A7C9D-71AE-87A8-84A8-DB8825867770}"/>
          </ac:spMkLst>
        </pc:spChg>
        <pc:spChg chg="add mod">
          <ac:chgData name="Fatima Pillosu" userId="a6295d4dc9e22643" providerId="LiveId" clId="{A260416F-633D-4788-86B9-38E6FF01EE07}" dt="2024-10-15T11:45:56.531" v="5051"/>
          <ac:spMkLst>
            <pc:docMk/>
            <pc:sldMk cId="118045167" sldId="256"/>
            <ac:spMk id="620" creationId="{732AC74D-A4AB-37A4-AFF6-CD5A2F8EF173}"/>
          </ac:spMkLst>
        </pc:spChg>
        <pc:spChg chg="add mod">
          <ac:chgData name="Fatima Pillosu" userId="a6295d4dc9e22643" providerId="LiveId" clId="{A260416F-633D-4788-86B9-38E6FF01EE07}" dt="2024-10-15T11:45:56.531" v="5051"/>
          <ac:spMkLst>
            <pc:docMk/>
            <pc:sldMk cId="118045167" sldId="256"/>
            <ac:spMk id="626" creationId="{9CC3F7B5-B658-882C-2567-7116019A5E76}"/>
          </ac:spMkLst>
        </pc:spChg>
        <pc:spChg chg="add mod">
          <ac:chgData name="Fatima Pillosu" userId="a6295d4dc9e22643" providerId="LiveId" clId="{A260416F-633D-4788-86B9-38E6FF01EE07}" dt="2024-10-15T11:45:56.531" v="5051"/>
          <ac:spMkLst>
            <pc:docMk/>
            <pc:sldMk cId="118045167" sldId="256"/>
            <ac:spMk id="630" creationId="{E5BCC0AC-DCAF-42F9-4C51-16F3E70B10B2}"/>
          </ac:spMkLst>
        </pc:spChg>
        <pc:spChg chg="add mod">
          <ac:chgData name="Fatima Pillosu" userId="a6295d4dc9e22643" providerId="LiveId" clId="{A260416F-633D-4788-86B9-38E6FF01EE07}" dt="2024-10-15T11:45:56.531" v="5051"/>
          <ac:spMkLst>
            <pc:docMk/>
            <pc:sldMk cId="118045167" sldId="256"/>
            <ac:spMk id="631" creationId="{965A4EAD-0E5D-E119-27C3-82BEFBCE7328}"/>
          </ac:spMkLst>
        </pc:spChg>
        <pc:spChg chg="add mod">
          <ac:chgData name="Fatima Pillosu" userId="a6295d4dc9e22643" providerId="LiveId" clId="{A260416F-633D-4788-86B9-38E6FF01EE07}" dt="2024-10-15T11:45:56.531" v="5051"/>
          <ac:spMkLst>
            <pc:docMk/>
            <pc:sldMk cId="118045167" sldId="256"/>
            <ac:spMk id="632" creationId="{B4DE6B4C-DC78-D8E0-E324-35FE7373107B}"/>
          </ac:spMkLst>
        </pc:spChg>
        <pc:spChg chg="add mod">
          <ac:chgData name="Fatima Pillosu" userId="a6295d4dc9e22643" providerId="LiveId" clId="{A260416F-633D-4788-86B9-38E6FF01EE07}" dt="2024-10-15T11:45:56.531" v="5051"/>
          <ac:spMkLst>
            <pc:docMk/>
            <pc:sldMk cId="118045167" sldId="256"/>
            <ac:spMk id="634" creationId="{B0D19965-B489-17BE-1C62-8ED35B1C9807}"/>
          </ac:spMkLst>
        </pc:spChg>
        <pc:spChg chg="add mod">
          <ac:chgData name="Fatima Pillosu" userId="a6295d4dc9e22643" providerId="LiveId" clId="{A260416F-633D-4788-86B9-38E6FF01EE07}" dt="2024-10-15T11:45:56.531" v="5051"/>
          <ac:spMkLst>
            <pc:docMk/>
            <pc:sldMk cId="118045167" sldId="256"/>
            <ac:spMk id="640" creationId="{2F99C96C-DD3B-58B9-AE63-1B114E0F014B}"/>
          </ac:spMkLst>
        </pc:spChg>
        <pc:spChg chg="add mod">
          <ac:chgData name="Fatima Pillosu" userId="a6295d4dc9e22643" providerId="LiveId" clId="{A260416F-633D-4788-86B9-38E6FF01EE07}" dt="2024-10-15T11:45:56.531" v="5051"/>
          <ac:spMkLst>
            <pc:docMk/>
            <pc:sldMk cId="118045167" sldId="256"/>
            <ac:spMk id="644" creationId="{DD0CFE7D-1C04-ABA1-31B9-7C2A415565B3}"/>
          </ac:spMkLst>
        </pc:spChg>
        <pc:spChg chg="add mod">
          <ac:chgData name="Fatima Pillosu" userId="a6295d4dc9e22643" providerId="LiveId" clId="{A260416F-633D-4788-86B9-38E6FF01EE07}" dt="2024-10-15T11:45:56.531" v="5051"/>
          <ac:spMkLst>
            <pc:docMk/>
            <pc:sldMk cId="118045167" sldId="256"/>
            <ac:spMk id="645" creationId="{F6A0F30A-046D-9991-C23E-43004ADFBA94}"/>
          </ac:spMkLst>
        </pc:spChg>
        <pc:spChg chg="add mod">
          <ac:chgData name="Fatima Pillosu" userId="a6295d4dc9e22643" providerId="LiveId" clId="{A260416F-633D-4788-86B9-38E6FF01EE07}" dt="2024-10-15T11:45:56.531" v="5051"/>
          <ac:spMkLst>
            <pc:docMk/>
            <pc:sldMk cId="118045167" sldId="256"/>
            <ac:spMk id="646" creationId="{84A3EA77-A3DB-6C9C-6399-8074F59ED5B2}"/>
          </ac:spMkLst>
        </pc:spChg>
        <pc:spChg chg="add mod">
          <ac:chgData name="Fatima Pillosu" userId="a6295d4dc9e22643" providerId="LiveId" clId="{A260416F-633D-4788-86B9-38E6FF01EE07}" dt="2024-10-15T11:45:56.531" v="5051"/>
          <ac:spMkLst>
            <pc:docMk/>
            <pc:sldMk cId="118045167" sldId="256"/>
            <ac:spMk id="648" creationId="{2F8776D1-7E4E-91BB-3D06-FBA55F5A80F5}"/>
          </ac:spMkLst>
        </pc:spChg>
        <pc:spChg chg="add mod">
          <ac:chgData name="Fatima Pillosu" userId="a6295d4dc9e22643" providerId="LiveId" clId="{A260416F-633D-4788-86B9-38E6FF01EE07}" dt="2024-10-15T11:45:56.531" v="5051"/>
          <ac:spMkLst>
            <pc:docMk/>
            <pc:sldMk cId="118045167" sldId="256"/>
            <ac:spMk id="649" creationId="{2403FA67-FEFA-D470-E239-688433E34CCC}"/>
          </ac:spMkLst>
        </pc:spChg>
        <pc:spChg chg="add mod">
          <ac:chgData name="Fatima Pillosu" userId="a6295d4dc9e22643" providerId="LiveId" clId="{A260416F-633D-4788-86B9-38E6FF01EE07}" dt="2024-10-15T11:45:56.531" v="5051"/>
          <ac:spMkLst>
            <pc:docMk/>
            <pc:sldMk cId="118045167" sldId="256"/>
            <ac:spMk id="653" creationId="{A9D29B85-43D1-ABBB-847F-D4972A8E9B12}"/>
          </ac:spMkLst>
        </pc:spChg>
        <pc:spChg chg="add mod">
          <ac:chgData name="Fatima Pillosu" userId="a6295d4dc9e22643" providerId="LiveId" clId="{A260416F-633D-4788-86B9-38E6FF01EE07}" dt="2024-10-15T11:45:56.531" v="5051"/>
          <ac:spMkLst>
            <pc:docMk/>
            <pc:sldMk cId="118045167" sldId="256"/>
            <ac:spMk id="654" creationId="{098B088C-8AC8-FC91-55E3-77890213E288}"/>
          </ac:spMkLst>
        </pc:spChg>
        <pc:spChg chg="add mod">
          <ac:chgData name="Fatima Pillosu" userId="a6295d4dc9e22643" providerId="LiveId" clId="{A260416F-633D-4788-86B9-38E6FF01EE07}" dt="2024-10-15T11:45:56.531" v="5051"/>
          <ac:spMkLst>
            <pc:docMk/>
            <pc:sldMk cId="118045167" sldId="256"/>
            <ac:spMk id="655" creationId="{DE6DFADE-9A84-6DC0-9167-00EF94D17E2A}"/>
          </ac:spMkLst>
        </pc:spChg>
        <pc:spChg chg="add mod">
          <ac:chgData name="Fatima Pillosu" userId="a6295d4dc9e22643" providerId="LiveId" clId="{A260416F-633D-4788-86B9-38E6FF01EE07}" dt="2024-10-15T11:45:56.531" v="5051"/>
          <ac:spMkLst>
            <pc:docMk/>
            <pc:sldMk cId="118045167" sldId="256"/>
            <ac:spMk id="657" creationId="{55A80838-0D13-73D1-C9EE-103B48C5F34A}"/>
          </ac:spMkLst>
        </pc:spChg>
        <pc:spChg chg="add mod">
          <ac:chgData name="Fatima Pillosu" userId="a6295d4dc9e22643" providerId="LiveId" clId="{A260416F-633D-4788-86B9-38E6FF01EE07}" dt="2024-10-15T11:45:56.531" v="5051"/>
          <ac:spMkLst>
            <pc:docMk/>
            <pc:sldMk cId="118045167" sldId="256"/>
            <ac:spMk id="658" creationId="{B5A0B48F-4B20-E4FD-0A2D-DA2EB8385FF6}"/>
          </ac:spMkLst>
        </pc:spChg>
        <pc:spChg chg="add mod">
          <ac:chgData name="Fatima Pillosu" userId="a6295d4dc9e22643" providerId="LiveId" clId="{A260416F-633D-4788-86B9-38E6FF01EE07}" dt="2024-10-15T11:45:56.531" v="5051"/>
          <ac:spMkLst>
            <pc:docMk/>
            <pc:sldMk cId="118045167" sldId="256"/>
            <ac:spMk id="659" creationId="{0D1CEA06-80A7-1FD2-98C9-E67FFFE23889}"/>
          </ac:spMkLst>
        </pc:spChg>
        <pc:spChg chg="add mod">
          <ac:chgData name="Fatima Pillosu" userId="a6295d4dc9e22643" providerId="LiveId" clId="{A260416F-633D-4788-86B9-38E6FF01EE07}" dt="2024-10-15T11:45:56.531" v="5051"/>
          <ac:spMkLst>
            <pc:docMk/>
            <pc:sldMk cId="118045167" sldId="256"/>
            <ac:spMk id="661" creationId="{97BFA5CC-E69C-5B8D-6FD9-F1BC5EF856DA}"/>
          </ac:spMkLst>
        </pc:spChg>
        <pc:spChg chg="add mod">
          <ac:chgData name="Fatima Pillosu" userId="a6295d4dc9e22643" providerId="LiveId" clId="{A260416F-633D-4788-86B9-38E6FF01EE07}" dt="2024-10-15T11:45:56.531" v="5051"/>
          <ac:spMkLst>
            <pc:docMk/>
            <pc:sldMk cId="118045167" sldId="256"/>
            <ac:spMk id="665" creationId="{EEDBCD5F-7973-9D88-1F3D-346760E66252}"/>
          </ac:spMkLst>
        </pc:spChg>
        <pc:spChg chg="add mod">
          <ac:chgData name="Fatima Pillosu" userId="a6295d4dc9e22643" providerId="LiveId" clId="{A260416F-633D-4788-86B9-38E6FF01EE07}" dt="2024-10-15T11:45:56.531" v="5051"/>
          <ac:spMkLst>
            <pc:docMk/>
            <pc:sldMk cId="118045167" sldId="256"/>
            <ac:spMk id="667" creationId="{EB5718F6-9675-94F7-71D6-4DC5E071B297}"/>
          </ac:spMkLst>
        </pc:spChg>
        <pc:spChg chg="add mod">
          <ac:chgData name="Fatima Pillosu" userId="a6295d4dc9e22643" providerId="LiveId" clId="{A260416F-633D-4788-86B9-38E6FF01EE07}" dt="2024-10-15T11:45:56.531" v="5051"/>
          <ac:spMkLst>
            <pc:docMk/>
            <pc:sldMk cId="118045167" sldId="256"/>
            <ac:spMk id="671" creationId="{52502F8E-E710-4C25-02C4-72148C6ED40A}"/>
          </ac:spMkLst>
        </pc:spChg>
        <pc:spChg chg="add mod">
          <ac:chgData name="Fatima Pillosu" userId="a6295d4dc9e22643" providerId="LiveId" clId="{A260416F-633D-4788-86B9-38E6FF01EE07}" dt="2024-10-15T11:45:56.531" v="5051"/>
          <ac:spMkLst>
            <pc:docMk/>
            <pc:sldMk cId="118045167" sldId="256"/>
            <ac:spMk id="672" creationId="{C33C4C78-63E5-0BC9-876F-FF417AD8C614}"/>
          </ac:spMkLst>
        </pc:spChg>
        <pc:spChg chg="add mod">
          <ac:chgData name="Fatima Pillosu" userId="a6295d4dc9e22643" providerId="LiveId" clId="{A260416F-633D-4788-86B9-38E6FF01EE07}" dt="2024-10-15T11:45:56.531" v="5051"/>
          <ac:spMkLst>
            <pc:docMk/>
            <pc:sldMk cId="118045167" sldId="256"/>
            <ac:spMk id="677" creationId="{3DBADC30-B540-3DD7-0674-8BBA39DD14F8}"/>
          </ac:spMkLst>
        </pc:spChg>
        <pc:spChg chg="add mod">
          <ac:chgData name="Fatima Pillosu" userId="a6295d4dc9e22643" providerId="LiveId" clId="{A260416F-633D-4788-86B9-38E6FF01EE07}" dt="2024-10-15T11:45:56.531" v="5051"/>
          <ac:spMkLst>
            <pc:docMk/>
            <pc:sldMk cId="118045167" sldId="256"/>
            <ac:spMk id="678" creationId="{7468BF2C-8EB4-2012-8236-3CACE99B2949}"/>
          </ac:spMkLst>
        </pc:spChg>
        <pc:spChg chg="add mod">
          <ac:chgData name="Fatima Pillosu" userId="a6295d4dc9e22643" providerId="LiveId" clId="{A260416F-633D-4788-86B9-38E6FF01EE07}" dt="2024-10-15T11:45:56.531" v="5051"/>
          <ac:spMkLst>
            <pc:docMk/>
            <pc:sldMk cId="118045167" sldId="256"/>
            <ac:spMk id="682" creationId="{5865E292-29BB-1D14-DDEF-016538997A04}"/>
          </ac:spMkLst>
        </pc:spChg>
        <pc:spChg chg="add mod">
          <ac:chgData name="Fatima Pillosu" userId="a6295d4dc9e22643" providerId="LiveId" clId="{A260416F-633D-4788-86B9-38E6FF01EE07}" dt="2024-10-15T11:45:56.531" v="5051"/>
          <ac:spMkLst>
            <pc:docMk/>
            <pc:sldMk cId="118045167" sldId="256"/>
            <ac:spMk id="683" creationId="{8727D19A-EA75-399E-DE65-CC9F9FF01DF2}"/>
          </ac:spMkLst>
        </pc:spChg>
        <pc:spChg chg="add mod">
          <ac:chgData name="Fatima Pillosu" userId="a6295d4dc9e22643" providerId="LiveId" clId="{A260416F-633D-4788-86B9-38E6FF01EE07}" dt="2024-10-15T11:45:56.531" v="5051"/>
          <ac:spMkLst>
            <pc:docMk/>
            <pc:sldMk cId="118045167" sldId="256"/>
            <ac:spMk id="684" creationId="{644C8DDC-DDE3-AED9-0BB5-1ADF3EB3EAC1}"/>
          </ac:spMkLst>
        </pc:spChg>
        <pc:spChg chg="add mod">
          <ac:chgData name="Fatima Pillosu" userId="a6295d4dc9e22643" providerId="LiveId" clId="{A260416F-633D-4788-86B9-38E6FF01EE07}" dt="2024-10-15T11:45:56.531" v="5051"/>
          <ac:spMkLst>
            <pc:docMk/>
            <pc:sldMk cId="118045167" sldId="256"/>
            <ac:spMk id="685" creationId="{2DC86392-9166-EA64-A264-0613EDB5E27D}"/>
          </ac:spMkLst>
        </pc:spChg>
        <pc:spChg chg="add mod">
          <ac:chgData name="Fatima Pillosu" userId="a6295d4dc9e22643" providerId="LiveId" clId="{A260416F-633D-4788-86B9-38E6FF01EE07}" dt="2024-10-15T11:54:30.936" v="5266" actId="1037"/>
          <ac:spMkLst>
            <pc:docMk/>
            <pc:sldMk cId="118045167" sldId="256"/>
            <ac:spMk id="688" creationId="{2FC6D730-C59D-F00C-BB1A-5C3CEC0CDB38}"/>
          </ac:spMkLst>
        </pc:spChg>
        <pc:spChg chg="add mod">
          <ac:chgData name="Fatima Pillosu" userId="a6295d4dc9e22643" providerId="LiveId" clId="{A260416F-633D-4788-86B9-38E6FF01EE07}" dt="2024-10-15T11:54:48.811" v="5285" actId="1036"/>
          <ac:spMkLst>
            <pc:docMk/>
            <pc:sldMk cId="118045167" sldId="256"/>
            <ac:spMk id="691" creationId="{EF0F9670-B9DC-3A8F-9F02-A2C0701FD1FA}"/>
          </ac:spMkLst>
        </pc:spChg>
        <pc:spChg chg="add mod">
          <ac:chgData name="Fatima Pillosu" userId="a6295d4dc9e22643" providerId="LiveId" clId="{A260416F-633D-4788-86B9-38E6FF01EE07}" dt="2024-10-15T11:54:48.811" v="5285" actId="1036"/>
          <ac:spMkLst>
            <pc:docMk/>
            <pc:sldMk cId="118045167" sldId="256"/>
            <ac:spMk id="693" creationId="{6C4BD190-4A31-4B05-5804-402F2B2986C3}"/>
          </ac:spMkLst>
        </pc:spChg>
        <pc:spChg chg="add mod">
          <ac:chgData name="Fatima Pillosu" userId="a6295d4dc9e22643" providerId="LiveId" clId="{A260416F-633D-4788-86B9-38E6FF01EE07}" dt="2024-10-15T11:54:48.811" v="5285" actId="1036"/>
          <ac:spMkLst>
            <pc:docMk/>
            <pc:sldMk cId="118045167" sldId="256"/>
            <ac:spMk id="694" creationId="{2B699000-ED7E-C2F2-63FB-1C6BD14392C8}"/>
          </ac:spMkLst>
        </pc:spChg>
        <pc:spChg chg="add mod">
          <ac:chgData name="Fatima Pillosu" userId="a6295d4dc9e22643" providerId="LiveId" clId="{A260416F-633D-4788-86B9-38E6FF01EE07}" dt="2024-10-15T11:54:48.811" v="5285" actId="1036"/>
          <ac:spMkLst>
            <pc:docMk/>
            <pc:sldMk cId="118045167" sldId="256"/>
            <ac:spMk id="695" creationId="{70AE80CA-AA85-D6FC-EB86-E2B842DBB6D2}"/>
          </ac:spMkLst>
        </pc:spChg>
        <pc:spChg chg="add mod">
          <ac:chgData name="Fatima Pillosu" userId="a6295d4dc9e22643" providerId="LiveId" clId="{A260416F-633D-4788-86B9-38E6FF01EE07}" dt="2024-10-15T11:54:48.811" v="5285" actId="1036"/>
          <ac:spMkLst>
            <pc:docMk/>
            <pc:sldMk cId="118045167" sldId="256"/>
            <ac:spMk id="696" creationId="{F52FF645-5230-0124-ABD4-9D75899ED511}"/>
          </ac:spMkLst>
        </pc:spChg>
        <pc:spChg chg="add mod">
          <ac:chgData name="Fatima Pillosu" userId="a6295d4dc9e22643" providerId="LiveId" clId="{A260416F-633D-4788-86B9-38E6FF01EE07}" dt="2024-10-15T11:54:56.101" v="5286" actId="1035"/>
          <ac:spMkLst>
            <pc:docMk/>
            <pc:sldMk cId="118045167" sldId="256"/>
            <ac:spMk id="697" creationId="{25CF370B-5B63-69E2-972C-955347231647}"/>
          </ac:spMkLst>
        </pc:spChg>
        <pc:spChg chg="add mod">
          <ac:chgData name="Fatima Pillosu" userId="a6295d4dc9e22643" providerId="LiveId" clId="{A260416F-633D-4788-86B9-38E6FF01EE07}" dt="2024-10-15T11:54:48.811" v="5285" actId="1036"/>
          <ac:spMkLst>
            <pc:docMk/>
            <pc:sldMk cId="118045167" sldId="256"/>
            <ac:spMk id="698" creationId="{E34E8169-914B-50F7-97EC-E135BD3EC066}"/>
          </ac:spMkLst>
        </pc:spChg>
        <pc:spChg chg="add mod">
          <ac:chgData name="Fatima Pillosu" userId="a6295d4dc9e22643" providerId="LiveId" clId="{A260416F-633D-4788-86B9-38E6FF01EE07}" dt="2024-10-15T11:54:48.811" v="5285" actId="1036"/>
          <ac:spMkLst>
            <pc:docMk/>
            <pc:sldMk cId="118045167" sldId="256"/>
            <ac:spMk id="699" creationId="{76A7B3DF-0818-6724-1275-A9CC71FA91BA}"/>
          </ac:spMkLst>
        </pc:spChg>
        <pc:spChg chg="add mod">
          <ac:chgData name="Fatima Pillosu" userId="a6295d4dc9e22643" providerId="LiveId" clId="{A260416F-633D-4788-86B9-38E6FF01EE07}" dt="2024-10-15T11:54:48.811" v="5285" actId="1036"/>
          <ac:spMkLst>
            <pc:docMk/>
            <pc:sldMk cId="118045167" sldId="256"/>
            <ac:spMk id="700" creationId="{B35FEF63-C192-14DF-107D-C62BA44F1ED8}"/>
          </ac:spMkLst>
        </pc:spChg>
        <pc:spChg chg="add mod">
          <ac:chgData name="Fatima Pillosu" userId="a6295d4dc9e22643" providerId="LiveId" clId="{A260416F-633D-4788-86B9-38E6FF01EE07}" dt="2024-10-15T11:54:48.811" v="5285" actId="1036"/>
          <ac:spMkLst>
            <pc:docMk/>
            <pc:sldMk cId="118045167" sldId="256"/>
            <ac:spMk id="701" creationId="{F82216EF-4E08-7523-1C33-63C93BFE2023}"/>
          </ac:spMkLst>
        </pc:spChg>
        <pc:spChg chg="add mod">
          <ac:chgData name="Fatima Pillosu" userId="a6295d4dc9e22643" providerId="LiveId" clId="{A260416F-633D-4788-86B9-38E6FF01EE07}" dt="2024-10-15T11:54:48.811" v="5285" actId="1036"/>
          <ac:spMkLst>
            <pc:docMk/>
            <pc:sldMk cId="118045167" sldId="256"/>
            <ac:spMk id="702" creationId="{959F2136-11A8-B5AD-410C-A45BBF48D851}"/>
          </ac:spMkLst>
        </pc:spChg>
        <pc:spChg chg="add mod">
          <ac:chgData name="Fatima Pillosu" userId="a6295d4dc9e22643" providerId="LiveId" clId="{A260416F-633D-4788-86B9-38E6FF01EE07}" dt="2024-10-15T11:54:48.811" v="5285" actId="1036"/>
          <ac:spMkLst>
            <pc:docMk/>
            <pc:sldMk cId="118045167" sldId="256"/>
            <ac:spMk id="703" creationId="{9DEEF733-7C45-DAAD-23CD-418D914A59FF}"/>
          </ac:spMkLst>
        </pc:spChg>
        <pc:spChg chg="add mod">
          <ac:chgData name="Fatima Pillosu" userId="a6295d4dc9e22643" providerId="LiveId" clId="{A260416F-633D-4788-86B9-38E6FF01EE07}" dt="2024-10-15T11:54:48.811" v="5285" actId="1036"/>
          <ac:spMkLst>
            <pc:docMk/>
            <pc:sldMk cId="118045167" sldId="256"/>
            <ac:spMk id="704" creationId="{8179F2E5-C6FF-A5D5-BBF7-88A77515CE9A}"/>
          </ac:spMkLst>
        </pc:spChg>
        <pc:spChg chg="add mod">
          <ac:chgData name="Fatima Pillosu" userId="a6295d4dc9e22643" providerId="LiveId" clId="{A260416F-633D-4788-86B9-38E6FF01EE07}" dt="2024-10-15T11:54:48.811" v="5285" actId="1036"/>
          <ac:spMkLst>
            <pc:docMk/>
            <pc:sldMk cId="118045167" sldId="256"/>
            <ac:spMk id="705" creationId="{63D808C7-5C6B-D60D-6E22-CD14550D35D5}"/>
          </ac:spMkLst>
        </pc:spChg>
        <pc:spChg chg="add mod">
          <ac:chgData name="Fatima Pillosu" userId="a6295d4dc9e22643" providerId="LiveId" clId="{A260416F-633D-4788-86B9-38E6FF01EE07}" dt="2024-10-15T11:54:48.811" v="5285" actId="1036"/>
          <ac:spMkLst>
            <pc:docMk/>
            <pc:sldMk cId="118045167" sldId="256"/>
            <ac:spMk id="706" creationId="{78D33D84-34D1-8387-09A4-1EA34B3769AE}"/>
          </ac:spMkLst>
        </pc:spChg>
        <pc:spChg chg="add mod">
          <ac:chgData name="Fatima Pillosu" userId="a6295d4dc9e22643" providerId="LiveId" clId="{A260416F-633D-4788-86B9-38E6FF01EE07}" dt="2024-10-15T11:54:48.811" v="5285" actId="1036"/>
          <ac:spMkLst>
            <pc:docMk/>
            <pc:sldMk cId="118045167" sldId="256"/>
            <ac:spMk id="707" creationId="{CF03BAB7-135C-B9F3-96FF-651D618D3550}"/>
          </ac:spMkLst>
        </pc:spChg>
        <pc:spChg chg="add mod">
          <ac:chgData name="Fatima Pillosu" userId="a6295d4dc9e22643" providerId="LiveId" clId="{A260416F-633D-4788-86B9-38E6FF01EE07}" dt="2024-10-15T11:54:48.811" v="5285" actId="1036"/>
          <ac:spMkLst>
            <pc:docMk/>
            <pc:sldMk cId="118045167" sldId="256"/>
            <ac:spMk id="708" creationId="{B306662D-3F1D-5B27-8F69-3A6869877878}"/>
          </ac:spMkLst>
        </pc:spChg>
        <pc:spChg chg="add mod">
          <ac:chgData name="Fatima Pillosu" userId="a6295d4dc9e22643" providerId="LiveId" clId="{A260416F-633D-4788-86B9-38E6FF01EE07}" dt="2024-10-15T11:54:48.811" v="5285" actId="1036"/>
          <ac:spMkLst>
            <pc:docMk/>
            <pc:sldMk cId="118045167" sldId="256"/>
            <ac:spMk id="709" creationId="{F5E3E7F2-74CD-62E3-8A5C-FD3614D4BEDA}"/>
          </ac:spMkLst>
        </pc:spChg>
        <pc:spChg chg="add mod">
          <ac:chgData name="Fatima Pillosu" userId="a6295d4dc9e22643" providerId="LiveId" clId="{A260416F-633D-4788-86B9-38E6FF01EE07}" dt="2024-10-15T11:54:48.811" v="5285" actId="1036"/>
          <ac:spMkLst>
            <pc:docMk/>
            <pc:sldMk cId="118045167" sldId="256"/>
            <ac:spMk id="710" creationId="{287280E2-7818-CACB-6252-370F82CEDBD5}"/>
          </ac:spMkLst>
        </pc:spChg>
        <pc:spChg chg="add mod">
          <ac:chgData name="Fatima Pillosu" userId="a6295d4dc9e22643" providerId="LiveId" clId="{A260416F-633D-4788-86B9-38E6FF01EE07}" dt="2024-10-15T11:54:48.811" v="5285" actId="1036"/>
          <ac:spMkLst>
            <pc:docMk/>
            <pc:sldMk cId="118045167" sldId="256"/>
            <ac:spMk id="711" creationId="{86089FEC-2278-C079-DCBB-7A50144475AB}"/>
          </ac:spMkLst>
        </pc:spChg>
        <pc:spChg chg="add mod">
          <ac:chgData name="Fatima Pillosu" userId="a6295d4dc9e22643" providerId="LiveId" clId="{A260416F-633D-4788-86B9-38E6FF01EE07}" dt="2024-10-15T11:54:48.811" v="5285" actId="1036"/>
          <ac:spMkLst>
            <pc:docMk/>
            <pc:sldMk cId="118045167" sldId="256"/>
            <ac:spMk id="712" creationId="{6A5F783F-4454-E7E5-F050-00FCB38103F6}"/>
          </ac:spMkLst>
        </pc:spChg>
        <pc:spChg chg="add mod">
          <ac:chgData name="Fatima Pillosu" userId="a6295d4dc9e22643" providerId="LiveId" clId="{A260416F-633D-4788-86B9-38E6FF01EE07}" dt="2024-10-15T11:54:48.811" v="5285" actId="1036"/>
          <ac:spMkLst>
            <pc:docMk/>
            <pc:sldMk cId="118045167" sldId="256"/>
            <ac:spMk id="713" creationId="{15FD003F-BBD5-5F51-52AF-9E35B3EB33F9}"/>
          </ac:spMkLst>
        </pc:spChg>
        <pc:spChg chg="add mod">
          <ac:chgData name="Fatima Pillosu" userId="a6295d4dc9e22643" providerId="LiveId" clId="{A260416F-633D-4788-86B9-38E6FF01EE07}" dt="2024-10-15T11:54:48.811" v="5285" actId="1036"/>
          <ac:spMkLst>
            <pc:docMk/>
            <pc:sldMk cId="118045167" sldId="256"/>
            <ac:spMk id="714" creationId="{6A8BD231-0C6E-38AC-84FD-01F3547E1375}"/>
          </ac:spMkLst>
        </pc:spChg>
        <pc:spChg chg="add mod">
          <ac:chgData name="Fatima Pillosu" userId="a6295d4dc9e22643" providerId="LiveId" clId="{A260416F-633D-4788-86B9-38E6FF01EE07}" dt="2024-10-15T11:54:48.811" v="5285" actId="1036"/>
          <ac:spMkLst>
            <pc:docMk/>
            <pc:sldMk cId="118045167" sldId="256"/>
            <ac:spMk id="715" creationId="{032A67A3-654D-717D-0F1B-595346E199C9}"/>
          </ac:spMkLst>
        </pc:spChg>
        <pc:spChg chg="add mod">
          <ac:chgData name="Fatima Pillosu" userId="a6295d4dc9e22643" providerId="LiveId" clId="{A260416F-633D-4788-86B9-38E6FF01EE07}" dt="2024-10-15T11:54:48.811" v="5285" actId="1036"/>
          <ac:spMkLst>
            <pc:docMk/>
            <pc:sldMk cId="118045167" sldId="256"/>
            <ac:spMk id="716" creationId="{EF3606A8-1D00-7F4E-24FF-0E81E2E75690}"/>
          </ac:spMkLst>
        </pc:spChg>
        <pc:spChg chg="add mod">
          <ac:chgData name="Fatima Pillosu" userId="a6295d4dc9e22643" providerId="LiveId" clId="{A260416F-633D-4788-86B9-38E6FF01EE07}" dt="2024-10-15T11:54:48.811" v="5285" actId="1036"/>
          <ac:spMkLst>
            <pc:docMk/>
            <pc:sldMk cId="118045167" sldId="256"/>
            <ac:spMk id="717" creationId="{5CD3C202-C2E4-81A3-5E2C-5AE16B3A55D1}"/>
          </ac:spMkLst>
        </pc:spChg>
        <pc:spChg chg="add mod">
          <ac:chgData name="Fatima Pillosu" userId="a6295d4dc9e22643" providerId="LiveId" clId="{A260416F-633D-4788-86B9-38E6FF01EE07}" dt="2024-10-15T11:54:48.811" v="5285" actId="1036"/>
          <ac:spMkLst>
            <pc:docMk/>
            <pc:sldMk cId="118045167" sldId="256"/>
            <ac:spMk id="718" creationId="{E6E4CB50-F552-CC10-F438-12FBED92FD68}"/>
          </ac:spMkLst>
        </pc:spChg>
        <pc:spChg chg="add mod">
          <ac:chgData name="Fatima Pillosu" userId="a6295d4dc9e22643" providerId="LiveId" clId="{A260416F-633D-4788-86B9-38E6FF01EE07}" dt="2024-10-15T11:54:48.811" v="5285" actId="1036"/>
          <ac:spMkLst>
            <pc:docMk/>
            <pc:sldMk cId="118045167" sldId="256"/>
            <ac:spMk id="719" creationId="{B5BD08C9-137B-7E59-12B1-FDF198AABE7D}"/>
          </ac:spMkLst>
        </pc:spChg>
        <pc:spChg chg="add mod">
          <ac:chgData name="Fatima Pillosu" userId="a6295d4dc9e22643" providerId="LiveId" clId="{A260416F-633D-4788-86B9-38E6FF01EE07}" dt="2024-10-15T11:54:48.811" v="5285" actId="1036"/>
          <ac:spMkLst>
            <pc:docMk/>
            <pc:sldMk cId="118045167" sldId="256"/>
            <ac:spMk id="720" creationId="{5A5A82FD-66EE-B741-55F4-53BE0A2A6018}"/>
          </ac:spMkLst>
        </pc:spChg>
        <pc:spChg chg="add mod">
          <ac:chgData name="Fatima Pillosu" userId="a6295d4dc9e22643" providerId="LiveId" clId="{A260416F-633D-4788-86B9-38E6FF01EE07}" dt="2024-10-15T11:54:48.811" v="5285" actId="1036"/>
          <ac:spMkLst>
            <pc:docMk/>
            <pc:sldMk cId="118045167" sldId="256"/>
            <ac:spMk id="721" creationId="{485FDC7C-3DDA-2EED-D2B5-29D6F3DE0D39}"/>
          </ac:spMkLst>
        </pc:spChg>
        <pc:spChg chg="add mod">
          <ac:chgData name="Fatima Pillosu" userId="a6295d4dc9e22643" providerId="LiveId" clId="{A260416F-633D-4788-86B9-38E6FF01EE07}" dt="2024-10-15T11:54:48.811" v="5285" actId="1036"/>
          <ac:spMkLst>
            <pc:docMk/>
            <pc:sldMk cId="118045167" sldId="256"/>
            <ac:spMk id="722" creationId="{847B5E79-0C69-8AC4-BEAC-E08FF089B9B0}"/>
          </ac:spMkLst>
        </pc:spChg>
        <pc:spChg chg="add mod">
          <ac:chgData name="Fatima Pillosu" userId="a6295d4dc9e22643" providerId="LiveId" clId="{A260416F-633D-4788-86B9-38E6FF01EE07}" dt="2024-10-15T11:54:48.811" v="5285" actId="1036"/>
          <ac:spMkLst>
            <pc:docMk/>
            <pc:sldMk cId="118045167" sldId="256"/>
            <ac:spMk id="723" creationId="{C729B2FE-2F22-46F6-3E91-9BC0BE993564}"/>
          </ac:spMkLst>
        </pc:spChg>
        <pc:spChg chg="add mod">
          <ac:chgData name="Fatima Pillosu" userId="a6295d4dc9e22643" providerId="LiveId" clId="{A260416F-633D-4788-86B9-38E6FF01EE07}" dt="2024-10-15T11:54:48.811" v="5285" actId="1036"/>
          <ac:spMkLst>
            <pc:docMk/>
            <pc:sldMk cId="118045167" sldId="256"/>
            <ac:spMk id="725" creationId="{124A1F7A-8D81-C4ED-1CF7-339111F3BD5A}"/>
          </ac:spMkLst>
        </pc:spChg>
        <pc:spChg chg="add mod">
          <ac:chgData name="Fatima Pillosu" userId="a6295d4dc9e22643" providerId="LiveId" clId="{A260416F-633D-4788-86B9-38E6FF01EE07}" dt="2024-10-15T11:54:48.811" v="5285" actId="1036"/>
          <ac:spMkLst>
            <pc:docMk/>
            <pc:sldMk cId="118045167" sldId="256"/>
            <ac:spMk id="728" creationId="{45FE07C0-C8F5-141A-561A-067EAB2840E0}"/>
          </ac:spMkLst>
        </pc:spChg>
        <pc:spChg chg="add mod">
          <ac:chgData name="Fatima Pillosu" userId="a6295d4dc9e22643" providerId="LiveId" clId="{A260416F-633D-4788-86B9-38E6FF01EE07}" dt="2024-10-15T11:54:48.811" v="5285" actId="1036"/>
          <ac:spMkLst>
            <pc:docMk/>
            <pc:sldMk cId="118045167" sldId="256"/>
            <ac:spMk id="729" creationId="{FCC45529-6055-C58D-5B60-13F401179F4A}"/>
          </ac:spMkLst>
        </pc:spChg>
        <pc:spChg chg="add mod">
          <ac:chgData name="Fatima Pillosu" userId="a6295d4dc9e22643" providerId="LiveId" clId="{A260416F-633D-4788-86B9-38E6FF01EE07}" dt="2024-10-15T11:54:48.811" v="5285" actId="1036"/>
          <ac:spMkLst>
            <pc:docMk/>
            <pc:sldMk cId="118045167" sldId="256"/>
            <ac:spMk id="730" creationId="{8C54A99F-18DF-C081-2270-42F08648AE8F}"/>
          </ac:spMkLst>
        </pc:spChg>
        <pc:spChg chg="add mod">
          <ac:chgData name="Fatima Pillosu" userId="a6295d4dc9e22643" providerId="LiveId" clId="{A260416F-633D-4788-86B9-38E6FF01EE07}" dt="2024-10-15T11:54:48.811" v="5285" actId="1036"/>
          <ac:spMkLst>
            <pc:docMk/>
            <pc:sldMk cId="118045167" sldId="256"/>
            <ac:spMk id="731" creationId="{8F186772-691A-0E8C-AEB4-D9F790E022C0}"/>
          </ac:spMkLst>
        </pc:spChg>
        <pc:spChg chg="add mod">
          <ac:chgData name="Fatima Pillosu" userId="a6295d4dc9e22643" providerId="LiveId" clId="{A260416F-633D-4788-86B9-38E6FF01EE07}" dt="2024-10-15T11:54:48.811" v="5285" actId="1036"/>
          <ac:spMkLst>
            <pc:docMk/>
            <pc:sldMk cId="118045167" sldId="256"/>
            <ac:spMk id="732" creationId="{152563CF-3D1E-959D-111B-AFA9001360B0}"/>
          </ac:spMkLst>
        </pc:spChg>
        <pc:spChg chg="add mod">
          <ac:chgData name="Fatima Pillosu" userId="a6295d4dc9e22643" providerId="LiveId" clId="{A260416F-633D-4788-86B9-38E6FF01EE07}" dt="2024-10-15T11:54:48.811" v="5285" actId="1036"/>
          <ac:spMkLst>
            <pc:docMk/>
            <pc:sldMk cId="118045167" sldId="256"/>
            <ac:spMk id="733" creationId="{1F3AAFE2-0005-3FFA-D41B-11A4CB30E651}"/>
          </ac:spMkLst>
        </pc:spChg>
        <pc:spChg chg="add mod">
          <ac:chgData name="Fatima Pillosu" userId="a6295d4dc9e22643" providerId="LiveId" clId="{A260416F-633D-4788-86B9-38E6FF01EE07}" dt="2024-10-15T11:54:48.811" v="5285" actId="1036"/>
          <ac:spMkLst>
            <pc:docMk/>
            <pc:sldMk cId="118045167" sldId="256"/>
            <ac:spMk id="735" creationId="{9A1A1337-286B-F58B-4806-26E1A4EBD115}"/>
          </ac:spMkLst>
        </pc:spChg>
        <pc:spChg chg="add mod">
          <ac:chgData name="Fatima Pillosu" userId="a6295d4dc9e22643" providerId="LiveId" clId="{A260416F-633D-4788-86B9-38E6FF01EE07}" dt="2024-10-15T11:54:48.811" v="5285" actId="1036"/>
          <ac:spMkLst>
            <pc:docMk/>
            <pc:sldMk cId="118045167" sldId="256"/>
            <ac:spMk id="736" creationId="{812A3294-F4F0-A024-806C-37E0D177DB6A}"/>
          </ac:spMkLst>
        </pc:spChg>
        <pc:spChg chg="add mod">
          <ac:chgData name="Fatima Pillosu" userId="a6295d4dc9e22643" providerId="LiveId" clId="{A260416F-633D-4788-86B9-38E6FF01EE07}" dt="2024-10-15T11:45:56.531" v="5051"/>
          <ac:spMkLst>
            <pc:docMk/>
            <pc:sldMk cId="118045167" sldId="256"/>
            <ac:spMk id="737" creationId="{AB3851F4-A68B-CC96-F21E-942109A6FA75}"/>
          </ac:spMkLst>
        </pc:spChg>
        <pc:spChg chg="add mod">
          <ac:chgData name="Fatima Pillosu" userId="a6295d4dc9e22643" providerId="LiveId" clId="{A260416F-633D-4788-86B9-38E6FF01EE07}" dt="2024-10-15T12:00:51.659" v="5296" actId="20577"/>
          <ac:spMkLst>
            <pc:docMk/>
            <pc:sldMk cId="118045167" sldId="256"/>
            <ac:spMk id="738" creationId="{28B884CB-BF57-8119-58D1-AA624199839B}"/>
          </ac:spMkLst>
        </pc:spChg>
        <pc:spChg chg="add mod">
          <ac:chgData name="Fatima Pillosu" userId="a6295d4dc9e22643" providerId="LiveId" clId="{A260416F-633D-4788-86B9-38E6FF01EE07}" dt="2024-10-15T11:54:48.811" v="5285" actId="1036"/>
          <ac:spMkLst>
            <pc:docMk/>
            <pc:sldMk cId="118045167" sldId="256"/>
            <ac:spMk id="739" creationId="{402D41CA-166E-D485-0B2E-19B642F168A0}"/>
          </ac:spMkLst>
        </pc:spChg>
        <pc:spChg chg="add mod">
          <ac:chgData name="Fatima Pillosu" userId="a6295d4dc9e22643" providerId="LiveId" clId="{A260416F-633D-4788-86B9-38E6FF01EE07}" dt="2024-10-15T12:00:53.700" v="5297" actId="20577"/>
          <ac:spMkLst>
            <pc:docMk/>
            <pc:sldMk cId="118045167" sldId="256"/>
            <ac:spMk id="740" creationId="{B994B6A2-599C-4743-AAAB-3E0550FFC008}"/>
          </ac:spMkLst>
        </pc:spChg>
        <pc:spChg chg="add mod">
          <ac:chgData name="Fatima Pillosu" userId="a6295d4dc9e22643" providerId="LiveId" clId="{A260416F-633D-4788-86B9-38E6FF01EE07}" dt="2024-10-15T11:54:48.811" v="5285" actId="1036"/>
          <ac:spMkLst>
            <pc:docMk/>
            <pc:sldMk cId="118045167" sldId="256"/>
            <ac:spMk id="741" creationId="{22FBD439-7724-2A46-FA0E-3B88FED8377E}"/>
          </ac:spMkLst>
        </pc:spChg>
        <pc:grpChg chg="del">
          <ac:chgData name="Fatima Pillosu" userId="a6295d4dc9e22643" providerId="LiveId" clId="{A260416F-633D-4788-86B9-38E6FF01EE07}" dt="2024-10-15T09:28:05.212" v="1" actId="21"/>
          <ac:grpSpMkLst>
            <pc:docMk/>
            <pc:sldMk cId="118045167" sldId="256"/>
            <ac:grpSpMk id="146" creationId="{BF4C92D4-5C3C-16CF-40F5-A7CB7980551A}"/>
          </ac:grpSpMkLst>
        </pc:grpChg>
        <pc:grpChg chg="del">
          <ac:chgData name="Fatima Pillosu" userId="a6295d4dc9e22643" providerId="LiveId" clId="{A260416F-633D-4788-86B9-38E6FF01EE07}" dt="2024-10-15T09:28:05.212" v="1" actId="21"/>
          <ac:grpSpMkLst>
            <pc:docMk/>
            <pc:sldMk cId="118045167" sldId="256"/>
            <ac:grpSpMk id="269" creationId="{B4AD921F-FB6A-649C-C9BF-2DD9F3E46FC9}"/>
          </ac:grpSpMkLst>
        </pc:grpChg>
        <pc:grpChg chg="del">
          <ac:chgData name="Fatima Pillosu" userId="a6295d4dc9e22643" providerId="LiveId" clId="{A260416F-633D-4788-86B9-38E6FF01EE07}" dt="2024-10-15T09:27:57.206" v="0" actId="478"/>
          <ac:grpSpMkLst>
            <pc:docMk/>
            <pc:sldMk cId="118045167" sldId="256"/>
            <ac:grpSpMk id="279" creationId="{E6F9280F-164A-23C6-F3E5-3E2A661C03F1}"/>
          </ac:grpSpMkLst>
        </pc:grpChg>
        <pc:grpChg chg="add del mod">
          <ac:chgData name="Fatima Pillosu" userId="a6295d4dc9e22643" providerId="LiveId" clId="{A260416F-633D-4788-86B9-38E6FF01EE07}" dt="2024-10-15T09:28:24.115" v="3" actId="165"/>
          <ac:grpSpMkLst>
            <pc:docMk/>
            <pc:sldMk cId="118045167" sldId="256"/>
            <ac:grpSpMk id="333" creationId="{BF4C92D4-5C3C-16CF-40F5-A7CB7980551A}"/>
          </ac:grpSpMkLst>
        </pc:grpChg>
        <pc:grpChg chg="del mod topLvl">
          <ac:chgData name="Fatima Pillosu" userId="a6295d4dc9e22643" providerId="LiveId" clId="{A260416F-633D-4788-86B9-38E6FF01EE07}" dt="2024-10-15T11:45:44.829" v="5050" actId="21"/>
          <ac:grpSpMkLst>
            <pc:docMk/>
            <pc:sldMk cId="118045167" sldId="256"/>
            <ac:grpSpMk id="334" creationId="{79B7A497-1B98-6876-195F-2DF40627ADEE}"/>
          </ac:grpSpMkLst>
        </pc:grpChg>
        <pc:grpChg chg="add del mod">
          <ac:chgData name="Fatima Pillosu" userId="a6295d4dc9e22643" providerId="LiveId" clId="{A260416F-633D-4788-86B9-38E6FF01EE07}" dt="2024-10-15T10:49:43.226" v="2351" actId="165"/>
          <ac:grpSpMkLst>
            <pc:docMk/>
            <pc:sldMk cId="118045167" sldId="256"/>
            <ac:grpSpMk id="456" creationId="{B4AD921F-FB6A-649C-C9BF-2DD9F3E46FC9}"/>
          </ac:grpSpMkLst>
        </pc:grpChg>
        <pc:grpChg chg="add del mod">
          <ac:chgData name="Fatima Pillosu" userId="a6295d4dc9e22643" providerId="LiveId" clId="{A260416F-633D-4788-86B9-38E6FF01EE07}" dt="2024-10-15T10:53:48.491" v="2400" actId="165"/>
          <ac:grpSpMkLst>
            <pc:docMk/>
            <pc:sldMk cId="118045167" sldId="256"/>
            <ac:grpSpMk id="494" creationId="{E6F9280F-164A-23C6-F3E5-3E2A661C03F1}"/>
          </ac:grpSpMkLst>
        </pc:grpChg>
        <pc:grpChg chg="del mod topLvl">
          <ac:chgData name="Fatima Pillosu" userId="a6295d4dc9e22643" providerId="LiveId" clId="{A260416F-633D-4788-86B9-38E6FF01EE07}" dt="2024-10-15T10:54:09.532" v="2404" actId="165"/>
          <ac:grpSpMkLst>
            <pc:docMk/>
            <pc:sldMk cId="118045167" sldId="256"/>
            <ac:grpSpMk id="495" creationId="{4616F200-95C7-AF1C-ED55-D4C8BEC37099}"/>
          </ac:grpSpMkLst>
        </pc:grpChg>
        <pc:grpChg chg="del mod topLvl">
          <ac:chgData name="Fatima Pillosu" userId="a6295d4dc9e22643" providerId="LiveId" clId="{A260416F-633D-4788-86B9-38E6FF01EE07}" dt="2024-10-15T11:03:32.215" v="2977" actId="165"/>
          <ac:grpSpMkLst>
            <pc:docMk/>
            <pc:sldMk cId="118045167" sldId="256"/>
            <ac:grpSpMk id="499" creationId="{6461DC1A-DA57-9F80-C816-E9CE0B7AB37F}"/>
          </ac:grpSpMkLst>
        </pc:grpChg>
        <pc:grpChg chg="add mod">
          <ac:chgData name="Fatima Pillosu" userId="a6295d4dc9e22643" providerId="LiveId" clId="{A260416F-633D-4788-86B9-38E6FF01EE07}" dt="2024-10-15T11:45:56.531" v="5051"/>
          <ac:grpSpMkLst>
            <pc:docMk/>
            <pc:sldMk cId="118045167" sldId="256"/>
            <ac:grpSpMk id="563" creationId="{79B7A497-1B98-6876-195F-2DF40627ADEE}"/>
          </ac:grpSpMkLst>
        </pc:grpChg>
        <pc:picChg chg="del">
          <ac:chgData name="Fatima Pillosu" userId="a6295d4dc9e22643" providerId="LiveId" clId="{A260416F-633D-4788-86B9-38E6FF01EE07}" dt="2024-10-15T09:28:05.212" v="1" actId="21"/>
          <ac:picMkLst>
            <pc:docMk/>
            <pc:sldMk cId="118045167" sldId="256"/>
            <ac:picMk id="144" creationId="{BCA90329-A36F-69F7-4DD4-FE4F9E76318C}"/>
          </ac:picMkLst>
        </pc:picChg>
        <pc:picChg chg="del">
          <ac:chgData name="Fatima Pillosu" userId="a6295d4dc9e22643" providerId="LiveId" clId="{A260416F-633D-4788-86B9-38E6FF01EE07}" dt="2024-10-15T09:27:57.206" v="0" actId="478"/>
          <ac:picMkLst>
            <pc:docMk/>
            <pc:sldMk cId="118045167" sldId="256"/>
            <ac:picMk id="328" creationId="{9BB25F29-9E35-9E32-520F-E80A9B34C90F}"/>
          </ac:picMkLst>
        </pc:picChg>
        <pc:picChg chg="add del mod">
          <ac:chgData name="Fatima Pillosu" userId="a6295d4dc9e22643" providerId="LiveId" clId="{A260416F-633D-4788-86B9-38E6FF01EE07}" dt="2024-10-15T11:45:44.829" v="5050" actId="21"/>
          <ac:picMkLst>
            <pc:docMk/>
            <pc:sldMk cId="118045167" sldId="256"/>
            <ac:picMk id="331" creationId="{BCA90329-A36F-69F7-4DD4-FE4F9E76318C}"/>
          </ac:picMkLst>
        </pc:picChg>
        <pc:picChg chg="del mod topLvl modCrop">
          <ac:chgData name="Fatima Pillosu" userId="a6295d4dc9e22643" providerId="LiveId" clId="{A260416F-633D-4788-86B9-38E6FF01EE07}" dt="2024-10-15T11:45:44.829" v="5050" actId="21"/>
          <ac:picMkLst>
            <pc:docMk/>
            <pc:sldMk cId="118045167" sldId="256"/>
            <ac:picMk id="336" creationId="{B8E05BA3-B4E5-7992-75E8-8EFD5A6CB71E}"/>
          </ac:picMkLst>
        </pc:picChg>
        <pc:picChg chg="add del mod topLvl modCrop">
          <ac:chgData name="Fatima Pillosu" userId="a6295d4dc9e22643" providerId="LiveId" clId="{A260416F-633D-4788-86B9-38E6FF01EE07}" dt="2024-10-15T10:15:43.134" v="2053" actId="21"/>
          <ac:picMkLst>
            <pc:docMk/>
            <pc:sldMk cId="118045167" sldId="256"/>
            <ac:picMk id="337" creationId="{2B87C3EC-BA5C-1A0D-49F3-B4E3A03BFF5E}"/>
          </ac:picMkLst>
        </pc:picChg>
        <pc:picChg chg="del mod topLvl modCrop">
          <ac:chgData name="Fatima Pillosu" userId="a6295d4dc9e22643" providerId="LiveId" clId="{A260416F-633D-4788-86B9-38E6FF01EE07}" dt="2024-10-15T09:39:23.977" v="533" actId="21"/>
          <ac:picMkLst>
            <pc:docMk/>
            <pc:sldMk cId="118045167" sldId="256"/>
            <ac:picMk id="338" creationId="{15E2A5F1-92D8-C27C-AF7C-447DE528D1A6}"/>
          </ac:picMkLst>
        </pc:picChg>
        <pc:picChg chg="del mod topLvl modCrop">
          <ac:chgData name="Fatima Pillosu" userId="a6295d4dc9e22643" providerId="LiveId" clId="{A260416F-633D-4788-86B9-38E6FF01EE07}" dt="2024-10-15T11:45:44.829" v="5050" actId="21"/>
          <ac:picMkLst>
            <pc:docMk/>
            <pc:sldMk cId="118045167" sldId="256"/>
            <ac:picMk id="345" creationId="{85C22BA3-86C7-4796-90B4-D9AC2ACF0CA7}"/>
          </ac:picMkLst>
        </pc:picChg>
        <pc:picChg chg="add del mod topLvl">
          <ac:chgData name="Fatima Pillosu" userId="a6295d4dc9e22643" providerId="LiveId" clId="{A260416F-633D-4788-86B9-38E6FF01EE07}" dt="2024-10-15T10:15:43.134" v="2053" actId="21"/>
          <ac:picMkLst>
            <pc:docMk/>
            <pc:sldMk cId="118045167" sldId="256"/>
            <ac:picMk id="359" creationId="{E1B4A241-A211-E9BF-84AC-E2E9D0A49FB6}"/>
          </ac:picMkLst>
        </pc:picChg>
        <pc:picChg chg="del mod topLvl modCrop">
          <ac:chgData name="Fatima Pillosu" userId="a6295d4dc9e22643" providerId="LiveId" clId="{A260416F-633D-4788-86B9-38E6FF01EE07}" dt="2024-10-15T11:45:44.829" v="5050" actId="21"/>
          <ac:picMkLst>
            <pc:docMk/>
            <pc:sldMk cId="118045167" sldId="256"/>
            <ac:picMk id="360" creationId="{C1AB3186-ABF0-02A1-9CA6-71151AB85EAC}"/>
          </ac:picMkLst>
        </pc:picChg>
        <pc:picChg chg="del mod topLvl modCrop">
          <ac:chgData name="Fatima Pillosu" userId="a6295d4dc9e22643" providerId="LiveId" clId="{A260416F-633D-4788-86B9-38E6FF01EE07}" dt="2024-10-15T11:45:44.829" v="5050" actId="21"/>
          <ac:picMkLst>
            <pc:docMk/>
            <pc:sldMk cId="118045167" sldId="256"/>
            <ac:picMk id="366" creationId="{686EB4C2-C295-2E84-0FDA-876D5F59F8A5}"/>
          </ac:picMkLst>
        </pc:picChg>
        <pc:picChg chg="del mod topLvl modCrop">
          <ac:chgData name="Fatima Pillosu" userId="a6295d4dc9e22643" providerId="LiveId" clId="{A260416F-633D-4788-86B9-38E6FF01EE07}" dt="2024-10-15T09:38:34.422" v="520" actId="478"/>
          <ac:picMkLst>
            <pc:docMk/>
            <pc:sldMk cId="118045167" sldId="256"/>
            <ac:picMk id="388" creationId="{D568E913-6EDE-5AB0-EC77-90FA31081CE8}"/>
          </ac:picMkLst>
        </pc:picChg>
        <pc:picChg chg="del mod topLvl modCrop">
          <ac:chgData name="Fatima Pillosu" userId="a6295d4dc9e22643" providerId="LiveId" clId="{A260416F-633D-4788-86B9-38E6FF01EE07}" dt="2024-10-15T11:45:44.829" v="5050" actId="21"/>
          <ac:picMkLst>
            <pc:docMk/>
            <pc:sldMk cId="118045167" sldId="256"/>
            <ac:picMk id="390" creationId="{92EA86E6-55DD-68EA-B0D4-C052556B8472}"/>
          </ac:picMkLst>
        </pc:picChg>
        <pc:picChg chg="del mod topLvl modCrop">
          <ac:chgData name="Fatima Pillosu" userId="a6295d4dc9e22643" providerId="LiveId" clId="{A260416F-633D-4788-86B9-38E6FF01EE07}" dt="2024-10-15T09:38:48.064" v="523" actId="21"/>
          <ac:picMkLst>
            <pc:docMk/>
            <pc:sldMk cId="118045167" sldId="256"/>
            <ac:picMk id="396" creationId="{6E4E0C72-1851-2522-61CA-032695EB6FA6}"/>
          </ac:picMkLst>
        </pc:picChg>
        <pc:picChg chg="del mod topLvl modCrop">
          <ac:chgData name="Fatima Pillosu" userId="a6295d4dc9e22643" providerId="LiveId" clId="{A260416F-633D-4788-86B9-38E6FF01EE07}" dt="2024-10-15T11:45:44.829" v="5050" actId="21"/>
          <ac:picMkLst>
            <pc:docMk/>
            <pc:sldMk cId="118045167" sldId="256"/>
            <ac:picMk id="397" creationId="{7531662A-9446-1F2B-7692-1E40EB71DD91}"/>
          </ac:picMkLst>
        </pc:picChg>
        <pc:picChg chg="del mod topLvl modCrop">
          <ac:chgData name="Fatima Pillosu" userId="a6295d4dc9e22643" providerId="LiveId" clId="{A260416F-633D-4788-86B9-38E6FF01EE07}" dt="2024-10-15T11:45:44.829" v="5050" actId="21"/>
          <ac:picMkLst>
            <pc:docMk/>
            <pc:sldMk cId="118045167" sldId="256"/>
            <ac:picMk id="403" creationId="{086654CD-505B-9984-C365-9DD56A4DC31D}"/>
          </ac:picMkLst>
        </pc:picChg>
        <pc:picChg chg="del mod topLvl modCrop">
          <ac:chgData name="Fatima Pillosu" userId="a6295d4dc9e22643" providerId="LiveId" clId="{A260416F-633D-4788-86B9-38E6FF01EE07}" dt="2024-10-15T09:39:06.150" v="528" actId="21"/>
          <ac:picMkLst>
            <pc:docMk/>
            <pc:sldMk cId="118045167" sldId="256"/>
            <ac:picMk id="417" creationId="{00EBDE30-19EC-F547-68E5-D0827DAA3D2B}"/>
          </ac:picMkLst>
        </pc:picChg>
        <pc:picChg chg="del mod topLvl modCrop">
          <ac:chgData name="Fatima Pillosu" userId="a6295d4dc9e22643" providerId="LiveId" clId="{A260416F-633D-4788-86B9-38E6FF01EE07}" dt="2024-10-15T11:45:44.829" v="5050" actId="21"/>
          <ac:picMkLst>
            <pc:docMk/>
            <pc:sldMk cId="118045167" sldId="256"/>
            <ac:picMk id="418" creationId="{4904B1E3-D6A1-D957-A7ED-C149AFA10936}"/>
          </ac:picMkLst>
        </pc:picChg>
        <pc:picChg chg="mod">
          <ac:chgData name="Fatima Pillosu" userId="a6295d4dc9e22643" providerId="LiveId" clId="{A260416F-633D-4788-86B9-38E6FF01EE07}" dt="2024-10-15T09:28:24.115" v="3" actId="165"/>
          <ac:picMkLst>
            <pc:docMk/>
            <pc:sldMk cId="118045167" sldId="256"/>
            <ac:picMk id="450" creationId="{822EEF7E-600C-6A1E-C67D-DB0D99ABDBD3}"/>
          </ac:picMkLst>
        </pc:picChg>
        <pc:picChg chg="mod">
          <ac:chgData name="Fatima Pillosu" userId="a6295d4dc9e22643" providerId="LiveId" clId="{A260416F-633D-4788-86B9-38E6FF01EE07}" dt="2024-10-15T09:28:24.115" v="3" actId="165"/>
          <ac:picMkLst>
            <pc:docMk/>
            <pc:sldMk cId="118045167" sldId="256"/>
            <ac:picMk id="451" creationId="{B2096F15-8B27-59CE-A7CB-B0AEDCC5A4D4}"/>
          </ac:picMkLst>
        </pc:picChg>
        <pc:picChg chg="mod">
          <ac:chgData name="Fatima Pillosu" userId="a6295d4dc9e22643" providerId="LiveId" clId="{A260416F-633D-4788-86B9-38E6FF01EE07}" dt="2024-10-15T09:28:24.115" v="3" actId="165"/>
          <ac:picMkLst>
            <pc:docMk/>
            <pc:sldMk cId="118045167" sldId="256"/>
            <ac:picMk id="452" creationId="{1C128FEF-8AD8-B8BE-4262-0EF20EC6823D}"/>
          </ac:picMkLst>
        </pc:picChg>
        <pc:picChg chg="mod">
          <ac:chgData name="Fatima Pillosu" userId="a6295d4dc9e22643" providerId="LiveId" clId="{A260416F-633D-4788-86B9-38E6FF01EE07}" dt="2024-10-15T09:28:24.115" v="3" actId="165"/>
          <ac:picMkLst>
            <pc:docMk/>
            <pc:sldMk cId="118045167" sldId="256"/>
            <ac:picMk id="453" creationId="{4B77BDFB-BC07-6C49-2399-4064CD614393}"/>
          </ac:picMkLst>
        </pc:picChg>
        <pc:picChg chg="mod">
          <ac:chgData name="Fatima Pillosu" userId="a6295d4dc9e22643" providerId="LiveId" clId="{A260416F-633D-4788-86B9-38E6FF01EE07}" dt="2024-10-15T09:28:24.115" v="3" actId="165"/>
          <ac:picMkLst>
            <pc:docMk/>
            <pc:sldMk cId="118045167" sldId="256"/>
            <ac:picMk id="454" creationId="{74D0F17B-7F89-24B0-C35F-0DD88DA21C53}"/>
          </ac:picMkLst>
        </pc:picChg>
        <pc:picChg chg="add del mod topLvl modCrop">
          <ac:chgData name="Fatima Pillosu" userId="a6295d4dc9e22643" providerId="LiveId" clId="{A260416F-633D-4788-86B9-38E6FF01EE07}" dt="2024-10-15T10:50:09.876" v="2360" actId="21"/>
          <ac:picMkLst>
            <pc:docMk/>
            <pc:sldMk cId="118045167" sldId="256"/>
            <ac:picMk id="457" creationId="{3F7EF8FF-BC74-E1B1-CD74-9D8809297415}"/>
          </ac:picMkLst>
        </pc:picChg>
        <pc:picChg chg="add del mod">
          <ac:chgData name="Fatima Pillosu" userId="a6295d4dc9e22643" providerId="LiveId" clId="{A260416F-633D-4788-86B9-38E6FF01EE07}" dt="2024-10-15T11:45:44.829" v="5050" actId="21"/>
          <ac:picMkLst>
            <pc:docMk/>
            <pc:sldMk cId="118045167" sldId="256"/>
            <ac:picMk id="466" creationId="{1E8CD432-07FD-9980-9F7F-41517A1B7C29}"/>
          </ac:picMkLst>
        </pc:picChg>
        <pc:picChg chg="add del mod">
          <ac:chgData name="Fatima Pillosu" userId="a6295d4dc9e22643" providerId="LiveId" clId="{A260416F-633D-4788-86B9-38E6FF01EE07}" dt="2024-10-15T11:45:44.829" v="5050" actId="21"/>
          <ac:picMkLst>
            <pc:docMk/>
            <pc:sldMk cId="118045167" sldId="256"/>
            <ac:picMk id="467" creationId="{6E4E0C72-1851-2522-61CA-032695EB6FA6}"/>
          </ac:picMkLst>
        </pc:picChg>
        <pc:picChg chg="add del mod">
          <ac:chgData name="Fatima Pillosu" userId="a6295d4dc9e22643" providerId="LiveId" clId="{A260416F-633D-4788-86B9-38E6FF01EE07}" dt="2024-10-15T11:45:44.829" v="5050" actId="21"/>
          <ac:picMkLst>
            <pc:docMk/>
            <pc:sldMk cId="118045167" sldId="256"/>
            <ac:picMk id="468" creationId="{00EBDE30-19EC-F547-68E5-D0827DAA3D2B}"/>
          </ac:picMkLst>
        </pc:picChg>
        <pc:picChg chg="add del mod">
          <ac:chgData name="Fatima Pillosu" userId="a6295d4dc9e22643" providerId="LiveId" clId="{A260416F-633D-4788-86B9-38E6FF01EE07}" dt="2024-10-15T11:45:44.829" v="5050" actId="21"/>
          <ac:picMkLst>
            <pc:docMk/>
            <pc:sldMk cId="118045167" sldId="256"/>
            <ac:picMk id="469" creationId="{15E2A5F1-92D8-C27C-AF7C-447DE528D1A6}"/>
          </ac:picMkLst>
        </pc:picChg>
        <pc:picChg chg="add del mod">
          <ac:chgData name="Fatima Pillosu" userId="a6295d4dc9e22643" providerId="LiveId" clId="{A260416F-633D-4788-86B9-38E6FF01EE07}" dt="2024-10-15T11:45:44.829" v="5050" actId="21"/>
          <ac:picMkLst>
            <pc:docMk/>
            <pc:sldMk cId="118045167" sldId="256"/>
            <ac:picMk id="490" creationId="{2B87C3EC-BA5C-1A0D-49F3-B4E3A03BFF5E}"/>
          </ac:picMkLst>
        </pc:picChg>
        <pc:picChg chg="add del mod">
          <ac:chgData name="Fatima Pillosu" userId="a6295d4dc9e22643" providerId="LiveId" clId="{A260416F-633D-4788-86B9-38E6FF01EE07}" dt="2024-10-15T11:45:44.829" v="5050" actId="21"/>
          <ac:picMkLst>
            <pc:docMk/>
            <pc:sldMk cId="118045167" sldId="256"/>
            <ac:picMk id="491" creationId="{E1B4A241-A211-E9BF-84AC-E2E9D0A49FB6}"/>
          </ac:picMkLst>
        </pc:picChg>
        <pc:picChg chg="add del mod">
          <ac:chgData name="Fatima Pillosu" userId="a6295d4dc9e22643" providerId="LiveId" clId="{A260416F-633D-4788-86B9-38E6FF01EE07}" dt="2024-10-15T11:45:44.829" v="5050" actId="21"/>
          <ac:picMkLst>
            <pc:docMk/>
            <pc:sldMk cId="118045167" sldId="256"/>
            <ac:picMk id="493" creationId="{3F7EF8FF-BC74-E1B1-CD74-9D8809297415}"/>
          </ac:picMkLst>
        </pc:picChg>
        <pc:picChg chg="del mod topLvl">
          <ac:chgData name="Fatima Pillosu" userId="a6295d4dc9e22643" providerId="LiveId" clId="{A260416F-633D-4788-86B9-38E6FF01EE07}" dt="2024-10-15T11:45:44.829" v="5050" actId="21"/>
          <ac:picMkLst>
            <pc:docMk/>
            <pc:sldMk cId="118045167" sldId="256"/>
            <ac:picMk id="537" creationId="{8627EE3F-3DF7-20A6-E100-6B8CFCFCDC21}"/>
          </ac:picMkLst>
        </pc:picChg>
        <pc:picChg chg="add del mod">
          <ac:chgData name="Fatima Pillosu" userId="a6295d4dc9e22643" providerId="LiveId" clId="{A260416F-633D-4788-86B9-38E6FF01EE07}" dt="2024-10-15T11:16:42.405" v="3677" actId="478"/>
          <ac:picMkLst>
            <pc:docMk/>
            <pc:sldMk cId="118045167" sldId="256"/>
            <ac:picMk id="542" creationId="{8B58188B-32F6-1880-1B31-3125544D2BF2}"/>
          </ac:picMkLst>
        </pc:picChg>
        <pc:picChg chg="add mod">
          <ac:chgData name="Fatima Pillosu" userId="a6295d4dc9e22643" providerId="LiveId" clId="{A260416F-633D-4788-86B9-38E6FF01EE07}" dt="2024-10-15T12:10:37.098" v="5389" actId="1035"/>
          <ac:picMkLst>
            <pc:docMk/>
            <pc:sldMk cId="118045167" sldId="256"/>
            <ac:picMk id="561" creationId="{BCA90329-A36F-69F7-4DD4-FE4F9E76318C}"/>
          </ac:picMkLst>
        </pc:picChg>
        <pc:picChg chg="mod">
          <ac:chgData name="Fatima Pillosu" userId="a6295d4dc9e22643" providerId="LiveId" clId="{A260416F-633D-4788-86B9-38E6FF01EE07}" dt="2024-10-15T11:45:56.531" v="5051"/>
          <ac:picMkLst>
            <pc:docMk/>
            <pc:sldMk cId="118045167" sldId="256"/>
            <ac:picMk id="564" creationId="{822EEF7E-600C-6A1E-C67D-DB0D99ABDBD3}"/>
          </ac:picMkLst>
        </pc:picChg>
        <pc:picChg chg="mod">
          <ac:chgData name="Fatima Pillosu" userId="a6295d4dc9e22643" providerId="LiveId" clId="{A260416F-633D-4788-86B9-38E6FF01EE07}" dt="2024-10-15T11:45:56.531" v="5051"/>
          <ac:picMkLst>
            <pc:docMk/>
            <pc:sldMk cId="118045167" sldId="256"/>
            <ac:picMk id="565" creationId="{B2096F15-8B27-59CE-A7CB-B0AEDCC5A4D4}"/>
          </ac:picMkLst>
        </pc:picChg>
        <pc:picChg chg="mod">
          <ac:chgData name="Fatima Pillosu" userId="a6295d4dc9e22643" providerId="LiveId" clId="{A260416F-633D-4788-86B9-38E6FF01EE07}" dt="2024-10-15T11:45:56.531" v="5051"/>
          <ac:picMkLst>
            <pc:docMk/>
            <pc:sldMk cId="118045167" sldId="256"/>
            <ac:picMk id="566" creationId="{1C128FEF-8AD8-B8BE-4262-0EF20EC6823D}"/>
          </ac:picMkLst>
        </pc:picChg>
        <pc:picChg chg="mod">
          <ac:chgData name="Fatima Pillosu" userId="a6295d4dc9e22643" providerId="LiveId" clId="{A260416F-633D-4788-86B9-38E6FF01EE07}" dt="2024-10-15T11:45:56.531" v="5051"/>
          <ac:picMkLst>
            <pc:docMk/>
            <pc:sldMk cId="118045167" sldId="256"/>
            <ac:picMk id="567" creationId="{4B77BDFB-BC07-6C49-2399-4064CD614393}"/>
          </ac:picMkLst>
        </pc:picChg>
        <pc:picChg chg="mod">
          <ac:chgData name="Fatima Pillosu" userId="a6295d4dc9e22643" providerId="LiveId" clId="{A260416F-633D-4788-86B9-38E6FF01EE07}" dt="2024-10-15T11:45:56.531" v="5051"/>
          <ac:picMkLst>
            <pc:docMk/>
            <pc:sldMk cId="118045167" sldId="256"/>
            <ac:picMk id="568" creationId="{74D0F17B-7F89-24B0-C35F-0DD88DA21C53}"/>
          </ac:picMkLst>
        </pc:picChg>
        <pc:picChg chg="add mod">
          <ac:chgData name="Fatima Pillosu" userId="a6295d4dc9e22643" providerId="LiveId" clId="{A260416F-633D-4788-86B9-38E6FF01EE07}" dt="2024-10-15T12:03:54.899" v="5313" actId="554"/>
          <ac:picMkLst>
            <pc:docMk/>
            <pc:sldMk cId="118045167" sldId="256"/>
            <ac:picMk id="570" creationId="{B8E05BA3-B4E5-7992-75E8-8EFD5A6CB71E}"/>
          </ac:picMkLst>
        </pc:picChg>
        <pc:picChg chg="add mod">
          <ac:chgData name="Fatima Pillosu" userId="a6295d4dc9e22643" providerId="LiveId" clId="{A260416F-633D-4788-86B9-38E6FF01EE07}" dt="2024-10-15T12:06:18.109" v="5344" actId="553"/>
          <ac:picMkLst>
            <pc:docMk/>
            <pc:sldMk cId="118045167" sldId="256"/>
            <ac:picMk id="575" creationId="{85C22BA3-86C7-4796-90B4-D9AC2ACF0CA7}"/>
          </ac:picMkLst>
        </pc:picChg>
        <pc:picChg chg="add mod">
          <ac:chgData name="Fatima Pillosu" userId="a6295d4dc9e22643" providerId="LiveId" clId="{A260416F-633D-4788-86B9-38E6FF01EE07}" dt="2024-10-15T12:06:37.372" v="5350" actId="553"/>
          <ac:picMkLst>
            <pc:docMk/>
            <pc:sldMk cId="118045167" sldId="256"/>
            <ac:picMk id="589" creationId="{C1AB3186-ABF0-02A1-9CA6-71151AB85EAC}"/>
          </ac:picMkLst>
        </pc:picChg>
        <pc:picChg chg="add mod">
          <ac:chgData name="Fatima Pillosu" userId="a6295d4dc9e22643" providerId="LiveId" clId="{A260416F-633D-4788-86B9-38E6FF01EE07}" dt="2024-10-15T12:06:27.730" v="5347" actId="553"/>
          <ac:picMkLst>
            <pc:docMk/>
            <pc:sldMk cId="118045167" sldId="256"/>
            <ac:picMk id="595" creationId="{686EB4C2-C295-2E84-0FDA-876D5F59F8A5}"/>
          </ac:picMkLst>
        </pc:picChg>
        <pc:picChg chg="add mod">
          <ac:chgData name="Fatima Pillosu" userId="a6295d4dc9e22643" providerId="LiveId" clId="{A260416F-633D-4788-86B9-38E6FF01EE07}" dt="2024-10-15T12:05:34.390" v="5334" actId="553"/>
          <ac:picMkLst>
            <pc:docMk/>
            <pc:sldMk cId="118045167" sldId="256"/>
            <ac:picMk id="609" creationId="{92EA86E6-55DD-68EA-B0D4-C052556B8472}"/>
          </ac:picMkLst>
        </pc:picChg>
        <pc:picChg chg="add mod">
          <ac:chgData name="Fatima Pillosu" userId="a6295d4dc9e22643" providerId="LiveId" clId="{A260416F-633D-4788-86B9-38E6FF01EE07}" dt="2024-10-15T12:05:13.040" v="5328" actId="552"/>
          <ac:picMkLst>
            <pc:docMk/>
            <pc:sldMk cId="118045167" sldId="256"/>
            <ac:picMk id="615" creationId="{7531662A-9446-1F2B-7692-1E40EB71DD91}"/>
          </ac:picMkLst>
        </pc:picChg>
        <pc:picChg chg="add mod">
          <ac:chgData name="Fatima Pillosu" userId="a6295d4dc9e22643" providerId="LiveId" clId="{A260416F-633D-4788-86B9-38E6FF01EE07}" dt="2024-10-15T12:05:23.801" v="5331" actId="552"/>
          <ac:picMkLst>
            <pc:docMk/>
            <pc:sldMk cId="118045167" sldId="256"/>
            <ac:picMk id="621" creationId="{086654CD-505B-9984-C365-9DD56A4DC31D}"/>
          </ac:picMkLst>
        </pc:picChg>
        <pc:picChg chg="add mod">
          <ac:chgData name="Fatima Pillosu" userId="a6295d4dc9e22643" providerId="LiveId" clId="{A260416F-633D-4788-86B9-38E6FF01EE07}" dt="2024-10-15T12:05:57.670" v="5338" actId="553"/>
          <ac:picMkLst>
            <pc:docMk/>
            <pc:sldMk cId="118045167" sldId="256"/>
            <ac:picMk id="635" creationId="{4904B1E3-D6A1-D957-A7ED-C149AFA10936}"/>
          </ac:picMkLst>
        </pc:picChg>
        <pc:picChg chg="add mod">
          <ac:chgData name="Fatima Pillosu" userId="a6295d4dc9e22643" providerId="LiveId" clId="{A260416F-633D-4788-86B9-38E6FF01EE07}" dt="2024-10-15T11:45:56.531" v="5051"/>
          <ac:picMkLst>
            <pc:docMk/>
            <pc:sldMk cId="118045167" sldId="256"/>
            <ac:picMk id="660" creationId="{1E8CD432-07FD-9980-9F7F-41517A1B7C29}"/>
          </ac:picMkLst>
        </pc:picChg>
        <pc:picChg chg="add mod">
          <ac:chgData name="Fatima Pillosu" userId="a6295d4dc9e22643" providerId="LiveId" clId="{A260416F-633D-4788-86B9-38E6FF01EE07}" dt="2024-10-15T12:04:05.016" v="5316" actId="552"/>
          <ac:picMkLst>
            <pc:docMk/>
            <pc:sldMk cId="118045167" sldId="256"/>
            <ac:picMk id="662" creationId="{6E4E0C72-1851-2522-61CA-032695EB6FA6}"/>
          </ac:picMkLst>
        </pc:picChg>
        <pc:picChg chg="add mod">
          <ac:chgData name="Fatima Pillosu" userId="a6295d4dc9e22643" providerId="LiveId" clId="{A260416F-633D-4788-86B9-38E6FF01EE07}" dt="2024-10-15T12:04:14.994" v="5319" actId="553"/>
          <ac:picMkLst>
            <pc:docMk/>
            <pc:sldMk cId="118045167" sldId="256"/>
            <ac:picMk id="663" creationId="{00EBDE30-19EC-F547-68E5-D0827DAA3D2B}"/>
          </ac:picMkLst>
        </pc:picChg>
        <pc:picChg chg="add mod">
          <ac:chgData name="Fatima Pillosu" userId="a6295d4dc9e22643" providerId="LiveId" clId="{A260416F-633D-4788-86B9-38E6FF01EE07}" dt="2024-10-15T12:06:08.095" v="5341" actId="553"/>
          <ac:picMkLst>
            <pc:docMk/>
            <pc:sldMk cId="118045167" sldId="256"/>
            <ac:picMk id="664" creationId="{15E2A5F1-92D8-C27C-AF7C-447DE528D1A6}"/>
          </ac:picMkLst>
        </pc:picChg>
        <pc:picChg chg="add mod">
          <ac:chgData name="Fatima Pillosu" userId="a6295d4dc9e22643" providerId="LiveId" clId="{A260416F-633D-4788-86B9-38E6FF01EE07}" dt="2024-10-15T12:04:34.227" v="5322" actId="553"/>
          <ac:picMkLst>
            <pc:docMk/>
            <pc:sldMk cId="118045167" sldId="256"/>
            <ac:picMk id="680" creationId="{2B87C3EC-BA5C-1A0D-49F3-B4E3A03BFF5E}"/>
          </ac:picMkLst>
        </pc:picChg>
        <pc:picChg chg="add mod">
          <ac:chgData name="Fatima Pillosu" userId="a6295d4dc9e22643" providerId="LiveId" clId="{A260416F-633D-4788-86B9-38E6FF01EE07}" dt="2024-10-15T12:05:00.587" v="5325" actId="553"/>
          <ac:picMkLst>
            <pc:docMk/>
            <pc:sldMk cId="118045167" sldId="256"/>
            <ac:picMk id="681" creationId="{E1B4A241-A211-E9BF-84AC-E2E9D0A49FB6}"/>
          </ac:picMkLst>
        </pc:picChg>
        <pc:picChg chg="add mod">
          <ac:chgData name="Fatima Pillosu" userId="a6295d4dc9e22643" providerId="LiveId" clId="{A260416F-633D-4788-86B9-38E6FF01EE07}" dt="2024-10-15T11:54:30.936" v="5266" actId="1037"/>
          <ac:picMkLst>
            <pc:docMk/>
            <pc:sldMk cId="118045167" sldId="256"/>
            <ac:picMk id="686" creationId="{3F7EF8FF-BC74-E1B1-CD74-9D8809297415}"/>
          </ac:picMkLst>
        </pc:picChg>
        <pc:picChg chg="add mod">
          <ac:chgData name="Fatima Pillosu" userId="a6295d4dc9e22643" providerId="LiveId" clId="{A260416F-633D-4788-86B9-38E6FF01EE07}" dt="2024-10-15T11:54:48.811" v="5285" actId="1036"/>
          <ac:picMkLst>
            <pc:docMk/>
            <pc:sldMk cId="118045167" sldId="256"/>
            <ac:picMk id="692" creationId="{8627EE3F-3DF7-20A6-E100-6B8CFCFCDC21}"/>
          </ac:picMkLst>
        </pc:picChg>
        <pc:cxnChg chg="del mod ord topLvl">
          <ac:chgData name="Fatima Pillosu" userId="a6295d4dc9e22643" providerId="LiveId" clId="{A260416F-633D-4788-86B9-38E6FF01EE07}" dt="2024-10-15T11:45:44.829" v="5050" actId="21"/>
          <ac:cxnSpMkLst>
            <pc:docMk/>
            <pc:sldMk cId="118045167" sldId="256"/>
            <ac:cxnSpMk id="340" creationId="{CE7852B4-A296-1B61-16D6-612BA80311AC}"/>
          </ac:cxnSpMkLst>
        </pc:cxnChg>
        <pc:cxnChg chg="del mod topLvl">
          <ac:chgData name="Fatima Pillosu" userId="a6295d4dc9e22643" providerId="LiveId" clId="{A260416F-633D-4788-86B9-38E6FF01EE07}" dt="2024-10-15T11:45:44.829" v="5050" actId="21"/>
          <ac:cxnSpMkLst>
            <pc:docMk/>
            <pc:sldMk cId="118045167" sldId="256"/>
            <ac:cxnSpMk id="341" creationId="{B7052EE0-5CB5-718C-7D47-3A7A69F9F263}"/>
          </ac:cxnSpMkLst>
        </pc:cxnChg>
        <pc:cxnChg chg="del mod topLvl">
          <ac:chgData name="Fatima Pillosu" userId="a6295d4dc9e22643" providerId="LiveId" clId="{A260416F-633D-4788-86B9-38E6FF01EE07}" dt="2024-10-15T11:45:44.829" v="5050" actId="21"/>
          <ac:cxnSpMkLst>
            <pc:docMk/>
            <pc:sldMk cId="118045167" sldId="256"/>
            <ac:cxnSpMk id="342" creationId="{E08456AD-C174-2F44-6CDE-BF9390633308}"/>
          </ac:cxnSpMkLst>
        </pc:cxnChg>
        <pc:cxnChg chg="del mod topLvl">
          <ac:chgData name="Fatima Pillosu" userId="a6295d4dc9e22643" providerId="LiveId" clId="{A260416F-633D-4788-86B9-38E6FF01EE07}" dt="2024-10-15T11:45:44.829" v="5050" actId="21"/>
          <ac:cxnSpMkLst>
            <pc:docMk/>
            <pc:sldMk cId="118045167" sldId="256"/>
            <ac:cxnSpMk id="343" creationId="{6D021ED7-06E1-FA1C-01B4-576AEF7F542A}"/>
          </ac:cxnSpMkLst>
        </pc:cxnChg>
        <pc:cxnChg chg="del mod topLvl">
          <ac:chgData name="Fatima Pillosu" userId="a6295d4dc9e22643" providerId="LiveId" clId="{A260416F-633D-4788-86B9-38E6FF01EE07}" dt="2024-10-15T11:45:44.829" v="5050" actId="21"/>
          <ac:cxnSpMkLst>
            <pc:docMk/>
            <pc:sldMk cId="118045167" sldId="256"/>
            <ac:cxnSpMk id="346" creationId="{F363FF82-8E60-FAB6-614D-A395EDBC5C67}"/>
          </ac:cxnSpMkLst>
        </pc:cxnChg>
        <pc:cxnChg chg="del mod topLvl">
          <ac:chgData name="Fatima Pillosu" userId="a6295d4dc9e22643" providerId="LiveId" clId="{A260416F-633D-4788-86B9-38E6FF01EE07}" dt="2024-10-15T11:45:44.829" v="5050" actId="21"/>
          <ac:cxnSpMkLst>
            <pc:docMk/>
            <pc:sldMk cId="118045167" sldId="256"/>
            <ac:cxnSpMk id="347" creationId="{912272D6-6E1D-9884-2678-935DCC16715B}"/>
          </ac:cxnSpMkLst>
        </pc:cxnChg>
        <pc:cxnChg chg="del mod topLvl">
          <ac:chgData name="Fatima Pillosu" userId="a6295d4dc9e22643" providerId="LiveId" clId="{A260416F-633D-4788-86B9-38E6FF01EE07}" dt="2024-10-15T11:45:44.829" v="5050" actId="21"/>
          <ac:cxnSpMkLst>
            <pc:docMk/>
            <pc:sldMk cId="118045167" sldId="256"/>
            <ac:cxnSpMk id="348" creationId="{0503D04F-783E-3865-AA40-F94BFF264BBC}"/>
          </ac:cxnSpMkLst>
        </pc:cxnChg>
        <pc:cxnChg chg="del mod topLvl">
          <ac:chgData name="Fatima Pillosu" userId="a6295d4dc9e22643" providerId="LiveId" clId="{A260416F-633D-4788-86B9-38E6FF01EE07}" dt="2024-10-15T11:45:44.829" v="5050" actId="21"/>
          <ac:cxnSpMkLst>
            <pc:docMk/>
            <pc:sldMk cId="118045167" sldId="256"/>
            <ac:cxnSpMk id="349" creationId="{6315A5DE-CAD3-6E55-B075-070A1124BCE2}"/>
          </ac:cxnSpMkLst>
        </pc:cxnChg>
        <pc:cxnChg chg="del mod topLvl">
          <ac:chgData name="Fatima Pillosu" userId="a6295d4dc9e22643" providerId="LiveId" clId="{A260416F-633D-4788-86B9-38E6FF01EE07}" dt="2024-10-15T11:45:44.829" v="5050" actId="21"/>
          <ac:cxnSpMkLst>
            <pc:docMk/>
            <pc:sldMk cId="118045167" sldId="256"/>
            <ac:cxnSpMk id="351" creationId="{8EC4C3F0-87B2-C8F7-455D-1666B610AEC0}"/>
          </ac:cxnSpMkLst>
        </pc:cxnChg>
        <pc:cxnChg chg="del mod topLvl">
          <ac:chgData name="Fatima Pillosu" userId="a6295d4dc9e22643" providerId="LiveId" clId="{A260416F-633D-4788-86B9-38E6FF01EE07}" dt="2024-10-15T11:45:44.829" v="5050" actId="21"/>
          <ac:cxnSpMkLst>
            <pc:docMk/>
            <pc:sldMk cId="118045167" sldId="256"/>
            <ac:cxnSpMk id="352" creationId="{10DC24DE-7627-DB28-2B87-89AC2A6265DD}"/>
          </ac:cxnSpMkLst>
        </pc:cxnChg>
        <pc:cxnChg chg="del mod topLvl">
          <ac:chgData name="Fatima Pillosu" userId="a6295d4dc9e22643" providerId="LiveId" clId="{A260416F-633D-4788-86B9-38E6FF01EE07}" dt="2024-10-15T11:45:44.829" v="5050" actId="21"/>
          <ac:cxnSpMkLst>
            <pc:docMk/>
            <pc:sldMk cId="118045167" sldId="256"/>
            <ac:cxnSpMk id="353" creationId="{0B6E1491-D225-7722-29D8-E77ECB58CDCB}"/>
          </ac:cxnSpMkLst>
        </pc:cxnChg>
        <pc:cxnChg chg="del mod topLvl">
          <ac:chgData name="Fatima Pillosu" userId="a6295d4dc9e22643" providerId="LiveId" clId="{A260416F-633D-4788-86B9-38E6FF01EE07}" dt="2024-10-15T11:45:44.829" v="5050" actId="21"/>
          <ac:cxnSpMkLst>
            <pc:docMk/>
            <pc:sldMk cId="118045167" sldId="256"/>
            <ac:cxnSpMk id="357" creationId="{398200CA-E9E6-E17D-53AA-8F0B403B87B6}"/>
          </ac:cxnSpMkLst>
        </pc:cxnChg>
        <pc:cxnChg chg="del mod topLvl">
          <ac:chgData name="Fatima Pillosu" userId="a6295d4dc9e22643" providerId="LiveId" clId="{A260416F-633D-4788-86B9-38E6FF01EE07}" dt="2024-10-15T11:45:44.829" v="5050" actId="21"/>
          <ac:cxnSpMkLst>
            <pc:docMk/>
            <pc:sldMk cId="118045167" sldId="256"/>
            <ac:cxnSpMk id="361" creationId="{267DC4D9-FEE8-D48E-4BEB-24057FA8F89D}"/>
          </ac:cxnSpMkLst>
        </pc:cxnChg>
        <pc:cxnChg chg="del mod topLvl">
          <ac:chgData name="Fatima Pillosu" userId="a6295d4dc9e22643" providerId="LiveId" clId="{A260416F-633D-4788-86B9-38E6FF01EE07}" dt="2024-10-15T11:45:44.829" v="5050" actId="21"/>
          <ac:cxnSpMkLst>
            <pc:docMk/>
            <pc:sldMk cId="118045167" sldId="256"/>
            <ac:cxnSpMk id="362" creationId="{E0C1C880-CB0C-2354-5F2C-77F4F22A4C9D}"/>
          </ac:cxnSpMkLst>
        </pc:cxnChg>
        <pc:cxnChg chg="del mod topLvl">
          <ac:chgData name="Fatima Pillosu" userId="a6295d4dc9e22643" providerId="LiveId" clId="{A260416F-633D-4788-86B9-38E6FF01EE07}" dt="2024-10-15T11:45:44.829" v="5050" actId="21"/>
          <ac:cxnSpMkLst>
            <pc:docMk/>
            <pc:sldMk cId="118045167" sldId="256"/>
            <ac:cxnSpMk id="363" creationId="{52E556AA-5CF0-6CE5-2C53-D29069E04D4C}"/>
          </ac:cxnSpMkLst>
        </pc:cxnChg>
        <pc:cxnChg chg="del mod topLvl">
          <ac:chgData name="Fatima Pillosu" userId="a6295d4dc9e22643" providerId="LiveId" clId="{A260416F-633D-4788-86B9-38E6FF01EE07}" dt="2024-10-15T11:45:44.829" v="5050" actId="21"/>
          <ac:cxnSpMkLst>
            <pc:docMk/>
            <pc:sldMk cId="118045167" sldId="256"/>
            <ac:cxnSpMk id="364" creationId="{07FEA8E0-8BAD-9B8A-2D3F-AD1BCDB3A926}"/>
          </ac:cxnSpMkLst>
        </pc:cxnChg>
        <pc:cxnChg chg="del mod topLvl">
          <ac:chgData name="Fatima Pillosu" userId="a6295d4dc9e22643" providerId="LiveId" clId="{A260416F-633D-4788-86B9-38E6FF01EE07}" dt="2024-10-15T11:45:44.829" v="5050" actId="21"/>
          <ac:cxnSpMkLst>
            <pc:docMk/>
            <pc:sldMk cId="118045167" sldId="256"/>
            <ac:cxnSpMk id="367" creationId="{5F4E7C8F-E979-C323-ADFE-26CB0B3A95C6}"/>
          </ac:cxnSpMkLst>
        </pc:cxnChg>
        <pc:cxnChg chg="del mod topLvl">
          <ac:chgData name="Fatima Pillosu" userId="a6295d4dc9e22643" providerId="LiveId" clId="{A260416F-633D-4788-86B9-38E6FF01EE07}" dt="2024-10-15T11:45:44.829" v="5050" actId="21"/>
          <ac:cxnSpMkLst>
            <pc:docMk/>
            <pc:sldMk cId="118045167" sldId="256"/>
            <ac:cxnSpMk id="368" creationId="{51EB0D72-04E7-BFA3-ED09-95FB4DA87CFC}"/>
          </ac:cxnSpMkLst>
        </pc:cxnChg>
        <pc:cxnChg chg="del mod topLvl">
          <ac:chgData name="Fatima Pillosu" userId="a6295d4dc9e22643" providerId="LiveId" clId="{A260416F-633D-4788-86B9-38E6FF01EE07}" dt="2024-10-15T11:45:44.829" v="5050" actId="21"/>
          <ac:cxnSpMkLst>
            <pc:docMk/>
            <pc:sldMk cId="118045167" sldId="256"/>
            <ac:cxnSpMk id="369" creationId="{F4ED9AD2-CB01-87AF-AC17-8A93DC6D115B}"/>
          </ac:cxnSpMkLst>
        </pc:cxnChg>
        <pc:cxnChg chg="del mod topLvl">
          <ac:chgData name="Fatima Pillosu" userId="a6295d4dc9e22643" providerId="LiveId" clId="{A260416F-633D-4788-86B9-38E6FF01EE07}" dt="2024-10-15T11:45:44.829" v="5050" actId="21"/>
          <ac:cxnSpMkLst>
            <pc:docMk/>
            <pc:sldMk cId="118045167" sldId="256"/>
            <ac:cxnSpMk id="370" creationId="{0EF53EAB-F4D3-AEDA-336E-34508899298B}"/>
          </ac:cxnSpMkLst>
        </pc:cxnChg>
        <pc:cxnChg chg="del mod topLvl">
          <ac:chgData name="Fatima Pillosu" userId="a6295d4dc9e22643" providerId="LiveId" clId="{A260416F-633D-4788-86B9-38E6FF01EE07}" dt="2024-10-15T11:45:44.829" v="5050" actId="21"/>
          <ac:cxnSpMkLst>
            <pc:docMk/>
            <pc:sldMk cId="118045167" sldId="256"/>
            <ac:cxnSpMk id="372" creationId="{2BE71C81-97B7-6F01-9246-B24618B6493C}"/>
          </ac:cxnSpMkLst>
        </pc:cxnChg>
        <pc:cxnChg chg="del mod topLvl">
          <ac:chgData name="Fatima Pillosu" userId="a6295d4dc9e22643" providerId="LiveId" clId="{A260416F-633D-4788-86B9-38E6FF01EE07}" dt="2024-10-15T11:45:44.829" v="5050" actId="21"/>
          <ac:cxnSpMkLst>
            <pc:docMk/>
            <pc:sldMk cId="118045167" sldId="256"/>
            <ac:cxnSpMk id="373" creationId="{54913B1F-ECC9-5D43-9FE7-B9C21B30D654}"/>
          </ac:cxnSpMkLst>
        </pc:cxnChg>
        <pc:cxnChg chg="del mod topLvl">
          <ac:chgData name="Fatima Pillosu" userId="a6295d4dc9e22643" providerId="LiveId" clId="{A260416F-633D-4788-86B9-38E6FF01EE07}" dt="2024-10-15T11:45:44.829" v="5050" actId="21"/>
          <ac:cxnSpMkLst>
            <pc:docMk/>
            <pc:sldMk cId="118045167" sldId="256"/>
            <ac:cxnSpMk id="374" creationId="{3B5A02F0-3DE6-CAB7-89F7-4165DF7F3A74}"/>
          </ac:cxnSpMkLst>
        </pc:cxnChg>
        <pc:cxnChg chg="del mod topLvl">
          <ac:chgData name="Fatima Pillosu" userId="a6295d4dc9e22643" providerId="LiveId" clId="{A260416F-633D-4788-86B9-38E6FF01EE07}" dt="2024-10-15T11:45:44.829" v="5050" actId="21"/>
          <ac:cxnSpMkLst>
            <pc:docMk/>
            <pc:sldMk cId="118045167" sldId="256"/>
            <ac:cxnSpMk id="378" creationId="{8F77DC1F-FE83-6F8F-6567-31492A8C0217}"/>
          </ac:cxnSpMkLst>
        </pc:cxnChg>
        <pc:cxnChg chg="del mod topLvl">
          <ac:chgData name="Fatima Pillosu" userId="a6295d4dc9e22643" providerId="LiveId" clId="{A260416F-633D-4788-86B9-38E6FF01EE07}" dt="2024-10-15T10:42:06.415" v="2169" actId="478"/>
          <ac:cxnSpMkLst>
            <pc:docMk/>
            <pc:sldMk cId="118045167" sldId="256"/>
            <ac:cxnSpMk id="380" creationId="{68409D20-2397-D29F-70B0-325C8EAFE62B}"/>
          </ac:cxnSpMkLst>
        </pc:cxnChg>
        <pc:cxnChg chg="del mod topLvl">
          <ac:chgData name="Fatima Pillosu" userId="a6295d4dc9e22643" providerId="LiveId" clId="{A260416F-633D-4788-86B9-38E6FF01EE07}" dt="2024-10-15T10:42:06.415" v="2169" actId="478"/>
          <ac:cxnSpMkLst>
            <pc:docMk/>
            <pc:sldMk cId="118045167" sldId="256"/>
            <ac:cxnSpMk id="381" creationId="{74A57A88-5577-CB7B-C310-CA05EA5559EF}"/>
          </ac:cxnSpMkLst>
        </pc:cxnChg>
        <pc:cxnChg chg="del mod topLvl">
          <ac:chgData name="Fatima Pillosu" userId="a6295d4dc9e22643" providerId="LiveId" clId="{A260416F-633D-4788-86B9-38E6FF01EE07}" dt="2024-10-15T10:42:06.415" v="2169" actId="478"/>
          <ac:cxnSpMkLst>
            <pc:docMk/>
            <pc:sldMk cId="118045167" sldId="256"/>
            <ac:cxnSpMk id="382" creationId="{D6FEDF15-4687-00F6-8FF9-A5B31B222EE8}"/>
          </ac:cxnSpMkLst>
        </pc:cxnChg>
        <pc:cxnChg chg="del mod topLvl">
          <ac:chgData name="Fatima Pillosu" userId="a6295d4dc9e22643" providerId="LiveId" clId="{A260416F-633D-4788-86B9-38E6FF01EE07}" dt="2024-10-15T10:42:06.415" v="2169" actId="478"/>
          <ac:cxnSpMkLst>
            <pc:docMk/>
            <pc:sldMk cId="118045167" sldId="256"/>
            <ac:cxnSpMk id="386" creationId="{6732BD77-B30A-5380-F55F-B72BFE26263B}"/>
          </ac:cxnSpMkLst>
        </pc:cxnChg>
        <pc:cxnChg chg="del mod topLvl">
          <ac:chgData name="Fatima Pillosu" userId="a6295d4dc9e22643" providerId="LiveId" clId="{A260416F-633D-4788-86B9-38E6FF01EE07}" dt="2024-10-15T11:45:44.829" v="5050" actId="21"/>
          <ac:cxnSpMkLst>
            <pc:docMk/>
            <pc:sldMk cId="118045167" sldId="256"/>
            <ac:cxnSpMk id="391" creationId="{495881BD-4B16-0EBC-2410-DDCA51E72469}"/>
          </ac:cxnSpMkLst>
        </pc:cxnChg>
        <pc:cxnChg chg="del mod topLvl">
          <ac:chgData name="Fatima Pillosu" userId="a6295d4dc9e22643" providerId="LiveId" clId="{A260416F-633D-4788-86B9-38E6FF01EE07}" dt="2024-10-15T11:45:44.829" v="5050" actId="21"/>
          <ac:cxnSpMkLst>
            <pc:docMk/>
            <pc:sldMk cId="118045167" sldId="256"/>
            <ac:cxnSpMk id="392" creationId="{20F3F69A-F58F-0B52-BB35-D6C2BDFBDCF1}"/>
          </ac:cxnSpMkLst>
        </pc:cxnChg>
        <pc:cxnChg chg="del mod topLvl">
          <ac:chgData name="Fatima Pillosu" userId="a6295d4dc9e22643" providerId="LiveId" clId="{A260416F-633D-4788-86B9-38E6FF01EE07}" dt="2024-10-15T11:45:44.829" v="5050" actId="21"/>
          <ac:cxnSpMkLst>
            <pc:docMk/>
            <pc:sldMk cId="118045167" sldId="256"/>
            <ac:cxnSpMk id="393" creationId="{AA87A4A9-3A36-1230-DF9A-B4C94B35746F}"/>
          </ac:cxnSpMkLst>
        </pc:cxnChg>
        <pc:cxnChg chg="del mod topLvl">
          <ac:chgData name="Fatima Pillosu" userId="a6295d4dc9e22643" providerId="LiveId" clId="{A260416F-633D-4788-86B9-38E6FF01EE07}" dt="2024-10-15T11:45:44.829" v="5050" actId="21"/>
          <ac:cxnSpMkLst>
            <pc:docMk/>
            <pc:sldMk cId="118045167" sldId="256"/>
            <ac:cxnSpMk id="394" creationId="{7793D8B9-5466-65A0-79A3-33C52AE25563}"/>
          </ac:cxnSpMkLst>
        </pc:cxnChg>
        <pc:cxnChg chg="del mod topLvl">
          <ac:chgData name="Fatima Pillosu" userId="a6295d4dc9e22643" providerId="LiveId" clId="{A260416F-633D-4788-86B9-38E6FF01EE07}" dt="2024-10-15T11:45:44.829" v="5050" actId="21"/>
          <ac:cxnSpMkLst>
            <pc:docMk/>
            <pc:sldMk cId="118045167" sldId="256"/>
            <ac:cxnSpMk id="398" creationId="{DA797BCC-5841-BF07-1517-ACF916C89BFE}"/>
          </ac:cxnSpMkLst>
        </pc:cxnChg>
        <pc:cxnChg chg="del mod topLvl">
          <ac:chgData name="Fatima Pillosu" userId="a6295d4dc9e22643" providerId="LiveId" clId="{A260416F-633D-4788-86B9-38E6FF01EE07}" dt="2024-10-15T11:45:44.829" v="5050" actId="21"/>
          <ac:cxnSpMkLst>
            <pc:docMk/>
            <pc:sldMk cId="118045167" sldId="256"/>
            <ac:cxnSpMk id="399" creationId="{F7031CEC-DA44-B10D-03C8-E9C562778348}"/>
          </ac:cxnSpMkLst>
        </pc:cxnChg>
        <pc:cxnChg chg="del mod topLvl">
          <ac:chgData name="Fatima Pillosu" userId="a6295d4dc9e22643" providerId="LiveId" clId="{A260416F-633D-4788-86B9-38E6FF01EE07}" dt="2024-10-15T11:45:44.829" v="5050" actId="21"/>
          <ac:cxnSpMkLst>
            <pc:docMk/>
            <pc:sldMk cId="118045167" sldId="256"/>
            <ac:cxnSpMk id="400" creationId="{0059B07B-609E-0035-3897-11124F7E4772}"/>
          </ac:cxnSpMkLst>
        </pc:cxnChg>
        <pc:cxnChg chg="del mod topLvl">
          <ac:chgData name="Fatima Pillosu" userId="a6295d4dc9e22643" providerId="LiveId" clId="{A260416F-633D-4788-86B9-38E6FF01EE07}" dt="2024-10-15T11:45:44.829" v="5050" actId="21"/>
          <ac:cxnSpMkLst>
            <pc:docMk/>
            <pc:sldMk cId="118045167" sldId="256"/>
            <ac:cxnSpMk id="401" creationId="{E44FE1E1-774D-4788-61A3-63AF7B682FD4}"/>
          </ac:cxnSpMkLst>
        </pc:cxnChg>
        <pc:cxnChg chg="del mod topLvl">
          <ac:chgData name="Fatima Pillosu" userId="a6295d4dc9e22643" providerId="LiveId" clId="{A260416F-633D-4788-86B9-38E6FF01EE07}" dt="2024-10-15T11:45:44.829" v="5050" actId="21"/>
          <ac:cxnSpMkLst>
            <pc:docMk/>
            <pc:sldMk cId="118045167" sldId="256"/>
            <ac:cxnSpMk id="404" creationId="{BF689FD7-BBB7-2E39-ADF1-BB6AF2E49DE3}"/>
          </ac:cxnSpMkLst>
        </pc:cxnChg>
        <pc:cxnChg chg="del mod topLvl">
          <ac:chgData name="Fatima Pillosu" userId="a6295d4dc9e22643" providerId="LiveId" clId="{A260416F-633D-4788-86B9-38E6FF01EE07}" dt="2024-10-15T11:45:44.829" v="5050" actId="21"/>
          <ac:cxnSpMkLst>
            <pc:docMk/>
            <pc:sldMk cId="118045167" sldId="256"/>
            <ac:cxnSpMk id="405" creationId="{18D73780-BE06-D7ED-354D-365ABD28D03E}"/>
          </ac:cxnSpMkLst>
        </pc:cxnChg>
        <pc:cxnChg chg="del mod topLvl">
          <ac:chgData name="Fatima Pillosu" userId="a6295d4dc9e22643" providerId="LiveId" clId="{A260416F-633D-4788-86B9-38E6FF01EE07}" dt="2024-10-15T11:45:44.829" v="5050" actId="21"/>
          <ac:cxnSpMkLst>
            <pc:docMk/>
            <pc:sldMk cId="118045167" sldId="256"/>
            <ac:cxnSpMk id="406" creationId="{3EAF9445-DF61-7557-22BA-9D101A6BE63C}"/>
          </ac:cxnSpMkLst>
        </pc:cxnChg>
        <pc:cxnChg chg="del mod topLvl">
          <ac:chgData name="Fatima Pillosu" userId="a6295d4dc9e22643" providerId="LiveId" clId="{A260416F-633D-4788-86B9-38E6FF01EE07}" dt="2024-10-15T11:45:44.829" v="5050" actId="21"/>
          <ac:cxnSpMkLst>
            <pc:docMk/>
            <pc:sldMk cId="118045167" sldId="256"/>
            <ac:cxnSpMk id="407" creationId="{C9C9EF74-F242-4E4F-8C67-92437EF6D1E0}"/>
          </ac:cxnSpMkLst>
        </pc:cxnChg>
        <pc:cxnChg chg="del mod topLvl">
          <ac:chgData name="Fatima Pillosu" userId="a6295d4dc9e22643" providerId="LiveId" clId="{A260416F-633D-4788-86B9-38E6FF01EE07}" dt="2024-10-15T11:45:44.829" v="5050" actId="21"/>
          <ac:cxnSpMkLst>
            <pc:docMk/>
            <pc:sldMk cId="118045167" sldId="256"/>
            <ac:cxnSpMk id="409" creationId="{4155524A-03D3-6BB6-5283-C18FE451C0A4}"/>
          </ac:cxnSpMkLst>
        </pc:cxnChg>
        <pc:cxnChg chg="del mod topLvl">
          <ac:chgData name="Fatima Pillosu" userId="a6295d4dc9e22643" providerId="LiveId" clId="{A260416F-633D-4788-86B9-38E6FF01EE07}" dt="2024-10-15T11:45:44.829" v="5050" actId="21"/>
          <ac:cxnSpMkLst>
            <pc:docMk/>
            <pc:sldMk cId="118045167" sldId="256"/>
            <ac:cxnSpMk id="410" creationId="{1A4ABCCF-E482-1AAB-7E3F-A036599638E0}"/>
          </ac:cxnSpMkLst>
        </pc:cxnChg>
        <pc:cxnChg chg="del mod topLvl">
          <ac:chgData name="Fatima Pillosu" userId="a6295d4dc9e22643" providerId="LiveId" clId="{A260416F-633D-4788-86B9-38E6FF01EE07}" dt="2024-10-15T11:45:44.829" v="5050" actId="21"/>
          <ac:cxnSpMkLst>
            <pc:docMk/>
            <pc:sldMk cId="118045167" sldId="256"/>
            <ac:cxnSpMk id="411" creationId="{0F12B33E-4364-855A-87CD-7DE7F87E723F}"/>
          </ac:cxnSpMkLst>
        </pc:cxnChg>
        <pc:cxnChg chg="del mod topLvl">
          <ac:chgData name="Fatima Pillosu" userId="a6295d4dc9e22643" providerId="LiveId" clId="{A260416F-633D-4788-86B9-38E6FF01EE07}" dt="2024-10-15T11:45:44.829" v="5050" actId="21"/>
          <ac:cxnSpMkLst>
            <pc:docMk/>
            <pc:sldMk cId="118045167" sldId="256"/>
            <ac:cxnSpMk id="415" creationId="{326D692F-131E-A899-F095-690A0E2EABB9}"/>
          </ac:cxnSpMkLst>
        </pc:cxnChg>
        <pc:cxnChg chg="del mod topLvl">
          <ac:chgData name="Fatima Pillosu" userId="a6295d4dc9e22643" providerId="LiveId" clId="{A260416F-633D-4788-86B9-38E6FF01EE07}" dt="2024-10-15T11:45:44.829" v="5050" actId="21"/>
          <ac:cxnSpMkLst>
            <pc:docMk/>
            <pc:sldMk cId="118045167" sldId="256"/>
            <ac:cxnSpMk id="419" creationId="{9627AC02-55E4-3D36-9305-A25CF9FF038C}"/>
          </ac:cxnSpMkLst>
        </pc:cxnChg>
        <pc:cxnChg chg="del mod topLvl">
          <ac:chgData name="Fatima Pillosu" userId="a6295d4dc9e22643" providerId="LiveId" clId="{A260416F-633D-4788-86B9-38E6FF01EE07}" dt="2024-10-15T11:45:44.829" v="5050" actId="21"/>
          <ac:cxnSpMkLst>
            <pc:docMk/>
            <pc:sldMk cId="118045167" sldId="256"/>
            <ac:cxnSpMk id="420" creationId="{9F6C7475-C659-E3F6-C74B-A74842289E62}"/>
          </ac:cxnSpMkLst>
        </pc:cxnChg>
        <pc:cxnChg chg="del mod topLvl">
          <ac:chgData name="Fatima Pillosu" userId="a6295d4dc9e22643" providerId="LiveId" clId="{A260416F-633D-4788-86B9-38E6FF01EE07}" dt="2024-10-15T11:45:44.829" v="5050" actId="21"/>
          <ac:cxnSpMkLst>
            <pc:docMk/>
            <pc:sldMk cId="118045167" sldId="256"/>
            <ac:cxnSpMk id="421" creationId="{B3B20C94-9CEC-C4A4-52BF-11ECEDF746AC}"/>
          </ac:cxnSpMkLst>
        </pc:cxnChg>
        <pc:cxnChg chg="del mod topLvl">
          <ac:chgData name="Fatima Pillosu" userId="a6295d4dc9e22643" providerId="LiveId" clId="{A260416F-633D-4788-86B9-38E6FF01EE07}" dt="2024-10-15T11:45:44.829" v="5050" actId="21"/>
          <ac:cxnSpMkLst>
            <pc:docMk/>
            <pc:sldMk cId="118045167" sldId="256"/>
            <ac:cxnSpMk id="422" creationId="{BB23AB93-23A2-A3E4-698D-FDB623B417C0}"/>
          </ac:cxnSpMkLst>
        </pc:cxnChg>
        <pc:cxnChg chg="del mod topLvl">
          <ac:chgData name="Fatima Pillosu" userId="a6295d4dc9e22643" providerId="LiveId" clId="{A260416F-633D-4788-86B9-38E6FF01EE07}" dt="2024-10-15T11:45:44.829" v="5050" actId="21"/>
          <ac:cxnSpMkLst>
            <pc:docMk/>
            <pc:sldMk cId="118045167" sldId="256"/>
            <ac:cxnSpMk id="424" creationId="{3F1643A9-BE5D-38F4-C85E-A0C906C2C3D7}"/>
          </ac:cxnSpMkLst>
        </pc:cxnChg>
        <pc:cxnChg chg="del mod topLvl">
          <ac:chgData name="Fatima Pillosu" userId="a6295d4dc9e22643" providerId="LiveId" clId="{A260416F-633D-4788-86B9-38E6FF01EE07}" dt="2024-10-15T11:45:44.829" v="5050" actId="21"/>
          <ac:cxnSpMkLst>
            <pc:docMk/>
            <pc:sldMk cId="118045167" sldId="256"/>
            <ac:cxnSpMk id="425" creationId="{DE230113-6A52-4226-E039-0AC68CF01686}"/>
          </ac:cxnSpMkLst>
        </pc:cxnChg>
        <pc:cxnChg chg="del mod topLvl">
          <ac:chgData name="Fatima Pillosu" userId="a6295d4dc9e22643" providerId="LiveId" clId="{A260416F-633D-4788-86B9-38E6FF01EE07}" dt="2024-10-15T11:45:44.829" v="5050" actId="21"/>
          <ac:cxnSpMkLst>
            <pc:docMk/>
            <pc:sldMk cId="118045167" sldId="256"/>
            <ac:cxnSpMk id="426" creationId="{0FA64EBB-4C0C-F55D-DFCF-B558C076AF70}"/>
          </ac:cxnSpMkLst>
        </pc:cxnChg>
        <pc:cxnChg chg="del mod topLvl">
          <ac:chgData name="Fatima Pillosu" userId="a6295d4dc9e22643" providerId="LiveId" clId="{A260416F-633D-4788-86B9-38E6FF01EE07}" dt="2024-10-15T11:45:44.829" v="5050" actId="21"/>
          <ac:cxnSpMkLst>
            <pc:docMk/>
            <pc:sldMk cId="118045167" sldId="256"/>
            <ac:cxnSpMk id="430" creationId="{241AF80F-4EC8-37A3-E44D-A4D40BCAF1FE}"/>
          </ac:cxnSpMkLst>
        </pc:cxnChg>
        <pc:cxnChg chg="del mod ord topLvl">
          <ac:chgData name="Fatima Pillosu" userId="a6295d4dc9e22643" providerId="LiveId" clId="{A260416F-633D-4788-86B9-38E6FF01EE07}" dt="2024-10-15T11:45:44.829" v="5050" actId="21"/>
          <ac:cxnSpMkLst>
            <pc:docMk/>
            <pc:sldMk cId="118045167" sldId="256"/>
            <ac:cxnSpMk id="432" creationId="{CB954BAD-EA41-4420-8935-C6F7403200EC}"/>
          </ac:cxnSpMkLst>
        </pc:cxnChg>
        <pc:cxnChg chg="del mod ord topLvl">
          <ac:chgData name="Fatima Pillosu" userId="a6295d4dc9e22643" providerId="LiveId" clId="{A260416F-633D-4788-86B9-38E6FF01EE07}" dt="2024-10-15T11:45:44.829" v="5050" actId="21"/>
          <ac:cxnSpMkLst>
            <pc:docMk/>
            <pc:sldMk cId="118045167" sldId="256"/>
            <ac:cxnSpMk id="433" creationId="{BF20D850-85A8-0FFF-71D5-8CFA254613DE}"/>
          </ac:cxnSpMkLst>
        </pc:cxnChg>
        <pc:cxnChg chg="del mod ord topLvl">
          <ac:chgData name="Fatima Pillosu" userId="a6295d4dc9e22643" providerId="LiveId" clId="{A260416F-633D-4788-86B9-38E6FF01EE07}" dt="2024-10-15T11:45:44.829" v="5050" actId="21"/>
          <ac:cxnSpMkLst>
            <pc:docMk/>
            <pc:sldMk cId="118045167" sldId="256"/>
            <ac:cxnSpMk id="434" creationId="{49D0DD71-A5B7-260C-84B7-F30C630190BC}"/>
          </ac:cxnSpMkLst>
        </pc:cxnChg>
        <pc:cxnChg chg="del mod ord topLvl">
          <ac:chgData name="Fatima Pillosu" userId="a6295d4dc9e22643" providerId="LiveId" clId="{A260416F-633D-4788-86B9-38E6FF01EE07}" dt="2024-10-15T11:45:44.829" v="5050" actId="21"/>
          <ac:cxnSpMkLst>
            <pc:docMk/>
            <pc:sldMk cId="118045167" sldId="256"/>
            <ac:cxnSpMk id="438" creationId="{F319AAAF-8351-E3C1-F8D3-1433DAE2B76C}"/>
          </ac:cxnSpMkLst>
        </pc:cxnChg>
        <pc:cxnChg chg="del mod topLvl">
          <ac:chgData name="Fatima Pillosu" userId="a6295d4dc9e22643" providerId="LiveId" clId="{A260416F-633D-4788-86B9-38E6FF01EE07}" dt="2024-10-15T11:45:44.829" v="5050" actId="21"/>
          <ac:cxnSpMkLst>
            <pc:docMk/>
            <pc:sldMk cId="118045167" sldId="256"/>
            <ac:cxnSpMk id="441" creationId="{CF04C0A2-F174-8D9D-416D-209185E5A91E}"/>
          </ac:cxnSpMkLst>
        </pc:cxnChg>
        <pc:cxnChg chg="del mod topLvl">
          <ac:chgData name="Fatima Pillosu" userId="a6295d4dc9e22643" providerId="LiveId" clId="{A260416F-633D-4788-86B9-38E6FF01EE07}" dt="2024-10-15T11:45:44.829" v="5050" actId="21"/>
          <ac:cxnSpMkLst>
            <pc:docMk/>
            <pc:sldMk cId="118045167" sldId="256"/>
            <ac:cxnSpMk id="442" creationId="{1D988C81-83AD-0B62-AFBA-6D14A89DE0DC}"/>
          </ac:cxnSpMkLst>
        </pc:cxnChg>
        <pc:cxnChg chg="del mod topLvl">
          <ac:chgData name="Fatima Pillosu" userId="a6295d4dc9e22643" providerId="LiveId" clId="{A260416F-633D-4788-86B9-38E6FF01EE07}" dt="2024-10-15T11:45:44.829" v="5050" actId="21"/>
          <ac:cxnSpMkLst>
            <pc:docMk/>
            <pc:sldMk cId="118045167" sldId="256"/>
            <ac:cxnSpMk id="443" creationId="{47586B7F-A89E-D6EB-0BDD-FA9F2FBDF5A6}"/>
          </ac:cxnSpMkLst>
        </pc:cxnChg>
        <pc:cxnChg chg="del mod topLvl">
          <ac:chgData name="Fatima Pillosu" userId="a6295d4dc9e22643" providerId="LiveId" clId="{A260416F-633D-4788-86B9-38E6FF01EE07}" dt="2024-10-15T11:45:44.829" v="5050" actId="21"/>
          <ac:cxnSpMkLst>
            <pc:docMk/>
            <pc:sldMk cId="118045167" sldId="256"/>
            <ac:cxnSpMk id="447" creationId="{B3E55C96-B08D-6594-717C-8DC80E77DEB3}"/>
          </ac:cxnSpMkLst>
        </pc:cxnChg>
        <pc:cxnChg chg="del mod ord topLvl">
          <ac:chgData name="Fatima Pillosu" userId="a6295d4dc9e22643" providerId="LiveId" clId="{A260416F-633D-4788-86B9-38E6FF01EE07}" dt="2024-10-15T11:45:44.829" v="5050" actId="21"/>
          <ac:cxnSpMkLst>
            <pc:docMk/>
            <pc:sldMk cId="118045167" sldId="256"/>
            <ac:cxnSpMk id="459" creationId="{E7DF10B6-536A-FF38-E851-868D11B14585}"/>
          </ac:cxnSpMkLst>
        </pc:cxnChg>
        <pc:cxnChg chg="add del mod ord topLvl">
          <ac:chgData name="Fatima Pillosu" userId="a6295d4dc9e22643" providerId="LiveId" clId="{A260416F-633D-4788-86B9-38E6FF01EE07}" dt="2024-10-15T11:45:44.829" v="5050" actId="21"/>
          <ac:cxnSpMkLst>
            <pc:docMk/>
            <pc:sldMk cId="118045167" sldId="256"/>
            <ac:cxnSpMk id="460" creationId="{5B7F8109-B127-E3BE-A6CB-EB42B096371B}"/>
          </ac:cxnSpMkLst>
        </pc:cxnChg>
        <pc:cxnChg chg="del mod ord topLvl">
          <ac:chgData name="Fatima Pillosu" userId="a6295d4dc9e22643" providerId="LiveId" clId="{A260416F-633D-4788-86B9-38E6FF01EE07}" dt="2024-10-15T11:45:44.829" v="5050" actId="21"/>
          <ac:cxnSpMkLst>
            <pc:docMk/>
            <pc:sldMk cId="118045167" sldId="256"/>
            <ac:cxnSpMk id="461" creationId="{E6B6C728-0B8C-F240-FDEC-2914054BE9D1}"/>
          </ac:cxnSpMkLst>
        </pc:cxnChg>
        <pc:cxnChg chg="add mod">
          <ac:chgData name="Fatima Pillosu" userId="a6295d4dc9e22643" providerId="LiveId" clId="{A260416F-633D-4788-86B9-38E6FF01EE07}" dt="2024-10-15T10:02:17.832" v="1216" actId="571"/>
          <ac:cxnSpMkLst>
            <pc:docMk/>
            <pc:sldMk cId="118045167" sldId="256"/>
            <ac:cxnSpMk id="475" creationId="{FF3752AF-D4DC-4307-0790-DB03BD3BED1F}"/>
          </ac:cxnSpMkLst>
        </pc:cxnChg>
        <pc:cxnChg chg="add mod">
          <ac:chgData name="Fatima Pillosu" userId="a6295d4dc9e22643" providerId="LiveId" clId="{A260416F-633D-4788-86B9-38E6FF01EE07}" dt="2024-10-15T10:02:17.832" v="1216" actId="571"/>
          <ac:cxnSpMkLst>
            <pc:docMk/>
            <pc:sldMk cId="118045167" sldId="256"/>
            <ac:cxnSpMk id="476" creationId="{09CCDE96-5803-02E7-25C9-D96BD8D181D2}"/>
          </ac:cxnSpMkLst>
        </pc:cxnChg>
        <pc:cxnChg chg="add mod">
          <ac:chgData name="Fatima Pillosu" userId="a6295d4dc9e22643" providerId="LiveId" clId="{A260416F-633D-4788-86B9-38E6FF01EE07}" dt="2024-10-15T10:02:17.832" v="1216" actId="571"/>
          <ac:cxnSpMkLst>
            <pc:docMk/>
            <pc:sldMk cId="118045167" sldId="256"/>
            <ac:cxnSpMk id="477" creationId="{317CCFD2-986C-26E9-91F7-72F2D31F593F}"/>
          </ac:cxnSpMkLst>
        </pc:cxnChg>
        <pc:cxnChg chg="add mod">
          <ac:chgData name="Fatima Pillosu" userId="a6295d4dc9e22643" providerId="LiveId" clId="{A260416F-633D-4788-86B9-38E6FF01EE07}" dt="2024-10-15T10:02:17.832" v="1216" actId="571"/>
          <ac:cxnSpMkLst>
            <pc:docMk/>
            <pc:sldMk cId="118045167" sldId="256"/>
            <ac:cxnSpMk id="478" creationId="{C2381921-FF80-A81C-7295-1D3FB877F1F7}"/>
          </ac:cxnSpMkLst>
        </pc:cxnChg>
        <pc:cxnChg chg="add del mod">
          <ac:chgData name="Fatima Pillosu" userId="a6295d4dc9e22643" providerId="LiveId" clId="{A260416F-633D-4788-86B9-38E6FF01EE07}" dt="2024-10-15T11:45:44.829" v="5050" actId="21"/>
          <ac:cxnSpMkLst>
            <pc:docMk/>
            <pc:sldMk cId="118045167" sldId="256"/>
            <ac:cxnSpMk id="482" creationId="{FB1F56BB-B4CD-912A-C1F7-134FF7631A3D}"/>
          </ac:cxnSpMkLst>
        </pc:cxnChg>
        <pc:cxnChg chg="add del mod">
          <ac:chgData name="Fatima Pillosu" userId="a6295d4dc9e22643" providerId="LiveId" clId="{A260416F-633D-4788-86B9-38E6FF01EE07}" dt="2024-10-15T11:45:44.829" v="5050" actId="21"/>
          <ac:cxnSpMkLst>
            <pc:docMk/>
            <pc:sldMk cId="118045167" sldId="256"/>
            <ac:cxnSpMk id="483" creationId="{7206C148-F7C7-060D-7919-2AEBD49C910D}"/>
          </ac:cxnSpMkLst>
        </pc:cxnChg>
        <pc:cxnChg chg="add del mod">
          <ac:chgData name="Fatima Pillosu" userId="a6295d4dc9e22643" providerId="LiveId" clId="{A260416F-633D-4788-86B9-38E6FF01EE07}" dt="2024-10-15T11:45:44.829" v="5050" actId="21"/>
          <ac:cxnSpMkLst>
            <pc:docMk/>
            <pc:sldMk cId="118045167" sldId="256"/>
            <ac:cxnSpMk id="484" creationId="{F4747D82-3E82-CCA4-6DB2-A4747DF04883}"/>
          </ac:cxnSpMkLst>
        </pc:cxnChg>
        <pc:cxnChg chg="add del mod">
          <ac:chgData name="Fatima Pillosu" userId="a6295d4dc9e22643" providerId="LiveId" clId="{A260416F-633D-4788-86B9-38E6FF01EE07}" dt="2024-10-15T11:45:44.829" v="5050" actId="21"/>
          <ac:cxnSpMkLst>
            <pc:docMk/>
            <pc:sldMk cId="118045167" sldId="256"/>
            <ac:cxnSpMk id="488" creationId="{5344860B-FE3C-A9FF-D204-B7AC73D396F4}"/>
          </ac:cxnSpMkLst>
        </pc:cxnChg>
        <pc:cxnChg chg="del mod topLvl">
          <ac:chgData name="Fatima Pillosu" userId="a6295d4dc9e22643" providerId="LiveId" clId="{A260416F-633D-4788-86B9-38E6FF01EE07}" dt="2024-10-15T11:45:44.829" v="5050" actId="21"/>
          <ac:cxnSpMkLst>
            <pc:docMk/>
            <pc:sldMk cId="118045167" sldId="256"/>
            <ac:cxnSpMk id="527" creationId="{8080C198-1846-D9B7-73D4-CEADD65F5EE0}"/>
          </ac:cxnSpMkLst>
        </pc:cxnChg>
        <pc:cxnChg chg="del mod ord topLvl">
          <ac:chgData name="Fatima Pillosu" userId="a6295d4dc9e22643" providerId="LiveId" clId="{A260416F-633D-4788-86B9-38E6FF01EE07}" dt="2024-10-15T11:45:44.829" v="5050" actId="21"/>
          <ac:cxnSpMkLst>
            <pc:docMk/>
            <pc:sldMk cId="118045167" sldId="256"/>
            <ac:cxnSpMk id="530" creationId="{B9CB41C7-ADEF-1841-9020-336D07BC0DD2}"/>
          </ac:cxnSpMkLst>
        </pc:cxnChg>
        <pc:cxnChg chg="del mod topLvl">
          <ac:chgData name="Fatima Pillosu" userId="a6295d4dc9e22643" providerId="LiveId" clId="{A260416F-633D-4788-86B9-38E6FF01EE07}" dt="2024-10-15T11:45:44.829" v="5050" actId="21"/>
          <ac:cxnSpMkLst>
            <pc:docMk/>
            <pc:sldMk cId="118045167" sldId="256"/>
            <ac:cxnSpMk id="531" creationId="{B4CE250C-946B-E330-B4AE-0FCE02EAD020}"/>
          </ac:cxnSpMkLst>
        </pc:cxnChg>
        <pc:cxnChg chg="del mod topLvl">
          <ac:chgData name="Fatima Pillosu" userId="a6295d4dc9e22643" providerId="LiveId" clId="{A260416F-633D-4788-86B9-38E6FF01EE07}" dt="2024-10-15T11:45:44.829" v="5050" actId="21"/>
          <ac:cxnSpMkLst>
            <pc:docMk/>
            <pc:sldMk cId="118045167" sldId="256"/>
            <ac:cxnSpMk id="532" creationId="{CC802D79-A266-5EFF-0F53-EF76232B1898}"/>
          </ac:cxnSpMkLst>
        </pc:cxnChg>
        <pc:cxnChg chg="add mod">
          <ac:chgData name="Fatima Pillosu" userId="a6295d4dc9e22643" providerId="LiveId" clId="{A260416F-633D-4788-86B9-38E6FF01EE07}" dt="2024-10-15T11:45:56.531" v="5051"/>
          <ac:cxnSpMkLst>
            <pc:docMk/>
            <pc:sldMk cId="118045167" sldId="256"/>
            <ac:cxnSpMk id="571" creationId="{B7052EE0-5CB5-718C-7D47-3A7A69F9F263}"/>
          </ac:cxnSpMkLst>
        </pc:cxnChg>
        <pc:cxnChg chg="add mod">
          <ac:chgData name="Fatima Pillosu" userId="a6295d4dc9e22643" providerId="LiveId" clId="{A260416F-633D-4788-86B9-38E6FF01EE07}" dt="2024-10-15T11:45:56.531" v="5051"/>
          <ac:cxnSpMkLst>
            <pc:docMk/>
            <pc:sldMk cId="118045167" sldId="256"/>
            <ac:cxnSpMk id="572" creationId="{E08456AD-C174-2F44-6CDE-BF9390633308}"/>
          </ac:cxnSpMkLst>
        </pc:cxnChg>
        <pc:cxnChg chg="add mod">
          <ac:chgData name="Fatima Pillosu" userId="a6295d4dc9e22643" providerId="LiveId" clId="{A260416F-633D-4788-86B9-38E6FF01EE07}" dt="2024-10-15T11:45:56.531" v="5051"/>
          <ac:cxnSpMkLst>
            <pc:docMk/>
            <pc:sldMk cId="118045167" sldId="256"/>
            <ac:cxnSpMk id="573" creationId="{6D021ED7-06E1-FA1C-01B4-576AEF7F542A}"/>
          </ac:cxnSpMkLst>
        </pc:cxnChg>
        <pc:cxnChg chg="add mod">
          <ac:chgData name="Fatima Pillosu" userId="a6295d4dc9e22643" providerId="LiveId" clId="{A260416F-633D-4788-86B9-38E6FF01EE07}" dt="2024-10-15T11:45:56.531" v="5051"/>
          <ac:cxnSpMkLst>
            <pc:docMk/>
            <pc:sldMk cId="118045167" sldId="256"/>
            <ac:cxnSpMk id="576" creationId="{F363FF82-8E60-FAB6-614D-A395EDBC5C67}"/>
          </ac:cxnSpMkLst>
        </pc:cxnChg>
        <pc:cxnChg chg="add mod">
          <ac:chgData name="Fatima Pillosu" userId="a6295d4dc9e22643" providerId="LiveId" clId="{A260416F-633D-4788-86B9-38E6FF01EE07}" dt="2024-10-15T11:45:56.531" v="5051"/>
          <ac:cxnSpMkLst>
            <pc:docMk/>
            <pc:sldMk cId="118045167" sldId="256"/>
            <ac:cxnSpMk id="577" creationId="{912272D6-6E1D-9884-2678-935DCC16715B}"/>
          </ac:cxnSpMkLst>
        </pc:cxnChg>
        <pc:cxnChg chg="add mod">
          <ac:chgData name="Fatima Pillosu" userId="a6295d4dc9e22643" providerId="LiveId" clId="{A260416F-633D-4788-86B9-38E6FF01EE07}" dt="2024-10-15T11:45:56.531" v="5051"/>
          <ac:cxnSpMkLst>
            <pc:docMk/>
            <pc:sldMk cId="118045167" sldId="256"/>
            <ac:cxnSpMk id="578" creationId="{0503D04F-783E-3865-AA40-F94BFF264BBC}"/>
          </ac:cxnSpMkLst>
        </pc:cxnChg>
        <pc:cxnChg chg="add mod">
          <ac:chgData name="Fatima Pillosu" userId="a6295d4dc9e22643" providerId="LiveId" clId="{A260416F-633D-4788-86B9-38E6FF01EE07}" dt="2024-10-15T11:45:56.531" v="5051"/>
          <ac:cxnSpMkLst>
            <pc:docMk/>
            <pc:sldMk cId="118045167" sldId="256"/>
            <ac:cxnSpMk id="579" creationId="{6315A5DE-CAD3-6E55-B075-070A1124BCE2}"/>
          </ac:cxnSpMkLst>
        </pc:cxnChg>
        <pc:cxnChg chg="add mod">
          <ac:chgData name="Fatima Pillosu" userId="a6295d4dc9e22643" providerId="LiveId" clId="{A260416F-633D-4788-86B9-38E6FF01EE07}" dt="2024-10-15T11:45:56.531" v="5051"/>
          <ac:cxnSpMkLst>
            <pc:docMk/>
            <pc:sldMk cId="118045167" sldId="256"/>
            <ac:cxnSpMk id="581" creationId="{8EC4C3F0-87B2-C8F7-455D-1666B610AEC0}"/>
          </ac:cxnSpMkLst>
        </pc:cxnChg>
        <pc:cxnChg chg="add mod">
          <ac:chgData name="Fatima Pillosu" userId="a6295d4dc9e22643" providerId="LiveId" clId="{A260416F-633D-4788-86B9-38E6FF01EE07}" dt="2024-10-15T11:45:56.531" v="5051"/>
          <ac:cxnSpMkLst>
            <pc:docMk/>
            <pc:sldMk cId="118045167" sldId="256"/>
            <ac:cxnSpMk id="582" creationId="{10DC24DE-7627-DB28-2B87-89AC2A6265DD}"/>
          </ac:cxnSpMkLst>
        </pc:cxnChg>
        <pc:cxnChg chg="add mod">
          <ac:chgData name="Fatima Pillosu" userId="a6295d4dc9e22643" providerId="LiveId" clId="{A260416F-633D-4788-86B9-38E6FF01EE07}" dt="2024-10-15T11:45:56.531" v="5051"/>
          <ac:cxnSpMkLst>
            <pc:docMk/>
            <pc:sldMk cId="118045167" sldId="256"/>
            <ac:cxnSpMk id="583" creationId="{0B6E1491-D225-7722-29D8-E77ECB58CDCB}"/>
          </ac:cxnSpMkLst>
        </pc:cxnChg>
        <pc:cxnChg chg="add mod">
          <ac:chgData name="Fatima Pillosu" userId="a6295d4dc9e22643" providerId="LiveId" clId="{A260416F-633D-4788-86B9-38E6FF01EE07}" dt="2024-10-15T11:45:56.531" v="5051"/>
          <ac:cxnSpMkLst>
            <pc:docMk/>
            <pc:sldMk cId="118045167" sldId="256"/>
            <ac:cxnSpMk id="587" creationId="{398200CA-E9E6-E17D-53AA-8F0B403B87B6}"/>
          </ac:cxnSpMkLst>
        </pc:cxnChg>
        <pc:cxnChg chg="add mod">
          <ac:chgData name="Fatima Pillosu" userId="a6295d4dc9e22643" providerId="LiveId" clId="{A260416F-633D-4788-86B9-38E6FF01EE07}" dt="2024-10-15T11:45:56.531" v="5051"/>
          <ac:cxnSpMkLst>
            <pc:docMk/>
            <pc:sldMk cId="118045167" sldId="256"/>
            <ac:cxnSpMk id="590" creationId="{267DC4D9-FEE8-D48E-4BEB-24057FA8F89D}"/>
          </ac:cxnSpMkLst>
        </pc:cxnChg>
        <pc:cxnChg chg="add mod">
          <ac:chgData name="Fatima Pillosu" userId="a6295d4dc9e22643" providerId="LiveId" clId="{A260416F-633D-4788-86B9-38E6FF01EE07}" dt="2024-10-15T11:45:56.531" v="5051"/>
          <ac:cxnSpMkLst>
            <pc:docMk/>
            <pc:sldMk cId="118045167" sldId="256"/>
            <ac:cxnSpMk id="591" creationId="{E0C1C880-CB0C-2354-5F2C-77F4F22A4C9D}"/>
          </ac:cxnSpMkLst>
        </pc:cxnChg>
        <pc:cxnChg chg="add mod">
          <ac:chgData name="Fatima Pillosu" userId="a6295d4dc9e22643" providerId="LiveId" clId="{A260416F-633D-4788-86B9-38E6FF01EE07}" dt="2024-10-15T11:45:56.531" v="5051"/>
          <ac:cxnSpMkLst>
            <pc:docMk/>
            <pc:sldMk cId="118045167" sldId="256"/>
            <ac:cxnSpMk id="592" creationId="{52E556AA-5CF0-6CE5-2C53-D29069E04D4C}"/>
          </ac:cxnSpMkLst>
        </pc:cxnChg>
        <pc:cxnChg chg="add mod">
          <ac:chgData name="Fatima Pillosu" userId="a6295d4dc9e22643" providerId="LiveId" clId="{A260416F-633D-4788-86B9-38E6FF01EE07}" dt="2024-10-15T11:45:56.531" v="5051"/>
          <ac:cxnSpMkLst>
            <pc:docMk/>
            <pc:sldMk cId="118045167" sldId="256"/>
            <ac:cxnSpMk id="593" creationId="{07FEA8E0-8BAD-9B8A-2D3F-AD1BCDB3A926}"/>
          </ac:cxnSpMkLst>
        </pc:cxnChg>
        <pc:cxnChg chg="add mod">
          <ac:chgData name="Fatima Pillosu" userId="a6295d4dc9e22643" providerId="LiveId" clId="{A260416F-633D-4788-86B9-38E6FF01EE07}" dt="2024-10-15T11:45:56.531" v="5051"/>
          <ac:cxnSpMkLst>
            <pc:docMk/>
            <pc:sldMk cId="118045167" sldId="256"/>
            <ac:cxnSpMk id="596" creationId="{5F4E7C8F-E979-C323-ADFE-26CB0B3A95C6}"/>
          </ac:cxnSpMkLst>
        </pc:cxnChg>
        <pc:cxnChg chg="add mod">
          <ac:chgData name="Fatima Pillosu" userId="a6295d4dc9e22643" providerId="LiveId" clId="{A260416F-633D-4788-86B9-38E6FF01EE07}" dt="2024-10-15T11:45:56.531" v="5051"/>
          <ac:cxnSpMkLst>
            <pc:docMk/>
            <pc:sldMk cId="118045167" sldId="256"/>
            <ac:cxnSpMk id="597" creationId="{51EB0D72-04E7-BFA3-ED09-95FB4DA87CFC}"/>
          </ac:cxnSpMkLst>
        </pc:cxnChg>
        <pc:cxnChg chg="add mod">
          <ac:chgData name="Fatima Pillosu" userId="a6295d4dc9e22643" providerId="LiveId" clId="{A260416F-633D-4788-86B9-38E6FF01EE07}" dt="2024-10-15T11:45:56.531" v="5051"/>
          <ac:cxnSpMkLst>
            <pc:docMk/>
            <pc:sldMk cId="118045167" sldId="256"/>
            <ac:cxnSpMk id="598" creationId="{F4ED9AD2-CB01-87AF-AC17-8A93DC6D115B}"/>
          </ac:cxnSpMkLst>
        </pc:cxnChg>
        <pc:cxnChg chg="add mod">
          <ac:chgData name="Fatima Pillosu" userId="a6295d4dc9e22643" providerId="LiveId" clId="{A260416F-633D-4788-86B9-38E6FF01EE07}" dt="2024-10-15T11:45:56.531" v="5051"/>
          <ac:cxnSpMkLst>
            <pc:docMk/>
            <pc:sldMk cId="118045167" sldId="256"/>
            <ac:cxnSpMk id="599" creationId="{0EF53EAB-F4D3-AEDA-336E-34508899298B}"/>
          </ac:cxnSpMkLst>
        </pc:cxnChg>
        <pc:cxnChg chg="add mod">
          <ac:chgData name="Fatima Pillosu" userId="a6295d4dc9e22643" providerId="LiveId" clId="{A260416F-633D-4788-86B9-38E6FF01EE07}" dt="2024-10-15T11:45:56.531" v="5051"/>
          <ac:cxnSpMkLst>
            <pc:docMk/>
            <pc:sldMk cId="118045167" sldId="256"/>
            <ac:cxnSpMk id="601" creationId="{2BE71C81-97B7-6F01-9246-B24618B6493C}"/>
          </ac:cxnSpMkLst>
        </pc:cxnChg>
        <pc:cxnChg chg="add mod">
          <ac:chgData name="Fatima Pillosu" userId="a6295d4dc9e22643" providerId="LiveId" clId="{A260416F-633D-4788-86B9-38E6FF01EE07}" dt="2024-10-15T11:45:56.531" v="5051"/>
          <ac:cxnSpMkLst>
            <pc:docMk/>
            <pc:sldMk cId="118045167" sldId="256"/>
            <ac:cxnSpMk id="602" creationId="{54913B1F-ECC9-5D43-9FE7-B9C21B30D654}"/>
          </ac:cxnSpMkLst>
        </pc:cxnChg>
        <pc:cxnChg chg="add mod">
          <ac:chgData name="Fatima Pillosu" userId="a6295d4dc9e22643" providerId="LiveId" clId="{A260416F-633D-4788-86B9-38E6FF01EE07}" dt="2024-10-15T11:45:56.531" v="5051"/>
          <ac:cxnSpMkLst>
            <pc:docMk/>
            <pc:sldMk cId="118045167" sldId="256"/>
            <ac:cxnSpMk id="603" creationId="{3B5A02F0-3DE6-CAB7-89F7-4165DF7F3A74}"/>
          </ac:cxnSpMkLst>
        </pc:cxnChg>
        <pc:cxnChg chg="add mod">
          <ac:chgData name="Fatima Pillosu" userId="a6295d4dc9e22643" providerId="LiveId" clId="{A260416F-633D-4788-86B9-38E6FF01EE07}" dt="2024-10-15T11:45:56.531" v="5051"/>
          <ac:cxnSpMkLst>
            <pc:docMk/>
            <pc:sldMk cId="118045167" sldId="256"/>
            <ac:cxnSpMk id="607" creationId="{8F77DC1F-FE83-6F8F-6567-31492A8C0217}"/>
          </ac:cxnSpMkLst>
        </pc:cxnChg>
        <pc:cxnChg chg="add mod">
          <ac:chgData name="Fatima Pillosu" userId="a6295d4dc9e22643" providerId="LiveId" clId="{A260416F-633D-4788-86B9-38E6FF01EE07}" dt="2024-10-15T11:45:56.531" v="5051"/>
          <ac:cxnSpMkLst>
            <pc:docMk/>
            <pc:sldMk cId="118045167" sldId="256"/>
            <ac:cxnSpMk id="610" creationId="{495881BD-4B16-0EBC-2410-DDCA51E72469}"/>
          </ac:cxnSpMkLst>
        </pc:cxnChg>
        <pc:cxnChg chg="add mod">
          <ac:chgData name="Fatima Pillosu" userId="a6295d4dc9e22643" providerId="LiveId" clId="{A260416F-633D-4788-86B9-38E6FF01EE07}" dt="2024-10-15T11:45:56.531" v="5051"/>
          <ac:cxnSpMkLst>
            <pc:docMk/>
            <pc:sldMk cId="118045167" sldId="256"/>
            <ac:cxnSpMk id="611" creationId="{20F3F69A-F58F-0B52-BB35-D6C2BDFBDCF1}"/>
          </ac:cxnSpMkLst>
        </pc:cxnChg>
        <pc:cxnChg chg="add mod">
          <ac:chgData name="Fatima Pillosu" userId="a6295d4dc9e22643" providerId="LiveId" clId="{A260416F-633D-4788-86B9-38E6FF01EE07}" dt="2024-10-15T11:45:56.531" v="5051"/>
          <ac:cxnSpMkLst>
            <pc:docMk/>
            <pc:sldMk cId="118045167" sldId="256"/>
            <ac:cxnSpMk id="612" creationId="{AA87A4A9-3A36-1230-DF9A-B4C94B35746F}"/>
          </ac:cxnSpMkLst>
        </pc:cxnChg>
        <pc:cxnChg chg="add mod">
          <ac:chgData name="Fatima Pillosu" userId="a6295d4dc9e22643" providerId="LiveId" clId="{A260416F-633D-4788-86B9-38E6FF01EE07}" dt="2024-10-15T11:45:56.531" v="5051"/>
          <ac:cxnSpMkLst>
            <pc:docMk/>
            <pc:sldMk cId="118045167" sldId="256"/>
            <ac:cxnSpMk id="613" creationId="{7793D8B9-5466-65A0-79A3-33C52AE25563}"/>
          </ac:cxnSpMkLst>
        </pc:cxnChg>
        <pc:cxnChg chg="add mod">
          <ac:chgData name="Fatima Pillosu" userId="a6295d4dc9e22643" providerId="LiveId" clId="{A260416F-633D-4788-86B9-38E6FF01EE07}" dt="2024-10-15T11:45:56.531" v="5051"/>
          <ac:cxnSpMkLst>
            <pc:docMk/>
            <pc:sldMk cId="118045167" sldId="256"/>
            <ac:cxnSpMk id="616" creationId="{DA797BCC-5841-BF07-1517-ACF916C89BFE}"/>
          </ac:cxnSpMkLst>
        </pc:cxnChg>
        <pc:cxnChg chg="add mod">
          <ac:chgData name="Fatima Pillosu" userId="a6295d4dc9e22643" providerId="LiveId" clId="{A260416F-633D-4788-86B9-38E6FF01EE07}" dt="2024-10-15T11:45:56.531" v="5051"/>
          <ac:cxnSpMkLst>
            <pc:docMk/>
            <pc:sldMk cId="118045167" sldId="256"/>
            <ac:cxnSpMk id="617" creationId="{F7031CEC-DA44-B10D-03C8-E9C562778348}"/>
          </ac:cxnSpMkLst>
        </pc:cxnChg>
        <pc:cxnChg chg="add mod">
          <ac:chgData name="Fatima Pillosu" userId="a6295d4dc9e22643" providerId="LiveId" clId="{A260416F-633D-4788-86B9-38E6FF01EE07}" dt="2024-10-15T11:45:56.531" v="5051"/>
          <ac:cxnSpMkLst>
            <pc:docMk/>
            <pc:sldMk cId="118045167" sldId="256"/>
            <ac:cxnSpMk id="618" creationId="{0059B07B-609E-0035-3897-11124F7E4772}"/>
          </ac:cxnSpMkLst>
        </pc:cxnChg>
        <pc:cxnChg chg="add mod">
          <ac:chgData name="Fatima Pillosu" userId="a6295d4dc9e22643" providerId="LiveId" clId="{A260416F-633D-4788-86B9-38E6FF01EE07}" dt="2024-10-15T11:45:56.531" v="5051"/>
          <ac:cxnSpMkLst>
            <pc:docMk/>
            <pc:sldMk cId="118045167" sldId="256"/>
            <ac:cxnSpMk id="619" creationId="{E44FE1E1-774D-4788-61A3-63AF7B682FD4}"/>
          </ac:cxnSpMkLst>
        </pc:cxnChg>
        <pc:cxnChg chg="add mod">
          <ac:chgData name="Fatima Pillosu" userId="a6295d4dc9e22643" providerId="LiveId" clId="{A260416F-633D-4788-86B9-38E6FF01EE07}" dt="2024-10-15T11:45:56.531" v="5051"/>
          <ac:cxnSpMkLst>
            <pc:docMk/>
            <pc:sldMk cId="118045167" sldId="256"/>
            <ac:cxnSpMk id="622" creationId="{BF689FD7-BBB7-2E39-ADF1-BB6AF2E49DE3}"/>
          </ac:cxnSpMkLst>
        </pc:cxnChg>
        <pc:cxnChg chg="add mod">
          <ac:chgData name="Fatima Pillosu" userId="a6295d4dc9e22643" providerId="LiveId" clId="{A260416F-633D-4788-86B9-38E6FF01EE07}" dt="2024-10-15T11:45:56.531" v="5051"/>
          <ac:cxnSpMkLst>
            <pc:docMk/>
            <pc:sldMk cId="118045167" sldId="256"/>
            <ac:cxnSpMk id="623" creationId="{18D73780-BE06-D7ED-354D-365ABD28D03E}"/>
          </ac:cxnSpMkLst>
        </pc:cxnChg>
        <pc:cxnChg chg="add mod">
          <ac:chgData name="Fatima Pillosu" userId="a6295d4dc9e22643" providerId="LiveId" clId="{A260416F-633D-4788-86B9-38E6FF01EE07}" dt="2024-10-15T11:45:56.531" v="5051"/>
          <ac:cxnSpMkLst>
            <pc:docMk/>
            <pc:sldMk cId="118045167" sldId="256"/>
            <ac:cxnSpMk id="624" creationId="{3EAF9445-DF61-7557-22BA-9D101A6BE63C}"/>
          </ac:cxnSpMkLst>
        </pc:cxnChg>
        <pc:cxnChg chg="add mod">
          <ac:chgData name="Fatima Pillosu" userId="a6295d4dc9e22643" providerId="LiveId" clId="{A260416F-633D-4788-86B9-38E6FF01EE07}" dt="2024-10-15T11:45:56.531" v="5051"/>
          <ac:cxnSpMkLst>
            <pc:docMk/>
            <pc:sldMk cId="118045167" sldId="256"/>
            <ac:cxnSpMk id="625" creationId="{C9C9EF74-F242-4E4F-8C67-92437EF6D1E0}"/>
          </ac:cxnSpMkLst>
        </pc:cxnChg>
        <pc:cxnChg chg="add mod">
          <ac:chgData name="Fatima Pillosu" userId="a6295d4dc9e22643" providerId="LiveId" clId="{A260416F-633D-4788-86B9-38E6FF01EE07}" dt="2024-10-15T11:45:56.531" v="5051"/>
          <ac:cxnSpMkLst>
            <pc:docMk/>
            <pc:sldMk cId="118045167" sldId="256"/>
            <ac:cxnSpMk id="627" creationId="{4155524A-03D3-6BB6-5283-C18FE451C0A4}"/>
          </ac:cxnSpMkLst>
        </pc:cxnChg>
        <pc:cxnChg chg="add mod">
          <ac:chgData name="Fatima Pillosu" userId="a6295d4dc9e22643" providerId="LiveId" clId="{A260416F-633D-4788-86B9-38E6FF01EE07}" dt="2024-10-15T11:45:56.531" v="5051"/>
          <ac:cxnSpMkLst>
            <pc:docMk/>
            <pc:sldMk cId="118045167" sldId="256"/>
            <ac:cxnSpMk id="628" creationId="{1A4ABCCF-E482-1AAB-7E3F-A036599638E0}"/>
          </ac:cxnSpMkLst>
        </pc:cxnChg>
        <pc:cxnChg chg="add mod">
          <ac:chgData name="Fatima Pillosu" userId="a6295d4dc9e22643" providerId="LiveId" clId="{A260416F-633D-4788-86B9-38E6FF01EE07}" dt="2024-10-15T11:45:56.531" v="5051"/>
          <ac:cxnSpMkLst>
            <pc:docMk/>
            <pc:sldMk cId="118045167" sldId="256"/>
            <ac:cxnSpMk id="629" creationId="{0F12B33E-4364-855A-87CD-7DE7F87E723F}"/>
          </ac:cxnSpMkLst>
        </pc:cxnChg>
        <pc:cxnChg chg="add mod">
          <ac:chgData name="Fatima Pillosu" userId="a6295d4dc9e22643" providerId="LiveId" clId="{A260416F-633D-4788-86B9-38E6FF01EE07}" dt="2024-10-15T11:45:56.531" v="5051"/>
          <ac:cxnSpMkLst>
            <pc:docMk/>
            <pc:sldMk cId="118045167" sldId="256"/>
            <ac:cxnSpMk id="633" creationId="{326D692F-131E-A899-F095-690A0E2EABB9}"/>
          </ac:cxnSpMkLst>
        </pc:cxnChg>
        <pc:cxnChg chg="add mod">
          <ac:chgData name="Fatima Pillosu" userId="a6295d4dc9e22643" providerId="LiveId" clId="{A260416F-633D-4788-86B9-38E6FF01EE07}" dt="2024-10-15T11:45:56.531" v="5051"/>
          <ac:cxnSpMkLst>
            <pc:docMk/>
            <pc:sldMk cId="118045167" sldId="256"/>
            <ac:cxnSpMk id="636" creationId="{9627AC02-55E4-3D36-9305-A25CF9FF038C}"/>
          </ac:cxnSpMkLst>
        </pc:cxnChg>
        <pc:cxnChg chg="add mod">
          <ac:chgData name="Fatima Pillosu" userId="a6295d4dc9e22643" providerId="LiveId" clId="{A260416F-633D-4788-86B9-38E6FF01EE07}" dt="2024-10-15T11:45:56.531" v="5051"/>
          <ac:cxnSpMkLst>
            <pc:docMk/>
            <pc:sldMk cId="118045167" sldId="256"/>
            <ac:cxnSpMk id="637" creationId="{9F6C7475-C659-E3F6-C74B-A74842289E62}"/>
          </ac:cxnSpMkLst>
        </pc:cxnChg>
        <pc:cxnChg chg="add mod">
          <ac:chgData name="Fatima Pillosu" userId="a6295d4dc9e22643" providerId="LiveId" clId="{A260416F-633D-4788-86B9-38E6FF01EE07}" dt="2024-10-15T11:45:56.531" v="5051"/>
          <ac:cxnSpMkLst>
            <pc:docMk/>
            <pc:sldMk cId="118045167" sldId="256"/>
            <ac:cxnSpMk id="638" creationId="{B3B20C94-9CEC-C4A4-52BF-11ECEDF746AC}"/>
          </ac:cxnSpMkLst>
        </pc:cxnChg>
        <pc:cxnChg chg="add mod">
          <ac:chgData name="Fatima Pillosu" userId="a6295d4dc9e22643" providerId="LiveId" clId="{A260416F-633D-4788-86B9-38E6FF01EE07}" dt="2024-10-15T11:45:56.531" v="5051"/>
          <ac:cxnSpMkLst>
            <pc:docMk/>
            <pc:sldMk cId="118045167" sldId="256"/>
            <ac:cxnSpMk id="639" creationId="{BB23AB93-23A2-A3E4-698D-FDB623B417C0}"/>
          </ac:cxnSpMkLst>
        </pc:cxnChg>
        <pc:cxnChg chg="add mod">
          <ac:chgData name="Fatima Pillosu" userId="a6295d4dc9e22643" providerId="LiveId" clId="{A260416F-633D-4788-86B9-38E6FF01EE07}" dt="2024-10-15T11:45:56.531" v="5051"/>
          <ac:cxnSpMkLst>
            <pc:docMk/>
            <pc:sldMk cId="118045167" sldId="256"/>
            <ac:cxnSpMk id="641" creationId="{3F1643A9-BE5D-38F4-C85E-A0C906C2C3D7}"/>
          </ac:cxnSpMkLst>
        </pc:cxnChg>
        <pc:cxnChg chg="add mod">
          <ac:chgData name="Fatima Pillosu" userId="a6295d4dc9e22643" providerId="LiveId" clId="{A260416F-633D-4788-86B9-38E6FF01EE07}" dt="2024-10-15T11:45:56.531" v="5051"/>
          <ac:cxnSpMkLst>
            <pc:docMk/>
            <pc:sldMk cId="118045167" sldId="256"/>
            <ac:cxnSpMk id="642" creationId="{DE230113-6A52-4226-E039-0AC68CF01686}"/>
          </ac:cxnSpMkLst>
        </pc:cxnChg>
        <pc:cxnChg chg="add mod">
          <ac:chgData name="Fatima Pillosu" userId="a6295d4dc9e22643" providerId="LiveId" clId="{A260416F-633D-4788-86B9-38E6FF01EE07}" dt="2024-10-15T11:45:56.531" v="5051"/>
          <ac:cxnSpMkLst>
            <pc:docMk/>
            <pc:sldMk cId="118045167" sldId="256"/>
            <ac:cxnSpMk id="643" creationId="{0FA64EBB-4C0C-F55D-DFCF-B558C076AF70}"/>
          </ac:cxnSpMkLst>
        </pc:cxnChg>
        <pc:cxnChg chg="add mod">
          <ac:chgData name="Fatima Pillosu" userId="a6295d4dc9e22643" providerId="LiveId" clId="{A260416F-633D-4788-86B9-38E6FF01EE07}" dt="2024-10-15T11:45:56.531" v="5051"/>
          <ac:cxnSpMkLst>
            <pc:docMk/>
            <pc:sldMk cId="118045167" sldId="256"/>
            <ac:cxnSpMk id="647" creationId="{241AF80F-4EC8-37A3-E44D-A4D40BCAF1FE}"/>
          </ac:cxnSpMkLst>
        </pc:cxnChg>
        <pc:cxnChg chg="add mod">
          <ac:chgData name="Fatima Pillosu" userId="a6295d4dc9e22643" providerId="LiveId" clId="{A260416F-633D-4788-86B9-38E6FF01EE07}" dt="2024-10-15T11:54:15.440" v="5254" actId="1036"/>
          <ac:cxnSpMkLst>
            <pc:docMk/>
            <pc:sldMk cId="118045167" sldId="256"/>
            <ac:cxnSpMk id="650" creationId="{CF04C0A2-F174-8D9D-416D-209185E5A91E}"/>
          </ac:cxnSpMkLst>
        </pc:cxnChg>
        <pc:cxnChg chg="add mod">
          <ac:chgData name="Fatima Pillosu" userId="a6295d4dc9e22643" providerId="LiveId" clId="{A260416F-633D-4788-86B9-38E6FF01EE07}" dt="2024-10-15T11:45:56.531" v="5051"/>
          <ac:cxnSpMkLst>
            <pc:docMk/>
            <pc:sldMk cId="118045167" sldId="256"/>
            <ac:cxnSpMk id="651" creationId="{1D988C81-83AD-0B62-AFBA-6D14A89DE0DC}"/>
          </ac:cxnSpMkLst>
        </pc:cxnChg>
        <pc:cxnChg chg="add mod">
          <ac:chgData name="Fatima Pillosu" userId="a6295d4dc9e22643" providerId="LiveId" clId="{A260416F-633D-4788-86B9-38E6FF01EE07}" dt="2024-10-15T11:45:56.531" v="5051"/>
          <ac:cxnSpMkLst>
            <pc:docMk/>
            <pc:sldMk cId="118045167" sldId="256"/>
            <ac:cxnSpMk id="652" creationId="{47586B7F-A89E-D6EB-0BDD-FA9F2FBDF5A6}"/>
          </ac:cxnSpMkLst>
        </pc:cxnChg>
        <pc:cxnChg chg="add mod">
          <ac:chgData name="Fatima Pillosu" userId="a6295d4dc9e22643" providerId="LiveId" clId="{A260416F-633D-4788-86B9-38E6FF01EE07}" dt="2024-10-15T11:45:56.531" v="5051"/>
          <ac:cxnSpMkLst>
            <pc:docMk/>
            <pc:sldMk cId="118045167" sldId="256"/>
            <ac:cxnSpMk id="656" creationId="{B3E55C96-B08D-6594-717C-8DC80E77DEB3}"/>
          </ac:cxnSpMkLst>
        </pc:cxnChg>
        <pc:cxnChg chg="add mod">
          <ac:chgData name="Fatima Pillosu" userId="a6295d4dc9e22643" providerId="LiveId" clId="{A260416F-633D-4788-86B9-38E6FF01EE07}" dt="2024-10-15T11:45:56.531" v="5051"/>
          <ac:cxnSpMkLst>
            <pc:docMk/>
            <pc:sldMk cId="118045167" sldId="256"/>
            <ac:cxnSpMk id="666" creationId="{CE7852B4-A296-1B61-16D6-612BA80311AC}"/>
          </ac:cxnSpMkLst>
        </pc:cxnChg>
        <pc:cxnChg chg="add mod">
          <ac:chgData name="Fatima Pillosu" userId="a6295d4dc9e22643" providerId="LiveId" clId="{A260416F-633D-4788-86B9-38E6FF01EE07}" dt="2024-10-15T11:45:56.531" v="5051"/>
          <ac:cxnSpMkLst>
            <pc:docMk/>
            <pc:sldMk cId="118045167" sldId="256"/>
            <ac:cxnSpMk id="668" creationId="{CB954BAD-EA41-4420-8935-C6F7403200EC}"/>
          </ac:cxnSpMkLst>
        </pc:cxnChg>
        <pc:cxnChg chg="add mod">
          <ac:chgData name="Fatima Pillosu" userId="a6295d4dc9e22643" providerId="LiveId" clId="{A260416F-633D-4788-86B9-38E6FF01EE07}" dt="2024-10-15T11:45:56.531" v="5051"/>
          <ac:cxnSpMkLst>
            <pc:docMk/>
            <pc:sldMk cId="118045167" sldId="256"/>
            <ac:cxnSpMk id="669" creationId="{BF20D850-85A8-0FFF-71D5-8CFA254613DE}"/>
          </ac:cxnSpMkLst>
        </pc:cxnChg>
        <pc:cxnChg chg="add mod">
          <ac:chgData name="Fatima Pillosu" userId="a6295d4dc9e22643" providerId="LiveId" clId="{A260416F-633D-4788-86B9-38E6FF01EE07}" dt="2024-10-15T11:45:56.531" v="5051"/>
          <ac:cxnSpMkLst>
            <pc:docMk/>
            <pc:sldMk cId="118045167" sldId="256"/>
            <ac:cxnSpMk id="670" creationId="{49D0DD71-A5B7-260C-84B7-F30C630190BC}"/>
          </ac:cxnSpMkLst>
        </pc:cxnChg>
        <pc:cxnChg chg="add mod">
          <ac:chgData name="Fatima Pillosu" userId="a6295d4dc9e22643" providerId="LiveId" clId="{A260416F-633D-4788-86B9-38E6FF01EE07}" dt="2024-10-15T11:45:56.531" v="5051"/>
          <ac:cxnSpMkLst>
            <pc:docMk/>
            <pc:sldMk cId="118045167" sldId="256"/>
            <ac:cxnSpMk id="673" creationId="{F319AAAF-8351-E3C1-F8D3-1433DAE2B76C}"/>
          </ac:cxnSpMkLst>
        </pc:cxnChg>
        <pc:cxnChg chg="add mod">
          <ac:chgData name="Fatima Pillosu" userId="a6295d4dc9e22643" providerId="LiveId" clId="{A260416F-633D-4788-86B9-38E6FF01EE07}" dt="2024-10-15T11:45:56.531" v="5051"/>
          <ac:cxnSpMkLst>
            <pc:docMk/>
            <pc:sldMk cId="118045167" sldId="256"/>
            <ac:cxnSpMk id="674" creationId="{FB1F56BB-B4CD-912A-C1F7-134FF7631A3D}"/>
          </ac:cxnSpMkLst>
        </pc:cxnChg>
        <pc:cxnChg chg="add mod">
          <ac:chgData name="Fatima Pillosu" userId="a6295d4dc9e22643" providerId="LiveId" clId="{A260416F-633D-4788-86B9-38E6FF01EE07}" dt="2024-10-15T11:45:56.531" v="5051"/>
          <ac:cxnSpMkLst>
            <pc:docMk/>
            <pc:sldMk cId="118045167" sldId="256"/>
            <ac:cxnSpMk id="675" creationId="{7206C148-F7C7-060D-7919-2AEBD49C910D}"/>
          </ac:cxnSpMkLst>
        </pc:cxnChg>
        <pc:cxnChg chg="add mod">
          <ac:chgData name="Fatima Pillosu" userId="a6295d4dc9e22643" providerId="LiveId" clId="{A260416F-633D-4788-86B9-38E6FF01EE07}" dt="2024-10-15T11:45:56.531" v="5051"/>
          <ac:cxnSpMkLst>
            <pc:docMk/>
            <pc:sldMk cId="118045167" sldId="256"/>
            <ac:cxnSpMk id="676" creationId="{F4747D82-3E82-CCA4-6DB2-A4747DF04883}"/>
          </ac:cxnSpMkLst>
        </pc:cxnChg>
        <pc:cxnChg chg="add mod">
          <ac:chgData name="Fatima Pillosu" userId="a6295d4dc9e22643" providerId="LiveId" clId="{A260416F-633D-4788-86B9-38E6FF01EE07}" dt="2024-10-15T11:45:56.531" v="5051"/>
          <ac:cxnSpMkLst>
            <pc:docMk/>
            <pc:sldMk cId="118045167" sldId="256"/>
            <ac:cxnSpMk id="679" creationId="{5344860B-FE3C-A9FF-D204-B7AC73D396F4}"/>
          </ac:cxnSpMkLst>
        </pc:cxnChg>
        <pc:cxnChg chg="add mod">
          <ac:chgData name="Fatima Pillosu" userId="a6295d4dc9e22643" providerId="LiveId" clId="{A260416F-633D-4788-86B9-38E6FF01EE07}" dt="2024-10-15T11:54:30.936" v="5266" actId="1037"/>
          <ac:cxnSpMkLst>
            <pc:docMk/>
            <pc:sldMk cId="118045167" sldId="256"/>
            <ac:cxnSpMk id="687" creationId="{E6B6C728-0B8C-F240-FDEC-2914054BE9D1}"/>
          </ac:cxnSpMkLst>
        </pc:cxnChg>
        <pc:cxnChg chg="add mod">
          <ac:chgData name="Fatima Pillosu" userId="a6295d4dc9e22643" providerId="LiveId" clId="{A260416F-633D-4788-86B9-38E6FF01EE07}" dt="2024-10-15T11:54:30.936" v="5266" actId="1037"/>
          <ac:cxnSpMkLst>
            <pc:docMk/>
            <pc:sldMk cId="118045167" sldId="256"/>
            <ac:cxnSpMk id="689" creationId="{E7DF10B6-536A-FF38-E851-868D11B14585}"/>
          </ac:cxnSpMkLst>
        </pc:cxnChg>
        <pc:cxnChg chg="add mod">
          <ac:chgData name="Fatima Pillosu" userId="a6295d4dc9e22643" providerId="LiveId" clId="{A260416F-633D-4788-86B9-38E6FF01EE07}" dt="2024-10-15T11:54:30.936" v="5266" actId="1037"/>
          <ac:cxnSpMkLst>
            <pc:docMk/>
            <pc:sldMk cId="118045167" sldId="256"/>
            <ac:cxnSpMk id="690" creationId="{5B7F8109-B127-E3BE-A6CB-EB42B096371B}"/>
          </ac:cxnSpMkLst>
        </pc:cxnChg>
        <pc:cxnChg chg="add mod">
          <ac:chgData name="Fatima Pillosu" userId="a6295d4dc9e22643" providerId="LiveId" clId="{A260416F-633D-4788-86B9-38E6FF01EE07}" dt="2024-10-15T11:54:48.811" v="5285" actId="1036"/>
          <ac:cxnSpMkLst>
            <pc:docMk/>
            <pc:sldMk cId="118045167" sldId="256"/>
            <ac:cxnSpMk id="724" creationId="{8080C198-1846-D9B7-73D4-CEADD65F5EE0}"/>
          </ac:cxnSpMkLst>
        </pc:cxnChg>
        <pc:cxnChg chg="add mod">
          <ac:chgData name="Fatima Pillosu" userId="a6295d4dc9e22643" providerId="LiveId" clId="{A260416F-633D-4788-86B9-38E6FF01EE07}" dt="2024-10-15T11:54:48.811" v="5285" actId="1036"/>
          <ac:cxnSpMkLst>
            <pc:docMk/>
            <pc:sldMk cId="118045167" sldId="256"/>
            <ac:cxnSpMk id="726" creationId="{B4CE250C-946B-E330-B4AE-0FCE02EAD020}"/>
          </ac:cxnSpMkLst>
        </pc:cxnChg>
        <pc:cxnChg chg="add mod">
          <ac:chgData name="Fatima Pillosu" userId="a6295d4dc9e22643" providerId="LiveId" clId="{A260416F-633D-4788-86B9-38E6FF01EE07}" dt="2024-10-15T11:54:48.811" v="5285" actId="1036"/>
          <ac:cxnSpMkLst>
            <pc:docMk/>
            <pc:sldMk cId="118045167" sldId="256"/>
            <ac:cxnSpMk id="727" creationId="{CC802D79-A266-5EFF-0F53-EF76232B1898}"/>
          </ac:cxnSpMkLst>
        </pc:cxnChg>
        <pc:cxnChg chg="add mod">
          <ac:chgData name="Fatima Pillosu" userId="a6295d4dc9e22643" providerId="LiveId" clId="{A260416F-633D-4788-86B9-38E6FF01EE07}" dt="2024-10-15T11:54:48.811" v="5285" actId="1036"/>
          <ac:cxnSpMkLst>
            <pc:docMk/>
            <pc:sldMk cId="118045167" sldId="256"/>
            <ac:cxnSpMk id="734" creationId="{B9CB41C7-ADEF-1841-9020-336D07BC0DD2}"/>
          </ac:cxnSpMkLst>
        </pc:cxnChg>
      </pc:sldChg>
      <pc:sldChg chg="addSp delSp modSp new del mod">
        <pc:chgData name="Fatima Pillosu" userId="a6295d4dc9e22643" providerId="LiveId" clId="{A260416F-633D-4788-86B9-38E6FF01EE07}" dt="2024-10-15T10:51:51.783" v="2391" actId="2696"/>
        <pc:sldMkLst>
          <pc:docMk/>
          <pc:sldMk cId="186709764" sldId="257"/>
        </pc:sldMkLst>
        <pc:spChg chg="del">
          <ac:chgData name="Fatima Pillosu" userId="a6295d4dc9e22643" providerId="LiveId" clId="{A260416F-633D-4788-86B9-38E6FF01EE07}" dt="2024-10-15T10:49:58.758" v="2355" actId="478"/>
          <ac:spMkLst>
            <pc:docMk/>
            <pc:sldMk cId="186709764" sldId="257"/>
            <ac:spMk id="2" creationId="{46210736-EC94-9885-C1C0-EE346F40ABDB}"/>
          </ac:spMkLst>
        </pc:spChg>
        <pc:spChg chg="del">
          <ac:chgData name="Fatima Pillosu" userId="a6295d4dc9e22643" providerId="LiveId" clId="{A260416F-633D-4788-86B9-38E6FF01EE07}" dt="2024-10-15T10:49:57.756" v="2354" actId="478"/>
          <ac:spMkLst>
            <pc:docMk/>
            <pc:sldMk cId="186709764" sldId="257"/>
            <ac:spMk id="3" creationId="{3F4BDB9E-1EA2-8445-6020-E33D82F48F58}"/>
          </ac:spMkLst>
        </pc:spChg>
        <pc:picChg chg="add del mod modCrop">
          <ac:chgData name="Fatima Pillosu" userId="a6295d4dc9e22643" providerId="LiveId" clId="{A260416F-633D-4788-86B9-38E6FF01EE07}" dt="2024-10-15T10:50:24.311" v="2363" actId="21"/>
          <ac:picMkLst>
            <pc:docMk/>
            <pc:sldMk cId="186709764" sldId="257"/>
            <ac:picMk id="457" creationId="{3F7EF8FF-BC74-E1B1-CD74-9D8809297415}"/>
          </ac:picMkLst>
        </pc:picChg>
      </pc:sldChg>
      <pc:sldChg chg="addSp delSp modSp new del mod">
        <pc:chgData name="Fatima Pillosu" userId="a6295d4dc9e22643" providerId="LiveId" clId="{A260416F-633D-4788-86B9-38E6FF01EE07}" dt="2024-10-15T09:39:49.602" v="539" actId="2696"/>
        <pc:sldMkLst>
          <pc:docMk/>
          <pc:sldMk cId="571156055" sldId="257"/>
        </pc:sldMkLst>
        <pc:spChg chg="del">
          <ac:chgData name="Fatima Pillosu" userId="a6295d4dc9e22643" providerId="LiveId" clId="{A260416F-633D-4788-86B9-38E6FF01EE07}" dt="2024-10-15T09:38:12.998" v="516" actId="478"/>
          <ac:spMkLst>
            <pc:docMk/>
            <pc:sldMk cId="571156055" sldId="257"/>
            <ac:spMk id="2" creationId="{8ED33B18-642D-A239-0785-39F8800E8017}"/>
          </ac:spMkLst>
        </pc:spChg>
        <pc:spChg chg="del">
          <ac:chgData name="Fatima Pillosu" userId="a6295d4dc9e22643" providerId="LiveId" clId="{A260416F-633D-4788-86B9-38E6FF01EE07}" dt="2024-10-15T09:38:10.756" v="515" actId="478"/>
          <ac:spMkLst>
            <pc:docMk/>
            <pc:sldMk cId="571156055" sldId="257"/>
            <ac:spMk id="3" creationId="{0AF9C6A7-0F04-6FD3-6B88-FC996B239CBB}"/>
          </ac:spMkLst>
        </pc:spChg>
        <pc:picChg chg="add del mod modCrop">
          <ac:chgData name="Fatima Pillosu" userId="a6295d4dc9e22643" providerId="LiveId" clId="{A260416F-633D-4788-86B9-38E6FF01EE07}" dt="2024-10-15T09:38:31.400" v="519" actId="21"/>
          <ac:picMkLst>
            <pc:docMk/>
            <pc:sldMk cId="571156055" sldId="257"/>
            <ac:picMk id="4" creationId="{1E8CD432-07FD-9980-9F7F-41517A1B7C29}"/>
          </ac:picMkLst>
        </pc:picChg>
        <pc:picChg chg="add del mod modCrop">
          <ac:chgData name="Fatima Pillosu" userId="a6295d4dc9e22643" providerId="LiveId" clId="{A260416F-633D-4788-86B9-38E6FF01EE07}" dt="2024-10-15T09:39:32.107" v="536" actId="21"/>
          <ac:picMkLst>
            <pc:docMk/>
            <pc:sldMk cId="571156055" sldId="257"/>
            <ac:picMk id="338" creationId="{15E2A5F1-92D8-C27C-AF7C-447DE528D1A6}"/>
          </ac:picMkLst>
        </pc:picChg>
        <pc:picChg chg="add del mod modCrop">
          <ac:chgData name="Fatima Pillosu" userId="a6295d4dc9e22643" providerId="LiveId" clId="{A260416F-633D-4788-86B9-38E6FF01EE07}" dt="2024-10-15T09:39:00.508" v="526" actId="21"/>
          <ac:picMkLst>
            <pc:docMk/>
            <pc:sldMk cId="571156055" sldId="257"/>
            <ac:picMk id="396" creationId="{6E4E0C72-1851-2522-61CA-032695EB6FA6}"/>
          </ac:picMkLst>
        </pc:picChg>
        <pc:picChg chg="add del mod modCrop">
          <ac:chgData name="Fatima Pillosu" userId="a6295d4dc9e22643" providerId="LiveId" clId="{A260416F-633D-4788-86B9-38E6FF01EE07}" dt="2024-10-15T09:39:13.645" v="531" actId="21"/>
          <ac:picMkLst>
            <pc:docMk/>
            <pc:sldMk cId="571156055" sldId="257"/>
            <ac:picMk id="417" creationId="{00EBDE30-19EC-F547-68E5-D0827DAA3D2B}"/>
          </ac:picMkLst>
        </pc:picChg>
      </pc:sldChg>
      <pc:sldChg chg="addSp delSp modSp new del mod">
        <pc:chgData name="Fatima Pillosu" userId="a6295d4dc9e22643" providerId="LiveId" clId="{A260416F-633D-4788-86B9-38E6FF01EE07}" dt="2024-10-15T10:44:39.263" v="2314" actId="2696"/>
        <pc:sldMkLst>
          <pc:docMk/>
          <pc:sldMk cId="3544836809" sldId="257"/>
        </pc:sldMkLst>
        <pc:spChg chg="add del">
          <ac:chgData name="Fatima Pillosu" userId="a6295d4dc9e22643" providerId="LiveId" clId="{A260416F-633D-4788-86B9-38E6FF01EE07}" dt="2024-10-15T10:15:30.537" v="2048" actId="478"/>
          <ac:spMkLst>
            <pc:docMk/>
            <pc:sldMk cId="3544836809" sldId="257"/>
            <ac:spMk id="2" creationId="{018CF219-8F58-EA3D-F290-6196FD596867}"/>
          </ac:spMkLst>
        </pc:spChg>
        <pc:spChg chg="add del">
          <ac:chgData name="Fatima Pillosu" userId="a6295d4dc9e22643" providerId="LiveId" clId="{A260416F-633D-4788-86B9-38E6FF01EE07}" dt="2024-10-15T10:15:29.977" v="2047" actId="478"/>
          <ac:spMkLst>
            <pc:docMk/>
            <pc:sldMk cId="3544836809" sldId="257"/>
            <ac:spMk id="3" creationId="{8CA24D04-D04E-E80C-F88E-52EB8BAA98DE}"/>
          </ac:spMkLst>
        </pc:spChg>
        <pc:picChg chg="add del mod modCrop">
          <ac:chgData name="Fatima Pillosu" userId="a6295d4dc9e22643" providerId="LiveId" clId="{A260416F-633D-4788-86B9-38E6FF01EE07}" dt="2024-10-15T10:16:05.058" v="2057" actId="21"/>
          <ac:picMkLst>
            <pc:docMk/>
            <pc:sldMk cId="3544836809" sldId="257"/>
            <ac:picMk id="4" creationId="{2B87C3EC-BA5C-1A0D-49F3-B4E3A03BFF5E}"/>
          </ac:picMkLst>
        </pc:picChg>
        <pc:picChg chg="add mod modCrop">
          <ac:chgData name="Fatima Pillosu" userId="a6295d4dc9e22643" providerId="LiveId" clId="{A260416F-633D-4788-86B9-38E6FF01EE07}" dt="2024-10-15T10:15:01.615" v="2037" actId="732"/>
          <ac:picMkLst>
            <pc:docMk/>
            <pc:sldMk cId="3544836809" sldId="257"/>
            <ac:picMk id="337" creationId="{2B87C3EC-BA5C-1A0D-49F3-B4E3A03BFF5E}"/>
          </ac:picMkLst>
        </pc:picChg>
        <pc:picChg chg="add del mod modCrop">
          <ac:chgData name="Fatima Pillosu" userId="a6295d4dc9e22643" providerId="LiveId" clId="{A260416F-633D-4788-86B9-38E6FF01EE07}" dt="2024-10-15T10:16:05.058" v="2057" actId="21"/>
          <ac:picMkLst>
            <pc:docMk/>
            <pc:sldMk cId="3544836809" sldId="257"/>
            <ac:picMk id="359" creationId="{E1B4A241-A211-E9BF-84AC-E2E9D0A49FB6}"/>
          </ac:picMkLst>
        </pc:picChg>
      </pc:sldChg>
      <pc:sldChg chg="add del">
        <pc:chgData name="Fatima Pillosu" userId="a6295d4dc9e22643" providerId="LiveId" clId="{A260416F-633D-4788-86B9-38E6FF01EE07}" dt="2024-10-15T10:50:07.352" v="2358"/>
        <pc:sldMkLst>
          <pc:docMk/>
          <pc:sldMk cId="1309483723" sldId="258"/>
        </pc:sldMkLst>
      </pc:sldChg>
      <pc:sldChg chg="add del">
        <pc:chgData name="Fatima Pillosu" userId="a6295d4dc9e22643" providerId="LiveId" clId="{A260416F-633D-4788-86B9-38E6FF01EE07}" dt="2024-10-15T10:15:16.533" v="2041"/>
        <pc:sldMkLst>
          <pc:docMk/>
          <pc:sldMk cId="3986064544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5FFF-774B-4959-AFD3-DA6550CD264C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C99C-4EFB-43B4-BE8D-CE17F162A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14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5FFF-774B-4959-AFD3-DA6550CD264C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C99C-4EFB-43B4-BE8D-CE17F162A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45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5FFF-774B-4959-AFD3-DA6550CD264C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C99C-4EFB-43B4-BE8D-CE17F162A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20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5FFF-774B-4959-AFD3-DA6550CD264C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C99C-4EFB-43B4-BE8D-CE17F162A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07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5FFF-774B-4959-AFD3-DA6550CD264C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C99C-4EFB-43B4-BE8D-CE17F162A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07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5FFF-774B-4959-AFD3-DA6550CD264C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C99C-4EFB-43B4-BE8D-CE17F162A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20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5FFF-774B-4959-AFD3-DA6550CD264C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C99C-4EFB-43B4-BE8D-CE17F162A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120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5FFF-774B-4959-AFD3-DA6550CD264C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C99C-4EFB-43B4-BE8D-CE17F162A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271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5FFF-774B-4959-AFD3-DA6550CD264C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C99C-4EFB-43B4-BE8D-CE17F162A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71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5FFF-774B-4959-AFD3-DA6550CD264C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C99C-4EFB-43B4-BE8D-CE17F162A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58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5FFF-774B-4959-AFD3-DA6550CD264C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C99C-4EFB-43B4-BE8D-CE17F162A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25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315FFF-774B-4959-AFD3-DA6550CD264C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59C99C-4EFB-43B4-BE8D-CE17F162A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07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Ovale 220">
            <a:extLst>
              <a:ext uri="{FF2B5EF4-FFF2-40B4-BE49-F238E27FC236}">
                <a16:creationId xmlns:a16="http://schemas.microsoft.com/office/drawing/2014/main" id="{8B0DA195-B0CA-6D8B-7DF5-31F6319FCB09}"/>
              </a:ext>
            </a:extLst>
          </p:cNvPr>
          <p:cNvSpPr/>
          <p:nvPr/>
        </p:nvSpPr>
        <p:spPr>
          <a:xfrm>
            <a:off x="2793316" y="3748965"/>
            <a:ext cx="1260000" cy="126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0" name="TextBox 559">
            <a:extLst>
              <a:ext uri="{FF2B5EF4-FFF2-40B4-BE49-F238E27FC236}">
                <a16:creationId xmlns:a16="http://schemas.microsoft.com/office/drawing/2014/main" id="{399037C4-50DD-48BD-592E-B9FAEABD690B}"/>
              </a:ext>
            </a:extLst>
          </p:cNvPr>
          <p:cNvSpPr txBox="1"/>
          <p:nvPr/>
        </p:nvSpPr>
        <p:spPr>
          <a:xfrm>
            <a:off x="3003738" y="3950429"/>
            <a:ext cx="863415" cy="246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All cases</a:t>
            </a:r>
          </a:p>
        </p:txBody>
      </p:sp>
      <p:pic>
        <p:nvPicPr>
          <p:cNvPr id="561" name="Graphic 88" descr="Leaf with solid fill">
            <a:extLst>
              <a:ext uri="{FF2B5EF4-FFF2-40B4-BE49-F238E27FC236}">
                <a16:creationId xmlns:a16="http://schemas.microsoft.com/office/drawing/2014/main" id="{BCA90329-A36F-69F7-4DD4-FE4F9E763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6753" y="3931842"/>
            <a:ext cx="540000" cy="540000"/>
          </a:xfrm>
          <a:prstGeom prst="rect">
            <a:avLst/>
          </a:prstGeom>
        </p:spPr>
      </p:pic>
      <p:sp>
        <p:nvSpPr>
          <p:cNvPr id="562" name="CasellaDiTesto 26">
            <a:extLst>
              <a:ext uri="{FF2B5EF4-FFF2-40B4-BE49-F238E27FC236}">
                <a16:creationId xmlns:a16="http://schemas.microsoft.com/office/drawing/2014/main" id="{FDE94364-0189-FBDF-872E-85466892C2CB}"/>
              </a:ext>
            </a:extLst>
          </p:cNvPr>
          <p:cNvSpPr txBox="1"/>
          <p:nvPr/>
        </p:nvSpPr>
        <p:spPr>
          <a:xfrm>
            <a:off x="3819528" y="4392243"/>
            <a:ext cx="131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Univariate ecPoint</a:t>
            </a:r>
          </a:p>
        </p:txBody>
      </p:sp>
      <p:grpSp>
        <p:nvGrpSpPr>
          <p:cNvPr id="563" name="Group 562">
            <a:extLst>
              <a:ext uri="{FF2B5EF4-FFF2-40B4-BE49-F238E27FC236}">
                <a16:creationId xmlns:a16="http://schemas.microsoft.com/office/drawing/2014/main" id="{79B7A497-1B98-6876-195F-2DF40627ADEE}"/>
              </a:ext>
            </a:extLst>
          </p:cNvPr>
          <p:cNvGrpSpPr/>
          <p:nvPr/>
        </p:nvGrpSpPr>
        <p:grpSpPr>
          <a:xfrm>
            <a:off x="2905450" y="5884506"/>
            <a:ext cx="1080000" cy="1080000"/>
            <a:chOff x="-3101443" y="729966"/>
            <a:chExt cx="1080000" cy="1080000"/>
          </a:xfrm>
        </p:grpSpPr>
        <p:pic>
          <p:nvPicPr>
            <p:cNvPr id="564" name="Elemento grafico 246" descr="Deciduous tree with solid fill">
              <a:extLst>
                <a:ext uri="{FF2B5EF4-FFF2-40B4-BE49-F238E27FC236}">
                  <a16:creationId xmlns:a16="http://schemas.microsoft.com/office/drawing/2014/main" id="{822EEF7E-600C-6A1E-C67D-DB0D99ABD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r="80000"/>
            <a:stretch>
              <a:fillRect/>
            </a:stretch>
          </p:blipFill>
          <p:spPr>
            <a:xfrm>
              <a:off x="-3101443" y="729966"/>
              <a:ext cx="216000" cy="1080000"/>
            </a:xfrm>
            <a:custGeom>
              <a:avLst/>
              <a:gdLst>
                <a:gd name="connsiteX0" fmla="*/ 0 w 360000"/>
                <a:gd name="connsiteY0" fmla="*/ 0 h 1800000"/>
                <a:gd name="connsiteX1" fmla="*/ 360000 w 360000"/>
                <a:gd name="connsiteY1" fmla="*/ 0 h 1800000"/>
                <a:gd name="connsiteX2" fmla="*/ 360000 w 360000"/>
                <a:gd name="connsiteY2" fmla="*/ 1800000 h 1800000"/>
                <a:gd name="connsiteX3" fmla="*/ 0 w 360000"/>
                <a:gd name="connsiteY3" fmla="*/ 180000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00" h="1800000">
                  <a:moveTo>
                    <a:pt x="0" y="0"/>
                  </a:moveTo>
                  <a:lnTo>
                    <a:pt x="360000" y="0"/>
                  </a:lnTo>
                  <a:lnTo>
                    <a:pt x="360000" y="1800000"/>
                  </a:lnTo>
                  <a:lnTo>
                    <a:pt x="0" y="1800000"/>
                  </a:lnTo>
                  <a:close/>
                </a:path>
              </a:pathLst>
            </a:custGeom>
          </p:spPr>
        </p:pic>
        <p:pic>
          <p:nvPicPr>
            <p:cNvPr id="565" name="Elemento grafico 247" descr="Deciduous tree with solid fill">
              <a:extLst>
                <a:ext uri="{FF2B5EF4-FFF2-40B4-BE49-F238E27FC236}">
                  <a16:creationId xmlns:a16="http://schemas.microsoft.com/office/drawing/2014/main" id="{B2096F15-8B27-59CE-A7CB-B0AEDCC5A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20000" r="60000"/>
            <a:stretch>
              <a:fillRect/>
            </a:stretch>
          </p:blipFill>
          <p:spPr>
            <a:xfrm>
              <a:off x="-2885443" y="729966"/>
              <a:ext cx="216000" cy="1080000"/>
            </a:xfrm>
            <a:custGeom>
              <a:avLst/>
              <a:gdLst>
                <a:gd name="connsiteX0" fmla="*/ 0 w 360000"/>
                <a:gd name="connsiteY0" fmla="*/ 0 h 1800000"/>
                <a:gd name="connsiteX1" fmla="*/ 360000 w 360000"/>
                <a:gd name="connsiteY1" fmla="*/ 0 h 1800000"/>
                <a:gd name="connsiteX2" fmla="*/ 360000 w 360000"/>
                <a:gd name="connsiteY2" fmla="*/ 1800000 h 1800000"/>
                <a:gd name="connsiteX3" fmla="*/ 0 w 360000"/>
                <a:gd name="connsiteY3" fmla="*/ 180000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00" h="1800000">
                  <a:moveTo>
                    <a:pt x="0" y="0"/>
                  </a:moveTo>
                  <a:lnTo>
                    <a:pt x="360000" y="0"/>
                  </a:lnTo>
                  <a:lnTo>
                    <a:pt x="360000" y="1800000"/>
                  </a:lnTo>
                  <a:lnTo>
                    <a:pt x="0" y="1800000"/>
                  </a:lnTo>
                  <a:close/>
                </a:path>
              </a:pathLst>
            </a:custGeom>
          </p:spPr>
        </p:pic>
        <p:pic>
          <p:nvPicPr>
            <p:cNvPr id="566" name="Elemento grafico 248" descr="Deciduous tree with solid fill">
              <a:extLst>
                <a:ext uri="{FF2B5EF4-FFF2-40B4-BE49-F238E27FC236}">
                  <a16:creationId xmlns:a16="http://schemas.microsoft.com/office/drawing/2014/main" id="{1C128FEF-8AD8-B8BE-4262-0EF20EC68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40000" r="40000"/>
            <a:stretch>
              <a:fillRect/>
            </a:stretch>
          </p:blipFill>
          <p:spPr>
            <a:xfrm>
              <a:off x="-2669443" y="729966"/>
              <a:ext cx="216000" cy="1080000"/>
            </a:xfrm>
            <a:custGeom>
              <a:avLst/>
              <a:gdLst>
                <a:gd name="connsiteX0" fmla="*/ 0 w 360000"/>
                <a:gd name="connsiteY0" fmla="*/ 0 h 1800000"/>
                <a:gd name="connsiteX1" fmla="*/ 360000 w 360000"/>
                <a:gd name="connsiteY1" fmla="*/ 0 h 1800000"/>
                <a:gd name="connsiteX2" fmla="*/ 360000 w 360000"/>
                <a:gd name="connsiteY2" fmla="*/ 1800000 h 1800000"/>
                <a:gd name="connsiteX3" fmla="*/ 0 w 360000"/>
                <a:gd name="connsiteY3" fmla="*/ 180000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00" h="1800000">
                  <a:moveTo>
                    <a:pt x="0" y="0"/>
                  </a:moveTo>
                  <a:lnTo>
                    <a:pt x="360000" y="0"/>
                  </a:lnTo>
                  <a:lnTo>
                    <a:pt x="360000" y="1800000"/>
                  </a:lnTo>
                  <a:lnTo>
                    <a:pt x="0" y="1800000"/>
                  </a:lnTo>
                  <a:close/>
                </a:path>
              </a:pathLst>
            </a:custGeom>
          </p:spPr>
        </p:pic>
        <p:pic>
          <p:nvPicPr>
            <p:cNvPr id="567" name="Elemento grafico 249" descr="Deciduous tree with solid fill">
              <a:extLst>
                <a:ext uri="{FF2B5EF4-FFF2-40B4-BE49-F238E27FC236}">
                  <a16:creationId xmlns:a16="http://schemas.microsoft.com/office/drawing/2014/main" id="{4B77BDFB-BC07-6C49-2399-4064CD614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60000" r="20000"/>
            <a:stretch>
              <a:fillRect/>
            </a:stretch>
          </p:blipFill>
          <p:spPr>
            <a:xfrm>
              <a:off x="-2453443" y="729966"/>
              <a:ext cx="216000" cy="1080000"/>
            </a:xfrm>
            <a:custGeom>
              <a:avLst/>
              <a:gdLst>
                <a:gd name="connsiteX0" fmla="*/ 0 w 360000"/>
                <a:gd name="connsiteY0" fmla="*/ 0 h 1800000"/>
                <a:gd name="connsiteX1" fmla="*/ 360000 w 360000"/>
                <a:gd name="connsiteY1" fmla="*/ 0 h 1800000"/>
                <a:gd name="connsiteX2" fmla="*/ 360000 w 360000"/>
                <a:gd name="connsiteY2" fmla="*/ 1800000 h 1800000"/>
                <a:gd name="connsiteX3" fmla="*/ 0 w 360000"/>
                <a:gd name="connsiteY3" fmla="*/ 180000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00" h="1800000">
                  <a:moveTo>
                    <a:pt x="0" y="0"/>
                  </a:moveTo>
                  <a:lnTo>
                    <a:pt x="360000" y="0"/>
                  </a:lnTo>
                  <a:lnTo>
                    <a:pt x="360000" y="1800000"/>
                  </a:lnTo>
                  <a:lnTo>
                    <a:pt x="0" y="1800000"/>
                  </a:lnTo>
                  <a:close/>
                </a:path>
              </a:pathLst>
            </a:custGeom>
          </p:spPr>
        </p:pic>
        <p:pic>
          <p:nvPicPr>
            <p:cNvPr id="568" name="Elemento grafico 250" descr="Deciduous tree with solid fill">
              <a:extLst>
                <a:ext uri="{FF2B5EF4-FFF2-40B4-BE49-F238E27FC236}">
                  <a16:creationId xmlns:a16="http://schemas.microsoft.com/office/drawing/2014/main" id="{74D0F17B-7F89-24B0-C35F-0DD88DA21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l="80000"/>
            <a:stretch>
              <a:fillRect/>
            </a:stretch>
          </p:blipFill>
          <p:spPr>
            <a:xfrm>
              <a:off x="-2237443" y="729966"/>
              <a:ext cx="216000" cy="1080000"/>
            </a:xfrm>
            <a:custGeom>
              <a:avLst/>
              <a:gdLst>
                <a:gd name="connsiteX0" fmla="*/ 0 w 360000"/>
                <a:gd name="connsiteY0" fmla="*/ 0 h 1800000"/>
                <a:gd name="connsiteX1" fmla="*/ 360000 w 360000"/>
                <a:gd name="connsiteY1" fmla="*/ 0 h 1800000"/>
                <a:gd name="connsiteX2" fmla="*/ 360000 w 360000"/>
                <a:gd name="connsiteY2" fmla="*/ 1800000 h 1800000"/>
                <a:gd name="connsiteX3" fmla="*/ 0 w 360000"/>
                <a:gd name="connsiteY3" fmla="*/ 180000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00" h="1800000">
                  <a:moveTo>
                    <a:pt x="0" y="0"/>
                  </a:moveTo>
                  <a:lnTo>
                    <a:pt x="360000" y="0"/>
                  </a:lnTo>
                  <a:lnTo>
                    <a:pt x="360000" y="1800000"/>
                  </a:lnTo>
                  <a:lnTo>
                    <a:pt x="0" y="1800000"/>
                  </a:lnTo>
                  <a:close/>
                </a:path>
              </a:pathLst>
            </a:custGeom>
          </p:spPr>
        </p:pic>
      </p:grpSp>
      <p:sp>
        <p:nvSpPr>
          <p:cNvPr id="569" name="CasellaDiTesto 252">
            <a:extLst>
              <a:ext uri="{FF2B5EF4-FFF2-40B4-BE49-F238E27FC236}">
                <a16:creationId xmlns:a16="http://schemas.microsoft.com/office/drawing/2014/main" id="{00D4488A-99D6-649B-632E-3A242C091AF8}"/>
              </a:ext>
            </a:extLst>
          </p:cNvPr>
          <p:cNvSpPr txBox="1"/>
          <p:nvPr/>
        </p:nvSpPr>
        <p:spPr>
          <a:xfrm>
            <a:off x="2779860" y="5510430"/>
            <a:ext cx="131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rgbClr val="FF0066"/>
                </a:solidFill>
              </a:rPr>
              <a:t>Multi</a:t>
            </a:r>
            <a:r>
              <a:rPr lang="en-GB" sz="1200" b="1" dirty="0">
                <a:solidFill>
                  <a:schemeClr val="accent2">
                    <a:lumMod val="75000"/>
                  </a:schemeClr>
                </a:solidFill>
              </a:rPr>
              <a:t>vari</a:t>
            </a:r>
            <a:r>
              <a:rPr lang="en-GB" sz="1200" b="1" dirty="0">
                <a:solidFill>
                  <a:srgbClr val="064E83"/>
                </a:solidFill>
              </a:rPr>
              <a:t>ate </a:t>
            </a:r>
            <a:r>
              <a:rPr lang="en-GB" sz="1200" b="1" dirty="0">
                <a:solidFill>
                  <a:srgbClr val="00CC99"/>
                </a:solidFill>
              </a:rPr>
              <a:t>ec</a:t>
            </a:r>
            <a:r>
              <a:rPr lang="en-GB" sz="1200" b="1" dirty="0">
                <a:solidFill>
                  <a:srgbClr val="7030A0"/>
                </a:solidFill>
              </a:rPr>
              <a:t>Point</a:t>
            </a:r>
          </a:p>
        </p:txBody>
      </p:sp>
      <p:pic>
        <p:nvPicPr>
          <p:cNvPr id="570" name="Picture 569">
            <a:extLst>
              <a:ext uri="{FF2B5EF4-FFF2-40B4-BE49-F238E27FC236}">
                <a16:creationId xmlns:a16="http://schemas.microsoft.com/office/drawing/2014/main" id="{B8E05BA3-B4E5-7992-75E8-8EFD5A6CB71E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5"/>
          <a:stretch/>
        </p:blipFill>
        <p:spPr>
          <a:xfrm>
            <a:off x="4729518" y="5628200"/>
            <a:ext cx="828000" cy="526337"/>
          </a:xfrm>
          <a:prstGeom prst="rect">
            <a:avLst/>
          </a:prstGeom>
        </p:spPr>
      </p:pic>
      <p:cxnSp>
        <p:nvCxnSpPr>
          <p:cNvPr id="571" name="Straight Connector 570">
            <a:extLst>
              <a:ext uri="{FF2B5EF4-FFF2-40B4-BE49-F238E27FC236}">
                <a16:creationId xmlns:a16="http://schemas.microsoft.com/office/drawing/2014/main" id="{B7052EE0-5CB5-718C-7D47-3A7A69F9F263}"/>
              </a:ext>
            </a:extLst>
          </p:cNvPr>
          <p:cNvCxnSpPr>
            <a:cxnSpLocks/>
          </p:cNvCxnSpPr>
          <p:nvPr/>
        </p:nvCxnSpPr>
        <p:spPr>
          <a:xfrm>
            <a:off x="3497231" y="8531378"/>
            <a:ext cx="720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Connector 571">
            <a:extLst>
              <a:ext uri="{FF2B5EF4-FFF2-40B4-BE49-F238E27FC236}">
                <a16:creationId xmlns:a16="http://schemas.microsoft.com/office/drawing/2014/main" id="{E08456AD-C174-2F44-6CDE-BF9390633308}"/>
              </a:ext>
            </a:extLst>
          </p:cNvPr>
          <p:cNvCxnSpPr>
            <a:cxnSpLocks/>
          </p:cNvCxnSpPr>
          <p:nvPr/>
        </p:nvCxnSpPr>
        <p:spPr>
          <a:xfrm>
            <a:off x="3497231" y="8531378"/>
            <a:ext cx="0" cy="36000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Connector 572">
            <a:extLst>
              <a:ext uri="{FF2B5EF4-FFF2-40B4-BE49-F238E27FC236}">
                <a16:creationId xmlns:a16="http://schemas.microsoft.com/office/drawing/2014/main" id="{6D021ED7-06E1-FA1C-01B4-576AEF7F542A}"/>
              </a:ext>
            </a:extLst>
          </p:cNvPr>
          <p:cNvCxnSpPr>
            <a:cxnSpLocks/>
          </p:cNvCxnSpPr>
          <p:nvPr/>
        </p:nvCxnSpPr>
        <p:spPr>
          <a:xfrm>
            <a:off x="4217231" y="8531378"/>
            <a:ext cx="0" cy="36000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4" name="CasellaDiTesto 239">
            <a:extLst>
              <a:ext uri="{FF2B5EF4-FFF2-40B4-BE49-F238E27FC236}">
                <a16:creationId xmlns:a16="http://schemas.microsoft.com/office/drawing/2014/main" id="{08F1D0FB-1072-0825-CD08-857F3E19E505}"/>
              </a:ext>
            </a:extLst>
          </p:cNvPr>
          <p:cNvSpPr txBox="1"/>
          <p:nvPr/>
        </p:nvSpPr>
        <p:spPr>
          <a:xfrm>
            <a:off x="3497231" y="8531513"/>
            <a:ext cx="720000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GB" sz="900" b="1" dirty="0">
                <a:solidFill>
                  <a:srgbClr val="00CC99"/>
                </a:solidFill>
              </a:rPr>
              <a:t>CAPE</a:t>
            </a:r>
            <a:r>
              <a:rPr lang="en-GB" sz="900" b="1" dirty="0">
                <a:solidFill>
                  <a:schemeClr val="bg1">
                    <a:lumMod val="75000"/>
                  </a:schemeClr>
                </a:solidFill>
              </a:rPr>
              <a:t> &amp;</a:t>
            </a:r>
          </a:p>
          <a:p>
            <a:pPr algn="ctr"/>
            <a:r>
              <a:rPr lang="en-GB" sz="900" b="1" dirty="0">
                <a:solidFill>
                  <a:srgbClr val="7030A0"/>
                </a:solidFill>
              </a:rPr>
              <a:t>Daily solar radiation</a:t>
            </a:r>
          </a:p>
        </p:txBody>
      </p:sp>
      <p:pic>
        <p:nvPicPr>
          <p:cNvPr id="575" name="Picture 574">
            <a:extLst>
              <a:ext uri="{FF2B5EF4-FFF2-40B4-BE49-F238E27FC236}">
                <a16:creationId xmlns:a16="http://schemas.microsoft.com/office/drawing/2014/main" id="{85C22BA3-86C7-4796-90B4-D9AC2ACF0CA7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8"/>
          <a:stretch/>
        </p:blipFill>
        <p:spPr>
          <a:xfrm>
            <a:off x="4288756" y="7828769"/>
            <a:ext cx="828000" cy="525636"/>
          </a:xfrm>
          <a:prstGeom prst="rect">
            <a:avLst/>
          </a:prstGeom>
        </p:spPr>
      </p:pic>
      <p:cxnSp>
        <p:nvCxnSpPr>
          <p:cNvPr id="576" name="Straight Connector 575">
            <a:extLst>
              <a:ext uri="{FF2B5EF4-FFF2-40B4-BE49-F238E27FC236}">
                <a16:creationId xmlns:a16="http://schemas.microsoft.com/office/drawing/2014/main" id="{F363FF82-8E60-FAB6-614D-A395EDBC5C67}"/>
              </a:ext>
            </a:extLst>
          </p:cNvPr>
          <p:cNvCxnSpPr>
            <a:cxnSpLocks/>
          </p:cNvCxnSpPr>
          <p:nvPr/>
        </p:nvCxnSpPr>
        <p:spPr>
          <a:xfrm>
            <a:off x="4702756" y="8351473"/>
            <a:ext cx="0" cy="17990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>
            <a:extLst>
              <a:ext uri="{FF2B5EF4-FFF2-40B4-BE49-F238E27FC236}">
                <a16:creationId xmlns:a16="http://schemas.microsoft.com/office/drawing/2014/main" id="{912272D6-6E1D-9884-2678-935DCC16715B}"/>
              </a:ext>
            </a:extLst>
          </p:cNvPr>
          <p:cNvCxnSpPr>
            <a:cxnSpLocks/>
          </p:cNvCxnSpPr>
          <p:nvPr/>
        </p:nvCxnSpPr>
        <p:spPr>
          <a:xfrm>
            <a:off x="4374842" y="8531378"/>
            <a:ext cx="720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Connector 577">
            <a:extLst>
              <a:ext uri="{FF2B5EF4-FFF2-40B4-BE49-F238E27FC236}">
                <a16:creationId xmlns:a16="http://schemas.microsoft.com/office/drawing/2014/main" id="{0503D04F-783E-3865-AA40-F94BFF264BBC}"/>
              </a:ext>
            </a:extLst>
          </p:cNvPr>
          <p:cNvCxnSpPr>
            <a:cxnSpLocks/>
          </p:cNvCxnSpPr>
          <p:nvPr/>
        </p:nvCxnSpPr>
        <p:spPr>
          <a:xfrm>
            <a:off x="4374842" y="8531378"/>
            <a:ext cx="0" cy="36000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Connector 578">
            <a:extLst>
              <a:ext uri="{FF2B5EF4-FFF2-40B4-BE49-F238E27FC236}">
                <a16:creationId xmlns:a16="http://schemas.microsoft.com/office/drawing/2014/main" id="{6315A5DE-CAD3-6E55-B075-070A1124BCE2}"/>
              </a:ext>
            </a:extLst>
          </p:cNvPr>
          <p:cNvCxnSpPr>
            <a:cxnSpLocks/>
          </p:cNvCxnSpPr>
          <p:nvPr/>
        </p:nvCxnSpPr>
        <p:spPr>
          <a:xfrm>
            <a:off x="5094842" y="8531378"/>
            <a:ext cx="0" cy="36000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0" name="CasellaDiTesto 239">
            <a:extLst>
              <a:ext uri="{FF2B5EF4-FFF2-40B4-BE49-F238E27FC236}">
                <a16:creationId xmlns:a16="http://schemas.microsoft.com/office/drawing/2014/main" id="{85932847-61C2-B312-2C2D-D253AF331C3C}"/>
              </a:ext>
            </a:extLst>
          </p:cNvPr>
          <p:cNvSpPr txBox="1"/>
          <p:nvPr/>
        </p:nvSpPr>
        <p:spPr>
          <a:xfrm>
            <a:off x="4374842" y="8531513"/>
            <a:ext cx="720000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GB" sz="900" b="1" dirty="0">
                <a:solidFill>
                  <a:srgbClr val="00CC99"/>
                </a:solidFill>
              </a:rPr>
              <a:t>CAPE</a:t>
            </a:r>
            <a:r>
              <a:rPr lang="en-GB" sz="900" b="1" dirty="0">
                <a:solidFill>
                  <a:schemeClr val="bg1">
                    <a:lumMod val="75000"/>
                  </a:schemeClr>
                </a:solidFill>
              </a:rPr>
              <a:t> &amp;</a:t>
            </a:r>
          </a:p>
          <a:p>
            <a:pPr algn="ctr"/>
            <a:r>
              <a:rPr lang="en-GB" sz="900" b="1" dirty="0">
                <a:solidFill>
                  <a:srgbClr val="7030A0"/>
                </a:solidFill>
              </a:rPr>
              <a:t>Daily solar radiation</a:t>
            </a:r>
          </a:p>
        </p:txBody>
      </p:sp>
      <p:cxnSp>
        <p:nvCxnSpPr>
          <p:cNvPr id="581" name="Straight Connector 580">
            <a:extLst>
              <a:ext uri="{FF2B5EF4-FFF2-40B4-BE49-F238E27FC236}">
                <a16:creationId xmlns:a16="http://schemas.microsoft.com/office/drawing/2014/main" id="{8EC4C3F0-87B2-C8F7-455D-1666B610AEC0}"/>
              </a:ext>
            </a:extLst>
          </p:cNvPr>
          <p:cNvCxnSpPr>
            <a:cxnSpLocks/>
          </p:cNvCxnSpPr>
          <p:nvPr/>
        </p:nvCxnSpPr>
        <p:spPr>
          <a:xfrm>
            <a:off x="5978038" y="7265718"/>
            <a:ext cx="0" cy="3600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Connector 581">
            <a:extLst>
              <a:ext uri="{FF2B5EF4-FFF2-40B4-BE49-F238E27FC236}">
                <a16:creationId xmlns:a16="http://schemas.microsoft.com/office/drawing/2014/main" id="{10DC24DE-7627-DB28-2B87-89AC2A6265DD}"/>
              </a:ext>
            </a:extLst>
          </p:cNvPr>
          <p:cNvCxnSpPr>
            <a:cxnSpLocks/>
          </p:cNvCxnSpPr>
          <p:nvPr/>
        </p:nvCxnSpPr>
        <p:spPr>
          <a:xfrm>
            <a:off x="3852569" y="7625718"/>
            <a:ext cx="850187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Connector 582">
            <a:extLst>
              <a:ext uri="{FF2B5EF4-FFF2-40B4-BE49-F238E27FC236}">
                <a16:creationId xmlns:a16="http://schemas.microsoft.com/office/drawing/2014/main" id="{0B6E1491-D225-7722-29D8-E77ECB58CDCB}"/>
              </a:ext>
            </a:extLst>
          </p:cNvPr>
          <p:cNvCxnSpPr>
            <a:cxnSpLocks/>
          </p:cNvCxnSpPr>
          <p:nvPr/>
        </p:nvCxnSpPr>
        <p:spPr>
          <a:xfrm>
            <a:off x="3852569" y="7625720"/>
            <a:ext cx="0" cy="179906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4" name="TextBox 583">
            <a:extLst>
              <a:ext uri="{FF2B5EF4-FFF2-40B4-BE49-F238E27FC236}">
                <a16:creationId xmlns:a16="http://schemas.microsoft.com/office/drawing/2014/main" id="{8C39652F-37DF-E3EB-0205-6D49A4B2D07E}"/>
              </a:ext>
            </a:extLst>
          </p:cNvPr>
          <p:cNvSpPr txBox="1"/>
          <p:nvPr/>
        </p:nvSpPr>
        <p:spPr>
          <a:xfrm>
            <a:off x="5109669" y="728169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b="1" dirty="0">
                <a:solidFill>
                  <a:schemeClr val="accent4">
                    <a:lumMod val="75000"/>
                  </a:schemeClr>
                </a:solidFill>
              </a:rPr>
              <a:t>Low steering wind speed</a:t>
            </a:r>
          </a:p>
        </p:txBody>
      </p:sp>
      <p:sp>
        <p:nvSpPr>
          <p:cNvPr id="585" name="Ovale 14">
            <a:extLst>
              <a:ext uri="{FF2B5EF4-FFF2-40B4-BE49-F238E27FC236}">
                <a16:creationId xmlns:a16="http://schemas.microsoft.com/office/drawing/2014/main" id="{FA637C27-7A63-6A13-78D6-2EE08D14EBF1}"/>
              </a:ext>
            </a:extLst>
          </p:cNvPr>
          <p:cNvSpPr/>
          <p:nvPr/>
        </p:nvSpPr>
        <p:spPr>
          <a:xfrm>
            <a:off x="3816569" y="7760324"/>
            <a:ext cx="72000" cy="7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6" name="TextBox 585">
            <a:extLst>
              <a:ext uri="{FF2B5EF4-FFF2-40B4-BE49-F238E27FC236}">
                <a16:creationId xmlns:a16="http://schemas.microsoft.com/office/drawing/2014/main" id="{8816B08A-7195-136A-2158-FD294086A9A0}"/>
              </a:ext>
            </a:extLst>
          </p:cNvPr>
          <p:cNvSpPr txBox="1"/>
          <p:nvPr/>
        </p:nvSpPr>
        <p:spPr>
          <a:xfrm>
            <a:off x="5952293" y="728169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b="1" dirty="0">
                <a:solidFill>
                  <a:schemeClr val="accent4">
                    <a:lumMod val="75000"/>
                  </a:schemeClr>
                </a:solidFill>
              </a:rPr>
              <a:t>High steering wind speed</a:t>
            </a:r>
          </a:p>
        </p:txBody>
      </p:sp>
      <p:cxnSp>
        <p:nvCxnSpPr>
          <p:cNvPr id="587" name="Straight Connector 586">
            <a:extLst>
              <a:ext uri="{FF2B5EF4-FFF2-40B4-BE49-F238E27FC236}">
                <a16:creationId xmlns:a16="http://schemas.microsoft.com/office/drawing/2014/main" id="{398200CA-E9E6-E17D-53AA-8F0B403B87B6}"/>
              </a:ext>
            </a:extLst>
          </p:cNvPr>
          <p:cNvCxnSpPr>
            <a:cxnSpLocks/>
          </p:cNvCxnSpPr>
          <p:nvPr/>
        </p:nvCxnSpPr>
        <p:spPr>
          <a:xfrm>
            <a:off x="4702756" y="7625720"/>
            <a:ext cx="0" cy="179906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Ovale 14">
            <a:extLst>
              <a:ext uri="{FF2B5EF4-FFF2-40B4-BE49-F238E27FC236}">
                <a16:creationId xmlns:a16="http://schemas.microsoft.com/office/drawing/2014/main" id="{6C1E53C8-E6B1-5B6C-777E-B9314C07B343}"/>
              </a:ext>
            </a:extLst>
          </p:cNvPr>
          <p:cNvSpPr/>
          <p:nvPr/>
        </p:nvSpPr>
        <p:spPr>
          <a:xfrm>
            <a:off x="4666756" y="7771899"/>
            <a:ext cx="72000" cy="7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89" name="Picture 588">
            <a:extLst>
              <a:ext uri="{FF2B5EF4-FFF2-40B4-BE49-F238E27FC236}">
                <a16:creationId xmlns:a16="http://schemas.microsoft.com/office/drawing/2014/main" id="{C1AB3186-ABF0-02A1-9CA6-71151AB85EAC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8"/>
          <a:stretch/>
        </p:blipFill>
        <p:spPr>
          <a:xfrm>
            <a:off x="5989133" y="7828769"/>
            <a:ext cx="828000" cy="525635"/>
          </a:xfrm>
          <a:prstGeom prst="rect">
            <a:avLst/>
          </a:prstGeom>
        </p:spPr>
      </p:pic>
      <p:cxnSp>
        <p:nvCxnSpPr>
          <p:cNvPr id="590" name="Straight Connector 589">
            <a:extLst>
              <a:ext uri="{FF2B5EF4-FFF2-40B4-BE49-F238E27FC236}">
                <a16:creationId xmlns:a16="http://schemas.microsoft.com/office/drawing/2014/main" id="{267DC4D9-FEE8-D48E-4BEB-24057FA8F89D}"/>
              </a:ext>
            </a:extLst>
          </p:cNvPr>
          <p:cNvCxnSpPr>
            <a:cxnSpLocks/>
          </p:cNvCxnSpPr>
          <p:nvPr/>
        </p:nvCxnSpPr>
        <p:spPr>
          <a:xfrm>
            <a:off x="6403133" y="8351473"/>
            <a:ext cx="0" cy="17990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Connector 590">
            <a:extLst>
              <a:ext uri="{FF2B5EF4-FFF2-40B4-BE49-F238E27FC236}">
                <a16:creationId xmlns:a16="http://schemas.microsoft.com/office/drawing/2014/main" id="{E0C1C880-CB0C-2354-5F2C-77F4F22A4C9D}"/>
              </a:ext>
            </a:extLst>
          </p:cNvPr>
          <p:cNvCxnSpPr>
            <a:cxnSpLocks/>
          </p:cNvCxnSpPr>
          <p:nvPr/>
        </p:nvCxnSpPr>
        <p:spPr>
          <a:xfrm>
            <a:off x="6052952" y="8531378"/>
            <a:ext cx="720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2" name="Straight Connector 591">
            <a:extLst>
              <a:ext uri="{FF2B5EF4-FFF2-40B4-BE49-F238E27FC236}">
                <a16:creationId xmlns:a16="http://schemas.microsoft.com/office/drawing/2014/main" id="{52E556AA-5CF0-6CE5-2C53-D29069E04D4C}"/>
              </a:ext>
            </a:extLst>
          </p:cNvPr>
          <p:cNvCxnSpPr>
            <a:cxnSpLocks/>
          </p:cNvCxnSpPr>
          <p:nvPr/>
        </p:nvCxnSpPr>
        <p:spPr>
          <a:xfrm>
            <a:off x="6052952" y="8531378"/>
            <a:ext cx="0" cy="36000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Connector 592">
            <a:extLst>
              <a:ext uri="{FF2B5EF4-FFF2-40B4-BE49-F238E27FC236}">
                <a16:creationId xmlns:a16="http://schemas.microsoft.com/office/drawing/2014/main" id="{07FEA8E0-8BAD-9B8A-2D3F-AD1BCDB3A926}"/>
              </a:ext>
            </a:extLst>
          </p:cNvPr>
          <p:cNvCxnSpPr>
            <a:cxnSpLocks/>
          </p:cNvCxnSpPr>
          <p:nvPr/>
        </p:nvCxnSpPr>
        <p:spPr>
          <a:xfrm>
            <a:off x="6772952" y="8531378"/>
            <a:ext cx="0" cy="36000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4" name="CasellaDiTesto 239">
            <a:extLst>
              <a:ext uri="{FF2B5EF4-FFF2-40B4-BE49-F238E27FC236}">
                <a16:creationId xmlns:a16="http://schemas.microsoft.com/office/drawing/2014/main" id="{3B21A155-FB16-A831-2A65-652A740FE0AA}"/>
              </a:ext>
            </a:extLst>
          </p:cNvPr>
          <p:cNvSpPr txBox="1"/>
          <p:nvPr/>
        </p:nvSpPr>
        <p:spPr>
          <a:xfrm>
            <a:off x="6052952" y="8531513"/>
            <a:ext cx="720000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GB" sz="900" b="1" dirty="0">
                <a:solidFill>
                  <a:srgbClr val="00CC99"/>
                </a:solidFill>
              </a:rPr>
              <a:t>CAPE</a:t>
            </a:r>
            <a:r>
              <a:rPr lang="en-GB" sz="900" b="1" dirty="0">
                <a:solidFill>
                  <a:schemeClr val="bg1">
                    <a:lumMod val="75000"/>
                  </a:schemeClr>
                </a:solidFill>
              </a:rPr>
              <a:t> &amp;</a:t>
            </a:r>
          </a:p>
          <a:p>
            <a:pPr algn="ctr"/>
            <a:r>
              <a:rPr lang="en-GB" sz="900" b="1" dirty="0">
                <a:solidFill>
                  <a:srgbClr val="7030A0"/>
                </a:solidFill>
              </a:rPr>
              <a:t>Daily solar radiation</a:t>
            </a:r>
          </a:p>
        </p:txBody>
      </p:sp>
      <p:pic>
        <p:nvPicPr>
          <p:cNvPr id="595" name="Picture 594">
            <a:extLst>
              <a:ext uri="{FF2B5EF4-FFF2-40B4-BE49-F238E27FC236}">
                <a16:creationId xmlns:a16="http://schemas.microsoft.com/office/drawing/2014/main" id="{686EB4C2-C295-2E84-0FDA-876D5F59F8A5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8"/>
          <a:stretch/>
        </p:blipFill>
        <p:spPr>
          <a:xfrm>
            <a:off x="5138943" y="7828769"/>
            <a:ext cx="828000" cy="525636"/>
          </a:xfrm>
          <a:prstGeom prst="rect">
            <a:avLst/>
          </a:prstGeom>
        </p:spPr>
      </p:pic>
      <p:cxnSp>
        <p:nvCxnSpPr>
          <p:cNvPr id="596" name="Straight Connector 595">
            <a:extLst>
              <a:ext uri="{FF2B5EF4-FFF2-40B4-BE49-F238E27FC236}">
                <a16:creationId xmlns:a16="http://schemas.microsoft.com/office/drawing/2014/main" id="{5F4E7C8F-E979-C323-ADFE-26CB0B3A95C6}"/>
              </a:ext>
            </a:extLst>
          </p:cNvPr>
          <p:cNvCxnSpPr>
            <a:cxnSpLocks/>
          </p:cNvCxnSpPr>
          <p:nvPr/>
        </p:nvCxnSpPr>
        <p:spPr>
          <a:xfrm>
            <a:off x="5552943" y="8351473"/>
            <a:ext cx="0" cy="17990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7" name="Straight Connector 596">
            <a:extLst>
              <a:ext uri="{FF2B5EF4-FFF2-40B4-BE49-F238E27FC236}">
                <a16:creationId xmlns:a16="http://schemas.microsoft.com/office/drawing/2014/main" id="{51EB0D72-04E7-BFA3-ED09-95FB4DA87CFC}"/>
              </a:ext>
            </a:extLst>
          </p:cNvPr>
          <p:cNvCxnSpPr>
            <a:cxnSpLocks/>
          </p:cNvCxnSpPr>
          <p:nvPr/>
        </p:nvCxnSpPr>
        <p:spPr>
          <a:xfrm>
            <a:off x="5217486" y="8531378"/>
            <a:ext cx="720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Connector 597">
            <a:extLst>
              <a:ext uri="{FF2B5EF4-FFF2-40B4-BE49-F238E27FC236}">
                <a16:creationId xmlns:a16="http://schemas.microsoft.com/office/drawing/2014/main" id="{F4ED9AD2-CB01-87AF-AC17-8A93DC6D115B}"/>
              </a:ext>
            </a:extLst>
          </p:cNvPr>
          <p:cNvCxnSpPr>
            <a:cxnSpLocks/>
          </p:cNvCxnSpPr>
          <p:nvPr/>
        </p:nvCxnSpPr>
        <p:spPr>
          <a:xfrm>
            <a:off x="5217486" y="8531378"/>
            <a:ext cx="0" cy="36000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9" name="Straight Connector 598">
            <a:extLst>
              <a:ext uri="{FF2B5EF4-FFF2-40B4-BE49-F238E27FC236}">
                <a16:creationId xmlns:a16="http://schemas.microsoft.com/office/drawing/2014/main" id="{0EF53EAB-F4D3-AEDA-336E-34508899298B}"/>
              </a:ext>
            </a:extLst>
          </p:cNvPr>
          <p:cNvCxnSpPr>
            <a:cxnSpLocks/>
          </p:cNvCxnSpPr>
          <p:nvPr/>
        </p:nvCxnSpPr>
        <p:spPr>
          <a:xfrm>
            <a:off x="5937486" y="8531378"/>
            <a:ext cx="0" cy="36000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0" name="CasellaDiTesto 239">
            <a:extLst>
              <a:ext uri="{FF2B5EF4-FFF2-40B4-BE49-F238E27FC236}">
                <a16:creationId xmlns:a16="http://schemas.microsoft.com/office/drawing/2014/main" id="{6B56C57B-14E2-B0B7-CCCB-D36E3184FBEB}"/>
              </a:ext>
            </a:extLst>
          </p:cNvPr>
          <p:cNvSpPr txBox="1"/>
          <p:nvPr/>
        </p:nvSpPr>
        <p:spPr>
          <a:xfrm>
            <a:off x="5217486" y="8531513"/>
            <a:ext cx="720000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GB" sz="900" b="1" dirty="0">
                <a:solidFill>
                  <a:srgbClr val="00CC99"/>
                </a:solidFill>
              </a:rPr>
              <a:t>CAPE</a:t>
            </a:r>
            <a:r>
              <a:rPr lang="en-GB" sz="900" b="1" dirty="0">
                <a:solidFill>
                  <a:schemeClr val="bg1">
                    <a:lumMod val="75000"/>
                  </a:schemeClr>
                </a:solidFill>
              </a:rPr>
              <a:t> &amp;</a:t>
            </a:r>
          </a:p>
          <a:p>
            <a:pPr algn="ctr"/>
            <a:r>
              <a:rPr lang="en-GB" sz="900" b="1" dirty="0">
                <a:solidFill>
                  <a:srgbClr val="7030A0"/>
                </a:solidFill>
              </a:rPr>
              <a:t>Daily solar radiation</a:t>
            </a:r>
          </a:p>
        </p:txBody>
      </p:sp>
      <p:cxnSp>
        <p:nvCxnSpPr>
          <p:cNvPr id="601" name="Straight Connector 600">
            <a:extLst>
              <a:ext uri="{FF2B5EF4-FFF2-40B4-BE49-F238E27FC236}">
                <a16:creationId xmlns:a16="http://schemas.microsoft.com/office/drawing/2014/main" id="{2BE71C81-97B7-6F01-9246-B24618B6493C}"/>
              </a:ext>
            </a:extLst>
          </p:cNvPr>
          <p:cNvCxnSpPr>
            <a:cxnSpLocks/>
          </p:cNvCxnSpPr>
          <p:nvPr/>
        </p:nvCxnSpPr>
        <p:spPr>
          <a:xfrm>
            <a:off x="2586374" y="7265718"/>
            <a:ext cx="0" cy="3600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Connector 601">
            <a:extLst>
              <a:ext uri="{FF2B5EF4-FFF2-40B4-BE49-F238E27FC236}">
                <a16:creationId xmlns:a16="http://schemas.microsoft.com/office/drawing/2014/main" id="{54913B1F-ECC9-5D43-9FE7-B9C21B30D654}"/>
              </a:ext>
            </a:extLst>
          </p:cNvPr>
          <p:cNvCxnSpPr>
            <a:cxnSpLocks/>
          </p:cNvCxnSpPr>
          <p:nvPr/>
        </p:nvCxnSpPr>
        <p:spPr>
          <a:xfrm>
            <a:off x="5552943" y="7625718"/>
            <a:ext cx="850190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Connector 602">
            <a:extLst>
              <a:ext uri="{FF2B5EF4-FFF2-40B4-BE49-F238E27FC236}">
                <a16:creationId xmlns:a16="http://schemas.microsoft.com/office/drawing/2014/main" id="{3B5A02F0-3DE6-CAB7-89F7-4165DF7F3A74}"/>
              </a:ext>
            </a:extLst>
          </p:cNvPr>
          <p:cNvCxnSpPr>
            <a:cxnSpLocks/>
          </p:cNvCxnSpPr>
          <p:nvPr/>
        </p:nvCxnSpPr>
        <p:spPr>
          <a:xfrm>
            <a:off x="5552943" y="7625720"/>
            <a:ext cx="0" cy="179906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4" name="TextBox 603">
            <a:extLst>
              <a:ext uri="{FF2B5EF4-FFF2-40B4-BE49-F238E27FC236}">
                <a16:creationId xmlns:a16="http://schemas.microsoft.com/office/drawing/2014/main" id="{7FA43ADC-AD9A-8299-959C-BCC147E6DF0B}"/>
              </a:ext>
            </a:extLst>
          </p:cNvPr>
          <p:cNvSpPr txBox="1"/>
          <p:nvPr/>
        </p:nvSpPr>
        <p:spPr>
          <a:xfrm>
            <a:off x="3405024" y="728169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b="1">
                <a:solidFill>
                  <a:schemeClr val="accent4">
                    <a:lumMod val="75000"/>
                  </a:schemeClr>
                </a:solidFill>
              </a:rPr>
              <a:t>Low steering wind speed</a:t>
            </a:r>
          </a:p>
        </p:txBody>
      </p:sp>
      <p:sp>
        <p:nvSpPr>
          <p:cNvPr id="605" name="Ovale 14">
            <a:extLst>
              <a:ext uri="{FF2B5EF4-FFF2-40B4-BE49-F238E27FC236}">
                <a16:creationId xmlns:a16="http://schemas.microsoft.com/office/drawing/2014/main" id="{E0F25DF8-DC5B-36AB-8019-CF1B033718FF}"/>
              </a:ext>
            </a:extLst>
          </p:cNvPr>
          <p:cNvSpPr/>
          <p:nvPr/>
        </p:nvSpPr>
        <p:spPr>
          <a:xfrm>
            <a:off x="5516943" y="7771899"/>
            <a:ext cx="72000" cy="7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6" name="TextBox 605">
            <a:extLst>
              <a:ext uri="{FF2B5EF4-FFF2-40B4-BE49-F238E27FC236}">
                <a16:creationId xmlns:a16="http://schemas.microsoft.com/office/drawing/2014/main" id="{07E7A0EE-349B-8E3C-D727-8B9E5E09CE53}"/>
              </a:ext>
            </a:extLst>
          </p:cNvPr>
          <p:cNvSpPr txBox="1"/>
          <p:nvPr/>
        </p:nvSpPr>
        <p:spPr>
          <a:xfrm>
            <a:off x="4245782" y="728169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b="1" dirty="0">
                <a:solidFill>
                  <a:schemeClr val="accent4">
                    <a:lumMod val="75000"/>
                  </a:schemeClr>
                </a:solidFill>
              </a:rPr>
              <a:t>High steering wind speed</a:t>
            </a:r>
          </a:p>
        </p:txBody>
      </p:sp>
      <p:cxnSp>
        <p:nvCxnSpPr>
          <p:cNvPr id="607" name="Straight Connector 606">
            <a:extLst>
              <a:ext uri="{FF2B5EF4-FFF2-40B4-BE49-F238E27FC236}">
                <a16:creationId xmlns:a16="http://schemas.microsoft.com/office/drawing/2014/main" id="{8F77DC1F-FE83-6F8F-6567-31492A8C0217}"/>
              </a:ext>
            </a:extLst>
          </p:cNvPr>
          <p:cNvCxnSpPr>
            <a:cxnSpLocks/>
          </p:cNvCxnSpPr>
          <p:nvPr/>
        </p:nvCxnSpPr>
        <p:spPr>
          <a:xfrm>
            <a:off x="6403133" y="7625720"/>
            <a:ext cx="0" cy="179906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8" name="Ovale 14">
            <a:extLst>
              <a:ext uri="{FF2B5EF4-FFF2-40B4-BE49-F238E27FC236}">
                <a16:creationId xmlns:a16="http://schemas.microsoft.com/office/drawing/2014/main" id="{05F132F9-53D9-68E7-FE18-7100CD04E873}"/>
              </a:ext>
            </a:extLst>
          </p:cNvPr>
          <p:cNvSpPr/>
          <p:nvPr/>
        </p:nvSpPr>
        <p:spPr>
          <a:xfrm>
            <a:off x="6367133" y="7771899"/>
            <a:ext cx="72000" cy="7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09" name="Picture 608">
            <a:extLst>
              <a:ext uri="{FF2B5EF4-FFF2-40B4-BE49-F238E27FC236}">
                <a16:creationId xmlns:a16="http://schemas.microsoft.com/office/drawing/2014/main" id="{92EA86E6-55DD-68EA-B0D4-C052556B8472}"/>
              </a:ext>
            </a:extLst>
          </p:cNvPr>
          <p:cNvPicPr>
            <a:picLocks noChangeAspect="1"/>
          </p:cNvPicPr>
          <p:nvPr/>
        </p:nvPicPr>
        <p:blipFill>
          <a:blip r:embed="rId18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"/>
          <a:stretch/>
        </p:blipFill>
        <p:spPr>
          <a:xfrm>
            <a:off x="1738195" y="7828769"/>
            <a:ext cx="828000" cy="525518"/>
          </a:xfrm>
          <a:prstGeom prst="rect">
            <a:avLst/>
          </a:prstGeom>
        </p:spPr>
      </p:pic>
      <p:cxnSp>
        <p:nvCxnSpPr>
          <p:cNvPr id="610" name="Straight Connector 609">
            <a:extLst>
              <a:ext uri="{FF2B5EF4-FFF2-40B4-BE49-F238E27FC236}">
                <a16:creationId xmlns:a16="http://schemas.microsoft.com/office/drawing/2014/main" id="{495881BD-4B16-0EBC-2410-DDCA51E72469}"/>
              </a:ext>
            </a:extLst>
          </p:cNvPr>
          <p:cNvCxnSpPr>
            <a:cxnSpLocks/>
          </p:cNvCxnSpPr>
          <p:nvPr/>
        </p:nvCxnSpPr>
        <p:spPr>
          <a:xfrm>
            <a:off x="2152195" y="8351473"/>
            <a:ext cx="0" cy="17990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>
            <a:extLst>
              <a:ext uri="{FF2B5EF4-FFF2-40B4-BE49-F238E27FC236}">
                <a16:creationId xmlns:a16="http://schemas.microsoft.com/office/drawing/2014/main" id="{20F3F69A-F58F-0B52-BB35-D6C2BDFBDCF1}"/>
              </a:ext>
            </a:extLst>
          </p:cNvPr>
          <p:cNvCxnSpPr>
            <a:cxnSpLocks/>
          </p:cNvCxnSpPr>
          <p:nvPr/>
        </p:nvCxnSpPr>
        <p:spPr>
          <a:xfrm>
            <a:off x="1804267" y="8531378"/>
            <a:ext cx="720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2" name="Straight Connector 611">
            <a:extLst>
              <a:ext uri="{FF2B5EF4-FFF2-40B4-BE49-F238E27FC236}">
                <a16:creationId xmlns:a16="http://schemas.microsoft.com/office/drawing/2014/main" id="{AA87A4A9-3A36-1230-DF9A-B4C94B35746F}"/>
              </a:ext>
            </a:extLst>
          </p:cNvPr>
          <p:cNvCxnSpPr>
            <a:cxnSpLocks/>
          </p:cNvCxnSpPr>
          <p:nvPr/>
        </p:nvCxnSpPr>
        <p:spPr>
          <a:xfrm>
            <a:off x="1804267" y="8531378"/>
            <a:ext cx="0" cy="36000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3" name="Straight Connector 612">
            <a:extLst>
              <a:ext uri="{FF2B5EF4-FFF2-40B4-BE49-F238E27FC236}">
                <a16:creationId xmlns:a16="http://schemas.microsoft.com/office/drawing/2014/main" id="{7793D8B9-5466-65A0-79A3-33C52AE25563}"/>
              </a:ext>
            </a:extLst>
          </p:cNvPr>
          <p:cNvCxnSpPr>
            <a:cxnSpLocks/>
          </p:cNvCxnSpPr>
          <p:nvPr/>
        </p:nvCxnSpPr>
        <p:spPr>
          <a:xfrm>
            <a:off x="2524267" y="8531378"/>
            <a:ext cx="0" cy="36000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4" name="CasellaDiTesto 239">
            <a:extLst>
              <a:ext uri="{FF2B5EF4-FFF2-40B4-BE49-F238E27FC236}">
                <a16:creationId xmlns:a16="http://schemas.microsoft.com/office/drawing/2014/main" id="{0D3A7C9D-71AE-87A8-84A8-DB8825867770}"/>
              </a:ext>
            </a:extLst>
          </p:cNvPr>
          <p:cNvSpPr txBox="1"/>
          <p:nvPr/>
        </p:nvSpPr>
        <p:spPr>
          <a:xfrm>
            <a:off x="1804267" y="8531513"/>
            <a:ext cx="720000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GB" sz="900" b="1" dirty="0">
                <a:solidFill>
                  <a:srgbClr val="00CC99"/>
                </a:solidFill>
              </a:rPr>
              <a:t>CAPE</a:t>
            </a:r>
            <a:r>
              <a:rPr lang="en-GB" sz="900" b="1" dirty="0">
                <a:solidFill>
                  <a:schemeClr val="bg1">
                    <a:lumMod val="75000"/>
                  </a:schemeClr>
                </a:solidFill>
              </a:rPr>
              <a:t> &amp;</a:t>
            </a:r>
          </a:p>
          <a:p>
            <a:pPr algn="ctr"/>
            <a:r>
              <a:rPr lang="en-GB" sz="900" b="1" dirty="0">
                <a:solidFill>
                  <a:srgbClr val="7030A0"/>
                </a:solidFill>
              </a:rPr>
              <a:t>Daily solar radiation</a:t>
            </a:r>
          </a:p>
        </p:txBody>
      </p:sp>
      <p:pic>
        <p:nvPicPr>
          <p:cNvPr id="615" name="Picture 614">
            <a:extLst>
              <a:ext uri="{FF2B5EF4-FFF2-40B4-BE49-F238E27FC236}">
                <a16:creationId xmlns:a16="http://schemas.microsoft.com/office/drawing/2014/main" id="{7531662A-9446-1F2B-7692-1E40EB71DD91}"/>
              </a:ext>
            </a:extLst>
          </p:cNvPr>
          <p:cNvPicPr>
            <a:picLocks noChangeAspect="1"/>
          </p:cNvPicPr>
          <p:nvPr/>
        </p:nvPicPr>
        <p:blipFill>
          <a:blip r:embed="rId19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1"/>
          <a:stretch/>
        </p:blipFill>
        <p:spPr>
          <a:xfrm>
            <a:off x="37821" y="7828770"/>
            <a:ext cx="828000" cy="527357"/>
          </a:xfrm>
          <a:prstGeom prst="rect">
            <a:avLst/>
          </a:prstGeom>
        </p:spPr>
      </p:pic>
      <p:cxnSp>
        <p:nvCxnSpPr>
          <p:cNvPr id="616" name="Straight Connector 615">
            <a:extLst>
              <a:ext uri="{FF2B5EF4-FFF2-40B4-BE49-F238E27FC236}">
                <a16:creationId xmlns:a16="http://schemas.microsoft.com/office/drawing/2014/main" id="{DA797BCC-5841-BF07-1517-ACF916C89BFE}"/>
              </a:ext>
            </a:extLst>
          </p:cNvPr>
          <p:cNvCxnSpPr>
            <a:cxnSpLocks/>
          </p:cNvCxnSpPr>
          <p:nvPr/>
        </p:nvCxnSpPr>
        <p:spPr>
          <a:xfrm>
            <a:off x="451821" y="8351473"/>
            <a:ext cx="0" cy="17990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>
            <a:extLst>
              <a:ext uri="{FF2B5EF4-FFF2-40B4-BE49-F238E27FC236}">
                <a16:creationId xmlns:a16="http://schemas.microsoft.com/office/drawing/2014/main" id="{F7031CEC-DA44-B10D-03C8-E9C562778348}"/>
              </a:ext>
            </a:extLst>
          </p:cNvPr>
          <p:cNvCxnSpPr>
            <a:cxnSpLocks/>
          </p:cNvCxnSpPr>
          <p:nvPr/>
        </p:nvCxnSpPr>
        <p:spPr>
          <a:xfrm>
            <a:off x="79770" y="8531378"/>
            <a:ext cx="720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>
            <a:extLst>
              <a:ext uri="{FF2B5EF4-FFF2-40B4-BE49-F238E27FC236}">
                <a16:creationId xmlns:a16="http://schemas.microsoft.com/office/drawing/2014/main" id="{0059B07B-609E-0035-3897-11124F7E4772}"/>
              </a:ext>
            </a:extLst>
          </p:cNvPr>
          <p:cNvCxnSpPr>
            <a:cxnSpLocks/>
          </p:cNvCxnSpPr>
          <p:nvPr/>
        </p:nvCxnSpPr>
        <p:spPr>
          <a:xfrm>
            <a:off x="79770" y="8531378"/>
            <a:ext cx="0" cy="36000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>
            <a:extLst>
              <a:ext uri="{FF2B5EF4-FFF2-40B4-BE49-F238E27FC236}">
                <a16:creationId xmlns:a16="http://schemas.microsoft.com/office/drawing/2014/main" id="{E44FE1E1-774D-4788-61A3-63AF7B682FD4}"/>
              </a:ext>
            </a:extLst>
          </p:cNvPr>
          <p:cNvCxnSpPr>
            <a:cxnSpLocks/>
          </p:cNvCxnSpPr>
          <p:nvPr/>
        </p:nvCxnSpPr>
        <p:spPr>
          <a:xfrm>
            <a:off x="799770" y="8531378"/>
            <a:ext cx="0" cy="36000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0" name="CasellaDiTesto 239">
            <a:extLst>
              <a:ext uri="{FF2B5EF4-FFF2-40B4-BE49-F238E27FC236}">
                <a16:creationId xmlns:a16="http://schemas.microsoft.com/office/drawing/2014/main" id="{732AC74D-A4AB-37A4-AFF6-CD5A2F8EF173}"/>
              </a:ext>
            </a:extLst>
          </p:cNvPr>
          <p:cNvSpPr txBox="1"/>
          <p:nvPr/>
        </p:nvSpPr>
        <p:spPr>
          <a:xfrm>
            <a:off x="79770" y="8531513"/>
            <a:ext cx="720000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GB" sz="900" b="1" dirty="0">
                <a:solidFill>
                  <a:srgbClr val="00CC99"/>
                </a:solidFill>
              </a:rPr>
              <a:t>CAPE</a:t>
            </a:r>
            <a:r>
              <a:rPr lang="en-GB" sz="900" b="1" dirty="0">
                <a:solidFill>
                  <a:schemeClr val="bg1">
                    <a:lumMod val="75000"/>
                  </a:schemeClr>
                </a:solidFill>
              </a:rPr>
              <a:t> &amp;</a:t>
            </a:r>
          </a:p>
          <a:p>
            <a:pPr algn="ctr"/>
            <a:r>
              <a:rPr lang="en-GB" sz="900" b="1" dirty="0">
                <a:solidFill>
                  <a:srgbClr val="7030A0"/>
                </a:solidFill>
              </a:rPr>
              <a:t>Daily solar radiation</a:t>
            </a:r>
          </a:p>
        </p:txBody>
      </p:sp>
      <p:pic>
        <p:nvPicPr>
          <p:cNvPr id="621" name="Picture 620">
            <a:extLst>
              <a:ext uri="{FF2B5EF4-FFF2-40B4-BE49-F238E27FC236}">
                <a16:creationId xmlns:a16="http://schemas.microsoft.com/office/drawing/2014/main" id="{086654CD-505B-9984-C365-9DD56A4DC31D}"/>
              </a:ext>
            </a:extLst>
          </p:cNvPr>
          <p:cNvPicPr>
            <a:picLocks noChangeAspect="1"/>
          </p:cNvPicPr>
          <p:nvPr/>
        </p:nvPicPr>
        <p:blipFill>
          <a:blip r:embed="rId20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"/>
          <a:stretch/>
        </p:blipFill>
        <p:spPr>
          <a:xfrm>
            <a:off x="888008" y="7828769"/>
            <a:ext cx="828000" cy="525518"/>
          </a:xfrm>
          <a:prstGeom prst="rect">
            <a:avLst/>
          </a:prstGeom>
        </p:spPr>
      </p:pic>
      <p:cxnSp>
        <p:nvCxnSpPr>
          <p:cNvPr id="622" name="Straight Connector 621">
            <a:extLst>
              <a:ext uri="{FF2B5EF4-FFF2-40B4-BE49-F238E27FC236}">
                <a16:creationId xmlns:a16="http://schemas.microsoft.com/office/drawing/2014/main" id="{BF689FD7-BBB7-2E39-ADF1-BB6AF2E49DE3}"/>
              </a:ext>
            </a:extLst>
          </p:cNvPr>
          <p:cNvCxnSpPr>
            <a:cxnSpLocks/>
          </p:cNvCxnSpPr>
          <p:nvPr/>
        </p:nvCxnSpPr>
        <p:spPr>
          <a:xfrm>
            <a:off x="1302008" y="8351473"/>
            <a:ext cx="0" cy="17990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3" name="Straight Connector 622">
            <a:extLst>
              <a:ext uri="{FF2B5EF4-FFF2-40B4-BE49-F238E27FC236}">
                <a16:creationId xmlns:a16="http://schemas.microsoft.com/office/drawing/2014/main" id="{18D73780-BE06-D7ED-354D-365ABD28D03E}"/>
              </a:ext>
            </a:extLst>
          </p:cNvPr>
          <p:cNvCxnSpPr>
            <a:cxnSpLocks/>
          </p:cNvCxnSpPr>
          <p:nvPr/>
        </p:nvCxnSpPr>
        <p:spPr>
          <a:xfrm>
            <a:off x="931164" y="8531378"/>
            <a:ext cx="720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4" name="Straight Connector 623">
            <a:extLst>
              <a:ext uri="{FF2B5EF4-FFF2-40B4-BE49-F238E27FC236}">
                <a16:creationId xmlns:a16="http://schemas.microsoft.com/office/drawing/2014/main" id="{3EAF9445-DF61-7557-22BA-9D101A6BE63C}"/>
              </a:ext>
            </a:extLst>
          </p:cNvPr>
          <p:cNvCxnSpPr>
            <a:cxnSpLocks/>
          </p:cNvCxnSpPr>
          <p:nvPr/>
        </p:nvCxnSpPr>
        <p:spPr>
          <a:xfrm>
            <a:off x="931164" y="8531378"/>
            <a:ext cx="0" cy="36000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5" name="Straight Connector 624">
            <a:extLst>
              <a:ext uri="{FF2B5EF4-FFF2-40B4-BE49-F238E27FC236}">
                <a16:creationId xmlns:a16="http://schemas.microsoft.com/office/drawing/2014/main" id="{C9C9EF74-F242-4E4F-8C67-92437EF6D1E0}"/>
              </a:ext>
            </a:extLst>
          </p:cNvPr>
          <p:cNvCxnSpPr>
            <a:cxnSpLocks/>
          </p:cNvCxnSpPr>
          <p:nvPr/>
        </p:nvCxnSpPr>
        <p:spPr>
          <a:xfrm>
            <a:off x="1651164" y="8531378"/>
            <a:ext cx="0" cy="36000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6" name="CasellaDiTesto 239">
            <a:extLst>
              <a:ext uri="{FF2B5EF4-FFF2-40B4-BE49-F238E27FC236}">
                <a16:creationId xmlns:a16="http://schemas.microsoft.com/office/drawing/2014/main" id="{9CC3F7B5-B658-882C-2567-7116019A5E76}"/>
              </a:ext>
            </a:extLst>
          </p:cNvPr>
          <p:cNvSpPr txBox="1"/>
          <p:nvPr/>
        </p:nvSpPr>
        <p:spPr>
          <a:xfrm>
            <a:off x="931164" y="8531513"/>
            <a:ext cx="720000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GB" sz="900" b="1" dirty="0">
                <a:solidFill>
                  <a:srgbClr val="00CC99"/>
                </a:solidFill>
              </a:rPr>
              <a:t>CAPE</a:t>
            </a:r>
            <a:r>
              <a:rPr lang="en-GB" sz="900" b="1" dirty="0">
                <a:solidFill>
                  <a:schemeClr val="bg1">
                    <a:lumMod val="75000"/>
                  </a:schemeClr>
                </a:solidFill>
              </a:rPr>
              <a:t> &amp;</a:t>
            </a:r>
          </a:p>
          <a:p>
            <a:pPr algn="ctr"/>
            <a:r>
              <a:rPr lang="en-GB" sz="900" b="1" dirty="0">
                <a:solidFill>
                  <a:srgbClr val="7030A0"/>
                </a:solidFill>
              </a:rPr>
              <a:t>Daily solar radiation</a:t>
            </a:r>
          </a:p>
        </p:txBody>
      </p:sp>
      <p:cxnSp>
        <p:nvCxnSpPr>
          <p:cNvPr id="627" name="Straight Connector 626">
            <a:extLst>
              <a:ext uri="{FF2B5EF4-FFF2-40B4-BE49-F238E27FC236}">
                <a16:creationId xmlns:a16="http://schemas.microsoft.com/office/drawing/2014/main" id="{4155524A-03D3-6BB6-5283-C18FE451C0A4}"/>
              </a:ext>
            </a:extLst>
          </p:cNvPr>
          <p:cNvCxnSpPr>
            <a:cxnSpLocks/>
          </p:cNvCxnSpPr>
          <p:nvPr/>
        </p:nvCxnSpPr>
        <p:spPr>
          <a:xfrm>
            <a:off x="876914" y="7265718"/>
            <a:ext cx="0" cy="3600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8" name="Straight Connector 627">
            <a:extLst>
              <a:ext uri="{FF2B5EF4-FFF2-40B4-BE49-F238E27FC236}">
                <a16:creationId xmlns:a16="http://schemas.microsoft.com/office/drawing/2014/main" id="{1A4ABCCF-E482-1AAB-7E3F-A036599638E0}"/>
              </a:ext>
            </a:extLst>
          </p:cNvPr>
          <p:cNvCxnSpPr>
            <a:cxnSpLocks/>
          </p:cNvCxnSpPr>
          <p:nvPr/>
        </p:nvCxnSpPr>
        <p:spPr>
          <a:xfrm>
            <a:off x="451821" y="7625718"/>
            <a:ext cx="850187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9" name="Straight Connector 628">
            <a:extLst>
              <a:ext uri="{FF2B5EF4-FFF2-40B4-BE49-F238E27FC236}">
                <a16:creationId xmlns:a16="http://schemas.microsoft.com/office/drawing/2014/main" id="{0F12B33E-4364-855A-87CD-7DE7F87E723F}"/>
              </a:ext>
            </a:extLst>
          </p:cNvPr>
          <p:cNvCxnSpPr>
            <a:cxnSpLocks/>
          </p:cNvCxnSpPr>
          <p:nvPr/>
        </p:nvCxnSpPr>
        <p:spPr>
          <a:xfrm>
            <a:off x="451821" y="7625720"/>
            <a:ext cx="0" cy="179906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0" name="TextBox 629">
            <a:extLst>
              <a:ext uri="{FF2B5EF4-FFF2-40B4-BE49-F238E27FC236}">
                <a16:creationId xmlns:a16="http://schemas.microsoft.com/office/drawing/2014/main" id="{E5BCC0AC-DCAF-42F9-4C51-16F3E70B10B2}"/>
              </a:ext>
            </a:extLst>
          </p:cNvPr>
          <p:cNvSpPr txBox="1"/>
          <p:nvPr/>
        </p:nvSpPr>
        <p:spPr>
          <a:xfrm>
            <a:off x="-4347" y="728169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b="1" dirty="0">
                <a:solidFill>
                  <a:schemeClr val="accent4">
                    <a:lumMod val="75000"/>
                  </a:schemeClr>
                </a:solidFill>
              </a:rPr>
              <a:t>Low steering wind speed</a:t>
            </a:r>
          </a:p>
        </p:txBody>
      </p:sp>
      <p:sp>
        <p:nvSpPr>
          <p:cNvPr id="631" name="Ovale 14">
            <a:extLst>
              <a:ext uri="{FF2B5EF4-FFF2-40B4-BE49-F238E27FC236}">
                <a16:creationId xmlns:a16="http://schemas.microsoft.com/office/drawing/2014/main" id="{965A4EAD-0E5D-E119-27C3-82BEFBCE7328}"/>
              </a:ext>
            </a:extLst>
          </p:cNvPr>
          <p:cNvSpPr/>
          <p:nvPr/>
        </p:nvSpPr>
        <p:spPr>
          <a:xfrm>
            <a:off x="415821" y="7771899"/>
            <a:ext cx="72000" cy="7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2" name="TextBox 631">
            <a:extLst>
              <a:ext uri="{FF2B5EF4-FFF2-40B4-BE49-F238E27FC236}">
                <a16:creationId xmlns:a16="http://schemas.microsoft.com/office/drawing/2014/main" id="{B4DE6B4C-DC78-D8E0-E324-35FE7373107B}"/>
              </a:ext>
            </a:extLst>
          </p:cNvPr>
          <p:cNvSpPr txBox="1"/>
          <p:nvPr/>
        </p:nvSpPr>
        <p:spPr>
          <a:xfrm>
            <a:off x="854915" y="728169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b="1" dirty="0">
                <a:solidFill>
                  <a:schemeClr val="accent4">
                    <a:lumMod val="75000"/>
                  </a:schemeClr>
                </a:solidFill>
              </a:rPr>
              <a:t>High steering wind speed</a:t>
            </a:r>
          </a:p>
        </p:txBody>
      </p:sp>
      <p:cxnSp>
        <p:nvCxnSpPr>
          <p:cNvPr id="633" name="Straight Connector 632">
            <a:extLst>
              <a:ext uri="{FF2B5EF4-FFF2-40B4-BE49-F238E27FC236}">
                <a16:creationId xmlns:a16="http://schemas.microsoft.com/office/drawing/2014/main" id="{326D692F-131E-A899-F095-690A0E2EABB9}"/>
              </a:ext>
            </a:extLst>
          </p:cNvPr>
          <p:cNvCxnSpPr>
            <a:cxnSpLocks/>
          </p:cNvCxnSpPr>
          <p:nvPr/>
        </p:nvCxnSpPr>
        <p:spPr>
          <a:xfrm>
            <a:off x="1302008" y="7625720"/>
            <a:ext cx="0" cy="179906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4" name="Ovale 14">
            <a:extLst>
              <a:ext uri="{FF2B5EF4-FFF2-40B4-BE49-F238E27FC236}">
                <a16:creationId xmlns:a16="http://schemas.microsoft.com/office/drawing/2014/main" id="{B0D19965-B489-17BE-1C62-8ED35B1C9807}"/>
              </a:ext>
            </a:extLst>
          </p:cNvPr>
          <p:cNvSpPr/>
          <p:nvPr/>
        </p:nvSpPr>
        <p:spPr>
          <a:xfrm>
            <a:off x="1266008" y="7771899"/>
            <a:ext cx="72000" cy="7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35" name="Picture 634">
            <a:extLst>
              <a:ext uri="{FF2B5EF4-FFF2-40B4-BE49-F238E27FC236}">
                <a16:creationId xmlns:a16="http://schemas.microsoft.com/office/drawing/2014/main" id="{4904B1E3-D6A1-D957-A7ED-C149AFA10936}"/>
              </a:ext>
            </a:extLst>
          </p:cNvPr>
          <p:cNvPicPr>
            <a:picLocks noChangeAspect="1"/>
          </p:cNvPicPr>
          <p:nvPr/>
        </p:nvPicPr>
        <p:blipFill>
          <a:blip r:embed="rId21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3"/>
          <a:stretch/>
        </p:blipFill>
        <p:spPr>
          <a:xfrm>
            <a:off x="2588382" y="7828769"/>
            <a:ext cx="828000" cy="529200"/>
          </a:xfrm>
          <a:prstGeom prst="rect">
            <a:avLst/>
          </a:prstGeom>
        </p:spPr>
      </p:pic>
      <p:cxnSp>
        <p:nvCxnSpPr>
          <p:cNvPr id="636" name="Straight Connector 635">
            <a:extLst>
              <a:ext uri="{FF2B5EF4-FFF2-40B4-BE49-F238E27FC236}">
                <a16:creationId xmlns:a16="http://schemas.microsoft.com/office/drawing/2014/main" id="{9627AC02-55E4-3D36-9305-A25CF9FF038C}"/>
              </a:ext>
            </a:extLst>
          </p:cNvPr>
          <p:cNvCxnSpPr>
            <a:cxnSpLocks/>
          </p:cNvCxnSpPr>
          <p:nvPr/>
        </p:nvCxnSpPr>
        <p:spPr>
          <a:xfrm>
            <a:off x="3002382" y="8351473"/>
            <a:ext cx="0" cy="17990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7" name="Straight Connector 636">
            <a:extLst>
              <a:ext uri="{FF2B5EF4-FFF2-40B4-BE49-F238E27FC236}">
                <a16:creationId xmlns:a16="http://schemas.microsoft.com/office/drawing/2014/main" id="{9F6C7475-C659-E3F6-C74B-A74842289E62}"/>
              </a:ext>
            </a:extLst>
          </p:cNvPr>
          <p:cNvCxnSpPr>
            <a:cxnSpLocks/>
          </p:cNvCxnSpPr>
          <p:nvPr/>
        </p:nvCxnSpPr>
        <p:spPr>
          <a:xfrm>
            <a:off x="2647457" y="8531378"/>
            <a:ext cx="720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8" name="Straight Connector 637">
            <a:extLst>
              <a:ext uri="{FF2B5EF4-FFF2-40B4-BE49-F238E27FC236}">
                <a16:creationId xmlns:a16="http://schemas.microsoft.com/office/drawing/2014/main" id="{B3B20C94-9CEC-C4A4-52BF-11ECEDF746AC}"/>
              </a:ext>
            </a:extLst>
          </p:cNvPr>
          <p:cNvCxnSpPr>
            <a:cxnSpLocks/>
          </p:cNvCxnSpPr>
          <p:nvPr/>
        </p:nvCxnSpPr>
        <p:spPr>
          <a:xfrm>
            <a:off x="2647457" y="8531378"/>
            <a:ext cx="0" cy="36000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9" name="Straight Connector 638">
            <a:extLst>
              <a:ext uri="{FF2B5EF4-FFF2-40B4-BE49-F238E27FC236}">
                <a16:creationId xmlns:a16="http://schemas.microsoft.com/office/drawing/2014/main" id="{BB23AB93-23A2-A3E4-698D-FDB623B417C0}"/>
              </a:ext>
            </a:extLst>
          </p:cNvPr>
          <p:cNvCxnSpPr>
            <a:cxnSpLocks/>
          </p:cNvCxnSpPr>
          <p:nvPr/>
        </p:nvCxnSpPr>
        <p:spPr>
          <a:xfrm>
            <a:off x="3367457" y="8531378"/>
            <a:ext cx="0" cy="36000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0" name="CasellaDiTesto 239">
            <a:extLst>
              <a:ext uri="{FF2B5EF4-FFF2-40B4-BE49-F238E27FC236}">
                <a16:creationId xmlns:a16="http://schemas.microsoft.com/office/drawing/2014/main" id="{2F99C96C-DD3B-58B9-AE63-1B114E0F014B}"/>
              </a:ext>
            </a:extLst>
          </p:cNvPr>
          <p:cNvSpPr txBox="1"/>
          <p:nvPr/>
        </p:nvSpPr>
        <p:spPr>
          <a:xfrm>
            <a:off x="2647457" y="8531513"/>
            <a:ext cx="720000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GB" sz="900" b="1" dirty="0">
                <a:solidFill>
                  <a:srgbClr val="00CC99"/>
                </a:solidFill>
              </a:rPr>
              <a:t>CAPE</a:t>
            </a:r>
            <a:r>
              <a:rPr lang="en-GB" sz="900" b="1" dirty="0">
                <a:solidFill>
                  <a:schemeClr val="bg1">
                    <a:lumMod val="75000"/>
                  </a:schemeClr>
                </a:solidFill>
              </a:rPr>
              <a:t> &amp;</a:t>
            </a:r>
          </a:p>
          <a:p>
            <a:pPr algn="ctr"/>
            <a:r>
              <a:rPr lang="en-GB" sz="900" b="1" dirty="0">
                <a:solidFill>
                  <a:srgbClr val="7030A0"/>
                </a:solidFill>
              </a:rPr>
              <a:t>Daily solar radiation</a:t>
            </a:r>
          </a:p>
        </p:txBody>
      </p:sp>
      <p:cxnSp>
        <p:nvCxnSpPr>
          <p:cNvPr id="641" name="Straight Connector 640">
            <a:extLst>
              <a:ext uri="{FF2B5EF4-FFF2-40B4-BE49-F238E27FC236}">
                <a16:creationId xmlns:a16="http://schemas.microsoft.com/office/drawing/2014/main" id="{3F1643A9-BE5D-38F4-C85E-A0C906C2C3D7}"/>
              </a:ext>
            </a:extLst>
          </p:cNvPr>
          <p:cNvCxnSpPr>
            <a:cxnSpLocks/>
          </p:cNvCxnSpPr>
          <p:nvPr/>
        </p:nvCxnSpPr>
        <p:spPr>
          <a:xfrm>
            <a:off x="4277662" y="7265718"/>
            <a:ext cx="0" cy="3600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2" name="Straight Connector 641">
            <a:extLst>
              <a:ext uri="{FF2B5EF4-FFF2-40B4-BE49-F238E27FC236}">
                <a16:creationId xmlns:a16="http://schemas.microsoft.com/office/drawing/2014/main" id="{DE230113-6A52-4226-E039-0AC68CF01686}"/>
              </a:ext>
            </a:extLst>
          </p:cNvPr>
          <p:cNvCxnSpPr>
            <a:cxnSpLocks/>
          </p:cNvCxnSpPr>
          <p:nvPr/>
        </p:nvCxnSpPr>
        <p:spPr>
          <a:xfrm>
            <a:off x="2152195" y="7625718"/>
            <a:ext cx="850187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>
            <a:extLst>
              <a:ext uri="{FF2B5EF4-FFF2-40B4-BE49-F238E27FC236}">
                <a16:creationId xmlns:a16="http://schemas.microsoft.com/office/drawing/2014/main" id="{0FA64EBB-4C0C-F55D-DFCF-B558C076AF70}"/>
              </a:ext>
            </a:extLst>
          </p:cNvPr>
          <p:cNvCxnSpPr>
            <a:cxnSpLocks/>
          </p:cNvCxnSpPr>
          <p:nvPr/>
        </p:nvCxnSpPr>
        <p:spPr>
          <a:xfrm>
            <a:off x="2152195" y="7625720"/>
            <a:ext cx="0" cy="179906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4" name="TextBox 643">
            <a:extLst>
              <a:ext uri="{FF2B5EF4-FFF2-40B4-BE49-F238E27FC236}">
                <a16:creationId xmlns:a16="http://schemas.microsoft.com/office/drawing/2014/main" id="{DD0CFE7D-1C04-ABA1-31B9-7C2A415565B3}"/>
              </a:ext>
            </a:extLst>
          </p:cNvPr>
          <p:cNvSpPr txBox="1"/>
          <p:nvPr/>
        </p:nvSpPr>
        <p:spPr>
          <a:xfrm>
            <a:off x="1711842" y="728169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b="1" dirty="0">
                <a:solidFill>
                  <a:schemeClr val="accent4">
                    <a:lumMod val="75000"/>
                  </a:schemeClr>
                </a:solidFill>
              </a:rPr>
              <a:t>Low steering wind speed</a:t>
            </a:r>
          </a:p>
        </p:txBody>
      </p:sp>
      <p:sp>
        <p:nvSpPr>
          <p:cNvPr id="645" name="Ovale 14">
            <a:extLst>
              <a:ext uri="{FF2B5EF4-FFF2-40B4-BE49-F238E27FC236}">
                <a16:creationId xmlns:a16="http://schemas.microsoft.com/office/drawing/2014/main" id="{F6A0F30A-046D-9991-C23E-43004ADFBA94}"/>
              </a:ext>
            </a:extLst>
          </p:cNvPr>
          <p:cNvSpPr/>
          <p:nvPr/>
        </p:nvSpPr>
        <p:spPr>
          <a:xfrm>
            <a:off x="2116195" y="7771899"/>
            <a:ext cx="72000" cy="7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6" name="TextBox 645">
            <a:extLst>
              <a:ext uri="{FF2B5EF4-FFF2-40B4-BE49-F238E27FC236}">
                <a16:creationId xmlns:a16="http://schemas.microsoft.com/office/drawing/2014/main" id="{84A3EA77-A3DB-6C9C-6399-8074F59ED5B2}"/>
              </a:ext>
            </a:extLst>
          </p:cNvPr>
          <p:cNvSpPr txBox="1"/>
          <p:nvPr/>
        </p:nvSpPr>
        <p:spPr>
          <a:xfrm>
            <a:off x="2545921" y="728169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b="1" dirty="0">
                <a:solidFill>
                  <a:schemeClr val="accent4">
                    <a:lumMod val="75000"/>
                  </a:schemeClr>
                </a:solidFill>
              </a:rPr>
              <a:t>High steering wind speed</a:t>
            </a:r>
          </a:p>
        </p:txBody>
      </p:sp>
      <p:cxnSp>
        <p:nvCxnSpPr>
          <p:cNvPr id="647" name="Straight Connector 646">
            <a:extLst>
              <a:ext uri="{FF2B5EF4-FFF2-40B4-BE49-F238E27FC236}">
                <a16:creationId xmlns:a16="http://schemas.microsoft.com/office/drawing/2014/main" id="{241AF80F-4EC8-37A3-E44D-A4D40BCAF1FE}"/>
              </a:ext>
            </a:extLst>
          </p:cNvPr>
          <p:cNvCxnSpPr>
            <a:cxnSpLocks/>
          </p:cNvCxnSpPr>
          <p:nvPr/>
        </p:nvCxnSpPr>
        <p:spPr>
          <a:xfrm>
            <a:off x="3002382" y="7625720"/>
            <a:ext cx="0" cy="179906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8" name="Ovale 14">
            <a:extLst>
              <a:ext uri="{FF2B5EF4-FFF2-40B4-BE49-F238E27FC236}">
                <a16:creationId xmlns:a16="http://schemas.microsoft.com/office/drawing/2014/main" id="{2F8776D1-7E4E-91BB-3D06-FBA55F5A80F5}"/>
              </a:ext>
            </a:extLst>
          </p:cNvPr>
          <p:cNvSpPr/>
          <p:nvPr/>
        </p:nvSpPr>
        <p:spPr>
          <a:xfrm>
            <a:off x="2966382" y="7771899"/>
            <a:ext cx="72000" cy="7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9" name="Rectangle 648">
            <a:extLst>
              <a:ext uri="{FF2B5EF4-FFF2-40B4-BE49-F238E27FC236}">
                <a16:creationId xmlns:a16="http://schemas.microsoft.com/office/drawing/2014/main" id="{2403FA67-FEFA-D470-E239-688433E34CCC}"/>
              </a:ext>
            </a:extLst>
          </p:cNvPr>
          <p:cNvSpPr/>
          <p:nvPr/>
        </p:nvSpPr>
        <p:spPr>
          <a:xfrm>
            <a:off x="2926538" y="5419155"/>
            <a:ext cx="54216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0" name="Straight Connector 649">
            <a:extLst>
              <a:ext uri="{FF2B5EF4-FFF2-40B4-BE49-F238E27FC236}">
                <a16:creationId xmlns:a16="http://schemas.microsoft.com/office/drawing/2014/main" id="{CF04C0A2-F174-8D9D-416D-209185E5A91E}"/>
              </a:ext>
            </a:extLst>
          </p:cNvPr>
          <p:cNvCxnSpPr>
            <a:cxnSpLocks/>
          </p:cNvCxnSpPr>
          <p:nvPr/>
        </p:nvCxnSpPr>
        <p:spPr>
          <a:xfrm>
            <a:off x="3429000" y="5016648"/>
            <a:ext cx="0" cy="3960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1" name="Straight Connector 650">
            <a:extLst>
              <a:ext uri="{FF2B5EF4-FFF2-40B4-BE49-F238E27FC236}">
                <a16:creationId xmlns:a16="http://schemas.microsoft.com/office/drawing/2014/main" id="{1D988C81-83AD-0B62-AFBA-6D14A89DE0DC}"/>
              </a:ext>
            </a:extLst>
          </p:cNvPr>
          <p:cNvCxnSpPr>
            <a:cxnSpLocks/>
          </p:cNvCxnSpPr>
          <p:nvPr/>
        </p:nvCxnSpPr>
        <p:spPr>
          <a:xfrm>
            <a:off x="1725281" y="5418533"/>
            <a:ext cx="3413662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Connector 651">
            <a:extLst>
              <a:ext uri="{FF2B5EF4-FFF2-40B4-BE49-F238E27FC236}">
                <a16:creationId xmlns:a16="http://schemas.microsoft.com/office/drawing/2014/main" id="{47586B7F-A89E-D6EB-0BDD-FA9F2FBDF5A6}"/>
              </a:ext>
            </a:extLst>
          </p:cNvPr>
          <p:cNvCxnSpPr>
            <a:cxnSpLocks/>
          </p:cNvCxnSpPr>
          <p:nvPr/>
        </p:nvCxnSpPr>
        <p:spPr>
          <a:xfrm>
            <a:off x="1725281" y="5418533"/>
            <a:ext cx="0" cy="179906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3" name="TextBox 652">
            <a:extLst>
              <a:ext uri="{FF2B5EF4-FFF2-40B4-BE49-F238E27FC236}">
                <a16:creationId xmlns:a16="http://schemas.microsoft.com/office/drawing/2014/main" id="{A9D29B85-43D1-ABBB-847F-D4972A8E9B12}"/>
              </a:ext>
            </a:extLst>
          </p:cNvPr>
          <p:cNvSpPr txBox="1"/>
          <p:nvPr/>
        </p:nvSpPr>
        <p:spPr>
          <a:xfrm>
            <a:off x="1152711" y="5079545"/>
            <a:ext cx="115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b="1" dirty="0">
                <a:solidFill>
                  <a:srgbClr val="FF0066"/>
                </a:solidFill>
              </a:rPr>
              <a:t>Mainly large-scale rainfall</a:t>
            </a:r>
          </a:p>
        </p:txBody>
      </p:sp>
      <p:sp>
        <p:nvSpPr>
          <p:cNvPr id="654" name="Ovale 14">
            <a:extLst>
              <a:ext uri="{FF2B5EF4-FFF2-40B4-BE49-F238E27FC236}">
                <a16:creationId xmlns:a16="http://schemas.microsoft.com/office/drawing/2014/main" id="{098B088C-8AC8-FC91-55E3-77890213E288}"/>
              </a:ext>
            </a:extLst>
          </p:cNvPr>
          <p:cNvSpPr/>
          <p:nvPr/>
        </p:nvSpPr>
        <p:spPr>
          <a:xfrm>
            <a:off x="1689281" y="5564712"/>
            <a:ext cx="72000" cy="72000"/>
          </a:xfrm>
          <a:prstGeom prst="ellipse">
            <a:avLst/>
          </a:prstGeom>
          <a:solidFill>
            <a:srgbClr val="FF00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5" name="TextBox 654">
            <a:extLst>
              <a:ext uri="{FF2B5EF4-FFF2-40B4-BE49-F238E27FC236}">
                <a16:creationId xmlns:a16="http://schemas.microsoft.com/office/drawing/2014/main" id="{DE6DFADE-9A84-6DC0-9167-00EF94D17E2A}"/>
              </a:ext>
            </a:extLst>
          </p:cNvPr>
          <p:cNvSpPr txBox="1"/>
          <p:nvPr/>
        </p:nvSpPr>
        <p:spPr>
          <a:xfrm>
            <a:off x="4511758" y="5079545"/>
            <a:ext cx="126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b="1" dirty="0">
                <a:solidFill>
                  <a:srgbClr val="FF0066"/>
                </a:solidFill>
              </a:rPr>
              <a:t>Mainly convective rainfall</a:t>
            </a:r>
          </a:p>
        </p:txBody>
      </p:sp>
      <p:cxnSp>
        <p:nvCxnSpPr>
          <p:cNvPr id="656" name="Straight Connector 655">
            <a:extLst>
              <a:ext uri="{FF2B5EF4-FFF2-40B4-BE49-F238E27FC236}">
                <a16:creationId xmlns:a16="http://schemas.microsoft.com/office/drawing/2014/main" id="{B3E55C96-B08D-6594-717C-8DC80E77DEB3}"/>
              </a:ext>
            </a:extLst>
          </p:cNvPr>
          <p:cNvCxnSpPr>
            <a:cxnSpLocks/>
          </p:cNvCxnSpPr>
          <p:nvPr/>
        </p:nvCxnSpPr>
        <p:spPr>
          <a:xfrm>
            <a:off x="5143195" y="5418533"/>
            <a:ext cx="0" cy="179906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7" name="Ovale 14">
            <a:extLst>
              <a:ext uri="{FF2B5EF4-FFF2-40B4-BE49-F238E27FC236}">
                <a16:creationId xmlns:a16="http://schemas.microsoft.com/office/drawing/2014/main" id="{55A80838-0D13-73D1-C9EE-103B48C5F34A}"/>
              </a:ext>
            </a:extLst>
          </p:cNvPr>
          <p:cNvSpPr/>
          <p:nvPr/>
        </p:nvSpPr>
        <p:spPr>
          <a:xfrm>
            <a:off x="5107195" y="5564712"/>
            <a:ext cx="72000" cy="72000"/>
          </a:xfrm>
          <a:prstGeom prst="ellipse">
            <a:avLst/>
          </a:prstGeom>
          <a:solidFill>
            <a:srgbClr val="FF00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8" name="Rectangle 657">
            <a:extLst>
              <a:ext uri="{FF2B5EF4-FFF2-40B4-BE49-F238E27FC236}">
                <a16:creationId xmlns:a16="http://schemas.microsoft.com/office/drawing/2014/main" id="{B5A0B48F-4B20-E4FD-0A2D-DA2EB8385FF6}"/>
              </a:ext>
            </a:extLst>
          </p:cNvPr>
          <p:cNvSpPr/>
          <p:nvPr/>
        </p:nvSpPr>
        <p:spPr>
          <a:xfrm>
            <a:off x="8019" y="5079545"/>
            <a:ext cx="6829200" cy="4044053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9" name="CasellaDiTesto 239">
            <a:extLst>
              <a:ext uri="{FF2B5EF4-FFF2-40B4-BE49-F238E27FC236}">
                <a16:creationId xmlns:a16="http://schemas.microsoft.com/office/drawing/2014/main" id="{0D1CEA06-80A7-1FD2-98C9-E67FFFE23889}"/>
              </a:ext>
            </a:extLst>
          </p:cNvPr>
          <p:cNvSpPr txBox="1"/>
          <p:nvPr/>
        </p:nvSpPr>
        <p:spPr>
          <a:xfrm>
            <a:off x="2808405" y="7819063"/>
            <a:ext cx="387954" cy="2462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000" b="1" dirty="0"/>
              <a:t>A</a:t>
            </a:r>
            <a:endParaRPr lang="en-GB" sz="1000" dirty="0"/>
          </a:p>
        </p:txBody>
      </p:sp>
      <p:pic>
        <p:nvPicPr>
          <p:cNvPr id="660" name="Picture 659">
            <a:extLst>
              <a:ext uri="{FF2B5EF4-FFF2-40B4-BE49-F238E27FC236}">
                <a16:creationId xmlns:a16="http://schemas.microsoft.com/office/drawing/2014/main" id="{1E8CD432-07FD-9980-9F7F-41517A1B7C29}"/>
              </a:ext>
            </a:extLst>
          </p:cNvPr>
          <p:cNvPicPr>
            <a:picLocks noChangeAspect="1"/>
          </p:cNvPicPr>
          <p:nvPr/>
        </p:nvPicPr>
        <p:blipFill>
          <a:blip r:embed="rId2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4" r="1"/>
          <a:stretch/>
        </p:blipFill>
        <p:spPr>
          <a:xfrm>
            <a:off x="1311281" y="5632289"/>
            <a:ext cx="828000" cy="522248"/>
          </a:xfrm>
          <a:prstGeom prst="rect">
            <a:avLst/>
          </a:prstGeom>
        </p:spPr>
      </p:pic>
      <p:sp>
        <p:nvSpPr>
          <p:cNvPr id="661" name="Rectangle 660">
            <a:extLst>
              <a:ext uri="{FF2B5EF4-FFF2-40B4-BE49-F238E27FC236}">
                <a16:creationId xmlns:a16="http://schemas.microsoft.com/office/drawing/2014/main" id="{97BFA5CC-E69C-5B8D-6FD9-F1BC5EF856DA}"/>
              </a:ext>
            </a:extLst>
          </p:cNvPr>
          <p:cNvSpPr/>
          <p:nvPr/>
        </p:nvSpPr>
        <p:spPr>
          <a:xfrm>
            <a:off x="1837531" y="5916189"/>
            <a:ext cx="108432" cy="112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pic>
        <p:nvPicPr>
          <p:cNvPr id="662" name="Picture 661">
            <a:extLst>
              <a:ext uri="{FF2B5EF4-FFF2-40B4-BE49-F238E27FC236}">
                <a16:creationId xmlns:a16="http://schemas.microsoft.com/office/drawing/2014/main" id="{6E4E0C72-1851-2522-61CA-032695EB6FA6}"/>
              </a:ext>
            </a:extLst>
          </p:cNvPr>
          <p:cNvPicPr>
            <a:picLocks noChangeAspect="1"/>
          </p:cNvPicPr>
          <p:nvPr/>
        </p:nvPicPr>
        <p:blipFill>
          <a:blip r:embed="rId2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4"/>
          <a:stretch/>
        </p:blipFill>
        <p:spPr>
          <a:xfrm>
            <a:off x="467251" y="6746387"/>
            <a:ext cx="828000" cy="526004"/>
          </a:xfrm>
          <a:prstGeom prst="rect">
            <a:avLst/>
          </a:prstGeom>
        </p:spPr>
      </p:pic>
      <p:pic>
        <p:nvPicPr>
          <p:cNvPr id="663" name="Picture 662">
            <a:extLst>
              <a:ext uri="{FF2B5EF4-FFF2-40B4-BE49-F238E27FC236}">
                <a16:creationId xmlns:a16="http://schemas.microsoft.com/office/drawing/2014/main" id="{00EBDE30-19EC-F547-68E5-D0827DAA3D2B}"/>
              </a:ext>
            </a:extLst>
          </p:cNvPr>
          <p:cNvPicPr>
            <a:picLocks noChangeAspect="1"/>
          </p:cNvPicPr>
          <p:nvPr/>
        </p:nvPicPr>
        <p:blipFill>
          <a:blip r:embed="rId24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1" r="-1"/>
          <a:stretch/>
        </p:blipFill>
        <p:spPr>
          <a:xfrm>
            <a:off x="2178424" y="6746387"/>
            <a:ext cx="828000" cy="526697"/>
          </a:xfrm>
          <a:prstGeom prst="rect">
            <a:avLst/>
          </a:prstGeom>
        </p:spPr>
      </p:pic>
      <p:pic>
        <p:nvPicPr>
          <p:cNvPr id="664" name="Picture 663">
            <a:extLst>
              <a:ext uri="{FF2B5EF4-FFF2-40B4-BE49-F238E27FC236}">
                <a16:creationId xmlns:a16="http://schemas.microsoft.com/office/drawing/2014/main" id="{15E2A5F1-92D8-C27C-AF7C-447DE528D1A6}"/>
              </a:ext>
            </a:extLst>
          </p:cNvPr>
          <p:cNvPicPr>
            <a:picLocks noChangeAspect="1"/>
          </p:cNvPicPr>
          <p:nvPr/>
        </p:nvPicPr>
        <p:blipFill>
          <a:blip r:embed="rId25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4" r="-1"/>
          <a:stretch/>
        </p:blipFill>
        <p:spPr>
          <a:xfrm>
            <a:off x="3438569" y="7828769"/>
            <a:ext cx="828000" cy="527480"/>
          </a:xfrm>
          <a:prstGeom prst="rect">
            <a:avLst/>
          </a:prstGeom>
        </p:spPr>
      </p:pic>
      <p:sp>
        <p:nvSpPr>
          <p:cNvPr id="665" name="Rectangle 664">
            <a:extLst>
              <a:ext uri="{FF2B5EF4-FFF2-40B4-BE49-F238E27FC236}">
                <a16:creationId xmlns:a16="http://schemas.microsoft.com/office/drawing/2014/main" id="{EEDBCD5F-7973-9D88-1F3D-346760E66252}"/>
              </a:ext>
            </a:extLst>
          </p:cNvPr>
          <p:cNvSpPr/>
          <p:nvPr/>
        </p:nvSpPr>
        <p:spPr>
          <a:xfrm>
            <a:off x="3795201" y="7934689"/>
            <a:ext cx="108432" cy="112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cxnSp>
        <p:nvCxnSpPr>
          <p:cNvPr id="666" name="Straight Connector 665">
            <a:extLst>
              <a:ext uri="{FF2B5EF4-FFF2-40B4-BE49-F238E27FC236}">
                <a16:creationId xmlns:a16="http://schemas.microsoft.com/office/drawing/2014/main" id="{CE7852B4-A296-1B61-16D6-612BA80311AC}"/>
              </a:ext>
            </a:extLst>
          </p:cNvPr>
          <p:cNvCxnSpPr>
            <a:cxnSpLocks/>
          </p:cNvCxnSpPr>
          <p:nvPr/>
        </p:nvCxnSpPr>
        <p:spPr>
          <a:xfrm>
            <a:off x="3852569" y="8351473"/>
            <a:ext cx="0" cy="17990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7" name="CasellaDiTesto 239">
            <a:extLst>
              <a:ext uri="{FF2B5EF4-FFF2-40B4-BE49-F238E27FC236}">
                <a16:creationId xmlns:a16="http://schemas.microsoft.com/office/drawing/2014/main" id="{EB5718F6-9675-94F7-71D6-4DC5E071B297}"/>
              </a:ext>
            </a:extLst>
          </p:cNvPr>
          <p:cNvSpPr txBox="1"/>
          <p:nvPr/>
        </p:nvSpPr>
        <p:spPr>
          <a:xfrm>
            <a:off x="3680527" y="7819063"/>
            <a:ext cx="344084" cy="2462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000" b="1" dirty="0"/>
              <a:t>B</a:t>
            </a:r>
            <a:endParaRPr lang="en-GB" sz="1000" dirty="0"/>
          </a:p>
        </p:txBody>
      </p:sp>
      <p:cxnSp>
        <p:nvCxnSpPr>
          <p:cNvPr id="668" name="Straight Connector 667">
            <a:extLst>
              <a:ext uri="{FF2B5EF4-FFF2-40B4-BE49-F238E27FC236}">
                <a16:creationId xmlns:a16="http://schemas.microsoft.com/office/drawing/2014/main" id="{CB954BAD-EA41-4420-8935-C6F7403200EC}"/>
              </a:ext>
            </a:extLst>
          </p:cNvPr>
          <p:cNvCxnSpPr>
            <a:cxnSpLocks/>
          </p:cNvCxnSpPr>
          <p:nvPr/>
        </p:nvCxnSpPr>
        <p:spPr>
          <a:xfrm>
            <a:off x="1728353" y="6146795"/>
            <a:ext cx="0" cy="3600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9" name="Straight Connector 668">
            <a:extLst>
              <a:ext uri="{FF2B5EF4-FFF2-40B4-BE49-F238E27FC236}">
                <a16:creationId xmlns:a16="http://schemas.microsoft.com/office/drawing/2014/main" id="{BF20D850-85A8-0FFF-71D5-8CFA254613DE}"/>
              </a:ext>
            </a:extLst>
          </p:cNvPr>
          <p:cNvCxnSpPr>
            <a:cxnSpLocks/>
          </p:cNvCxnSpPr>
          <p:nvPr/>
        </p:nvCxnSpPr>
        <p:spPr>
          <a:xfrm>
            <a:off x="870333" y="6506795"/>
            <a:ext cx="1716041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0" name="Straight Connector 669">
            <a:extLst>
              <a:ext uri="{FF2B5EF4-FFF2-40B4-BE49-F238E27FC236}">
                <a16:creationId xmlns:a16="http://schemas.microsoft.com/office/drawing/2014/main" id="{49D0DD71-A5B7-260C-84B7-F30C630190BC}"/>
              </a:ext>
            </a:extLst>
          </p:cNvPr>
          <p:cNvCxnSpPr>
            <a:cxnSpLocks/>
          </p:cNvCxnSpPr>
          <p:nvPr/>
        </p:nvCxnSpPr>
        <p:spPr>
          <a:xfrm>
            <a:off x="870333" y="6506795"/>
            <a:ext cx="0" cy="179906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1" name="TextBox 670">
            <a:extLst>
              <a:ext uri="{FF2B5EF4-FFF2-40B4-BE49-F238E27FC236}">
                <a16:creationId xmlns:a16="http://schemas.microsoft.com/office/drawing/2014/main" id="{52502F8E-E710-4C25-02C4-72148C6ED40A}"/>
              </a:ext>
            </a:extLst>
          </p:cNvPr>
          <p:cNvSpPr txBox="1"/>
          <p:nvPr/>
        </p:nvSpPr>
        <p:spPr>
          <a:xfrm>
            <a:off x="362220" y="6170738"/>
            <a:ext cx="99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b="1" dirty="0">
                <a:solidFill>
                  <a:schemeClr val="accent2">
                    <a:lumMod val="75000"/>
                  </a:schemeClr>
                </a:solidFill>
              </a:rPr>
              <a:t>Low rainfall totals</a:t>
            </a:r>
          </a:p>
        </p:txBody>
      </p:sp>
      <p:sp>
        <p:nvSpPr>
          <p:cNvPr id="672" name="TextBox 671">
            <a:extLst>
              <a:ext uri="{FF2B5EF4-FFF2-40B4-BE49-F238E27FC236}">
                <a16:creationId xmlns:a16="http://schemas.microsoft.com/office/drawing/2014/main" id="{C33C4C78-63E5-0BC9-876F-FF417AD8C614}"/>
              </a:ext>
            </a:extLst>
          </p:cNvPr>
          <p:cNvSpPr txBox="1"/>
          <p:nvPr/>
        </p:nvSpPr>
        <p:spPr>
          <a:xfrm>
            <a:off x="2088770" y="6170738"/>
            <a:ext cx="99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b="1" dirty="0">
                <a:solidFill>
                  <a:schemeClr val="accent2">
                    <a:lumMod val="75000"/>
                  </a:schemeClr>
                </a:solidFill>
              </a:rPr>
              <a:t>High rainfall totals</a:t>
            </a:r>
          </a:p>
        </p:txBody>
      </p:sp>
      <p:cxnSp>
        <p:nvCxnSpPr>
          <p:cNvPr id="673" name="Straight Connector 672">
            <a:extLst>
              <a:ext uri="{FF2B5EF4-FFF2-40B4-BE49-F238E27FC236}">
                <a16:creationId xmlns:a16="http://schemas.microsoft.com/office/drawing/2014/main" id="{F319AAAF-8351-E3C1-F8D3-1433DAE2B76C}"/>
              </a:ext>
            </a:extLst>
          </p:cNvPr>
          <p:cNvCxnSpPr>
            <a:cxnSpLocks/>
          </p:cNvCxnSpPr>
          <p:nvPr/>
        </p:nvCxnSpPr>
        <p:spPr>
          <a:xfrm>
            <a:off x="2586374" y="6506795"/>
            <a:ext cx="0" cy="179906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4" name="Straight Connector 673">
            <a:extLst>
              <a:ext uri="{FF2B5EF4-FFF2-40B4-BE49-F238E27FC236}">
                <a16:creationId xmlns:a16="http://schemas.microsoft.com/office/drawing/2014/main" id="{FB1F56BB-B4CD-912A-C1F7-134FF7631A3D}"/>
              </a:ext>
            </a:extLst>
          </p:cNvPr>
          <p:cNvCxnSpPr>
            <a:cxnSpLocks/>
          </p:cNvCxnSpPr>
          <p:nvPr/>
        </p:nvCxnSpPr>
        <p:spPr>
          <a:xfrm>
            <a:off x="5139473" y="6146795"/>
            <a:ext cx="0" cy="3600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5" name="Straight Connector 674">
            <a:extLst>
              <a:ext uri="{FF2B5EF4-FFF2-40B4-BE49-F238E27FC236}">
                <a16:creationId xmlns:a16="http://schemas.microsoft.com/office/drawing/2014/main" id="{7206C148-F7C7-060D-7919-2AEBD49C910D}"/>
              </a:ext>
            </a:extLst>
          </p:cNvPr>
          <p:cNvCxnSpPr>
            <a:cxnSpLocks/>
          </p:cNvCxnSpPr>
          <p:nvPr/>
        </p:nvCxnSpPr>
        <p:spPr>
          <a:xfrm>
            <a:off x="4281453" y="6506795"/>
            <a:ext cx="1716041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6" name="Straight Connector 675">
            <a:extLst>
              <a:ext uri="{FF2B5EF4-FFF2-40B4-BE49-F238E27FC236}">
                <a16:creationId xmlns:a16="http://schemas.microsoft.com/office/drawing/2014/main" id="{F4747D82-3E82-CCA4-6DB2-A4747DF04883}"/>
              </a:ext>
            </a:extLst>
          </p:cNvPr>
          <p:cNvCxnSpPr>
            <a:cxnSpLocks/>
          </p:cNvCxnSpPr>
          <p:nvPr/>
        </p:nvCxnSpPr>
        <p:spPr>
          <a:xfrm>
            <a:off x="4281453" y="6506795"/>
            <a:ext cx="0" cy="179906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7" name="TextBox 676">
            <a:extLst>
              <a:ext uri="{FF2B5EF4-FFF2-40B4-BE49-F238E27FC236}">
                <a16:creationId xmlns:a16="http://schemas.microsoft.com/office/drawing/2014/main" id="{3DBADC30-B540-3DD7-0674-8BBA39DD14F8}"/>
              </a:ext>
            </a:extLst>
          </p:cNvPr>
          <p:cNvSpPr txBox="1"/>
          <p:nvPr/>
        </p:nvSpPr>
        <p:spPr>
          <a:xfrm>
            <a:off x="3782865" y="6170738"/>
            <a:ext cx="99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b="1" dirty="0">
                <a:solidFill>
                  <a:schemeClr val="accent2">
                    <a:lumMod val="75000"/>
                  </a:schemeClr>
                </a:solidFill>
              </a:rPr>
              <a:t>Low rainfall totals</a:t>
            </a:r>
          </a:p>
        </p:txBody>
      </p:sp>
      <p:sp>
        <p:nvSpPr>
          <p:cNvPr id="678" name="TextBox 677">
            <a:extLst>
              <a:ext uri="{FF2B5EF4-FFF2-40B4-BE49-F238E27FC236}">
                <a16:creationId xmlns:a16="http://schemas.microsoft.com/office/drawing/2014/main" id="{7468BF2C-8EB4-2012-8236-3CACE99B2949}"/>
              </a:ext>
            </a:extLst>
          </p:cNvPr>
          <p:cNvSpPr txBox="1"/>
          <p:nvPr/>
        </p:nvSpPr>
        <p:spPr>
          <a:xfrm>
            <a:off x="5499890" y="6170738"/>
            <a:ext cx="99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b="1" dirty="0">
                <a:solidFill>
                  <a:schemeClr val="accent2">
                    <a:lumMod val="75000"/>
                  </a:schemeClr>
                </a:solidFill>
              </a:rPr>
              <a:t>High rainfall totals</a:t>
            </a:r>
          </a:p>
        </p:txBody>
      </p:sp>
      <p:cxnSp>
        <p:nvCxnSpPr>
          <p:cNvPr id="679" name="Straight Connector 678">
            <a:extLst>
              <a:ext uri="{FF2B5EF4-FFF2-40B4-BE49-F238E27FC236}">
                <a16:creationId xmlns:a16="http://schemas.microsoft.com/office/drawing/2014/main" id="{5344860B-FE3C-A9FF-D204-B7AC73D396F4}"/>
              </a:ext>
            </a:extLst>
          </p:cNvPr>
          <p:cNvCxnSpPr>
            <a:cxnSpLocks/>
          </p:cNvCxnSpPr>
          <p:nvPr/>
        </p:nvCxnSpPr>
        <p:spPr>
          <a:xfrm>
            <a:off x="5997494" y="6506795"/>
            <a:ext cx="0" cy="179906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0" name="Picture 679">
            <a:extLst>
              <a:ext uri="{FF2B5EF4-FFF2-40B4-BE49-F238E27FC236}">
                <a16:creationId xmlns:a16="http://schemas.microsoft.com/office/drawing/2014/main" id="{2B87C3EC-BA5C-1A0D-49F3-B4E3A03BFF5E}"/>
              </a:ext>
            </a:extLst>
          </p:cNvPr>
          <p:cNvPicPr>
            <a:picLocks noChangeAspect="1"/>
          </p:cNvPicPr>
          <p:nvPr/>
        </p:nvPicPr>
        <p:blipFill>
          <a:blip r:embed="rId26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7"/>
          <a:stretch/>
        </p:blipFill>
        <p:spPr>
          <a:xfrm>
            <a:off x="3876678" y="6746387"/>
            <a:ext cx="796486" cy="519331"/>
          </a:xfrm>
          <a:prstGeom prst="rect">
            <a:avLst/>
          </a:prstGeom>
        </p:spPr>
      </p:pic>
      <p:pic>
        <p:nvPicPr>
          <p:cNvPr id="681" name="Picture 680">
            <a:extLst>
              <a:ext uri="{FF2B5EF4-FFF2-40B4-BE49-F238E27FC236}">
                <a16:creationId xmlns:a16="http://schemas.microsoft.com/office/drawing/2014/main" id="{E1B4A241-A211-E9BF-84AC-E2E9D0A49FB6}"/>
              </a:ext>
            </a:extLst>
          </p:cNvPr>
          <p:cNvPicPr>
            <a:picLocks noChangeAspect="1"/>
          </p:cNvPicPr>
          <p:nvPr/>
        </p:nvPicPr>
        <p:blipFill>
          <a:blip r:embed="rId27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6" r="1"/>
          <a:stretch/>
        </p:blipFill>
        <p:spPr>
          <a:xfrm>
            <a:off x="5580451" y="6746387"/>
            <a:ext cx="796486" cy="519331"/>
          </a:xfrm>
          <a:prstGeom prst="rect">
            <a:avLst/>
          </a:prstGeom>
        </p:spPr>
      </p:pic>
      <p:sp>
        <p:nvSpPr>
          <p:cNvPr id="682" name="Ovale 14">
            <a:extLst>
              <a:ext uri="{FF2B5EF4-FFF2-40B4-BE49-F238E27FC236}">
                <a16:creationId xmlns:a16="http://schemas.microsoft.com/office/drawing/2014/main" id="{5865E292-29BB-1D14-DDEF-016538997A04}"/>
              </a:ext>
            </a:extLst>
          </p:cNvPr>
          <p:cNvSpPr/>
          <p:nvPr/>
        </p:nvSpPr>
        <p:spPr>
          <a:xfrm>
            <a:off x="834333" y="6679852"/>
            <a:ext cx="72000" cy="72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3" name="Ovale 14">
            <a:extLst>
              <a:ext uri="{FF2B5EF4-FFF2-40B4-BE49-F238E27FC236}">
                <a16:creationId xmlns:a16="http://schemas.microsoft.com/office/drawing/2014/main" id="{8727D19A-EA75-399E-DE65-CC9F9FF01DF2}"/>
              </a:ext>
            </a:extLst>
          </p:cNvPr>
          <p:cNvSpPr/>
          <p:nvPr/>
        </p:nvSpPr>
        <p:spPr>
          <a:xfrm>
            <a:off x="2550374" y="6679852"/>
            <a:ext cx="72000" cy="72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4" name="Ovale 14">
            <a:extLst>
              <a:ext uri="{FF2B5EF4-FFF2-40B4-BE49-F238E27FC236}">
                <a16:creationId xmlns:a16="http://schemas.microsoft.com/office/drawing/2014/main" id="{644C8DDC-DDE3-AED9-0BB5-1ADF3EB3EAC1}"/>
              </a:ext>
            </a:extLst>
          </p:cNvPr>
          <p:cNvSpPr/>
          <p:nvPr/>
        </p:nvSpPr>
        <p:spPr>
          <a:xfrm>
            <a:off x="4245453" y="6679852"/>
            <a:ext cx="72000" cy="72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5" name="Ovale 14">
            <a:extLst>
              <a:ext uri="{FF2B5EF4-FFF2-40B4-BE49-F238E27FC236}">
                <a16:creationId xmlns:a16="http://schemas.microsoft.com/office/drawing/2014/main" id="{2DC86392-9166-EA64-A264-0613EDB5E27D}"/>
              </a:ext>
            </a:extLst>
          </p:cNvPr>
          <p:cNvSpPr/>
          <p:nvPr/>
        </p:nvSpPr>
        <p:spPr>
          <a:xfrm>
            <a:off x="5961494" y="6679852"/>
            <a:ext cx="72000" cy="72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86" name="Picture 685">
            <a:extLst>
              <a:ext uri="{FF2B5EF4-FFF2-40B4-BE49-F238E27FC236}">
                <a16:creationId xmlns:a16="http://schemas.microsoft.com/office/drawing/2014/main" id="{3F7EF8FF-BC74-E1B1-CD74-9D8809297415}"/>
              </a:ext>
            </a:extLst>
          </p:cNvPr>
          <p:cNvPicPr>
            <a:picLocks noChangeAspect="1"/>
          </p:cNvPicPr>
          <p:nvPr/>
        </p:nvPicPr>
        <p:blipFill>
          <a:blip r:embed="rId28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5" r="-1"/>
          <a:stretch/>
        </p:blipFill>
        <p:spPr>
          <a:xfrm>
            <a:off x="3009900" y="4153076"/>
            <a:ext cx="863415" cy="547028"/>
          </a:xfrm>
          <a:prstGeom prst="rect">
            <a:avLst/>
          </a:prstGeom>
        </p:spPr>
      </p:pic>
      <p:cxnSp>
        <p:nvCxnSpPr>
          <p:cNvPr id="687" name="Straight Connector 686">
            <a:extLst>
              <a:ext uri="{FF2B5EF4-FFF2-40B4-BE49-F238E27FC236}">
                <a16:creationId xmlns:a16="http://schemas.microsoft.com/office/drawing/2014/main" id="{E6B6C728-0B8C-F240-FDEC-2914054BE9D1}"/>
              </a:ext>
            </a:extLst>
          </p:cNvPr>
          <p:cNvCxnSpPr>
            <a:cxnSpLocks/>
          </p:cNvCxnSpPr>
          <p:nvPr/>
        </p:nvCxnSpPr>
        <p:spPr>
          <a:xfrm>
            <a:off x="3297663" y="4608710"/>
            <a:ext cx="0" cy="9419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8" name="Rectangle 687">
            <a:extLst>
              <a:ext uri="{FF2B5EF4-FFF2-40B4-BE49-F238E27FC236}">
                <a16:creationId xmlns:a16="http://schemas.microsoft.com/office/drawing/2014/main" id="{2FC6D730-C59D-F00C-BB1A-5C3CEC0CDB38}"/>
              </a:ext>
            </a:extLst>
          </p:cNvPr>
          <p:cNvSpPr/>
          <p:nvPr/>
        </p:nvSpPr>
        <p:spPr>
          <a:xfrm>
            <a:off x="3220650" y="4583046"/>
            <a:ext cx="45719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9" name="Straight Connector 688">
            <a:extLst>
              <a:ext uri="{FF2B5EF4-FFF2-40B4-BE49-F238E27FC236}">
                <a16:creationId xmlns:a16="http://schemas.microsoft.com/office/drawing/2014/main" id="{E7DF10B6-536A-FF38-E851-868D11B14585}"/>
              </a:ext>
            </a:extLst>
          </p:cNvPr>
          <p:cNvCxnSpPr>
            <a:cxnSpLocks/>
          </p:cNvCxnSpPr>
          <p:nvPr/>
        </p:nvCxnSpPr>
        <p:spPr>
          <a:xfrm flipH="1">
            <a:off x="3254463" y="4611091"/>
            <a:ext cx="432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0" name="Straight Connector 689">
            <a:extLst>
              <a:ext uri="{FF2B5EF4-FFF2-40B4-BE49-F238E27FC236}">
                <a16:creationId xmlns:a16="http://schemas.microsoft.com/office/drawing/2014/main" id="{5B7F8109-B127-E3BE-A6CB-EB42B096371B}"/>
              </a:ext>
            </a:extLst>
          </p:cNvPr>
          <p:cNvCxnSpPr>
            <a:cxnSpLocks/>
          </p:cNvCxnSpPr>
          <p:nvPr/>
        </p:nvCxnSpPr>
        <p:spPr>
          <a:xfrm>
            <a:off x="3256006" y="4608710"/>
            <a:ext cx="0" cy="9419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1" name="TextBox 690">
            <a:extLst>
              <a:ext uri="{FF2B5EF4-FFF2-40B4-BE49-F238E27FC236}">
                <a16:creationId xmlns:a16="http://schemas.microsoft.com/office/drawing/2014/main" id="{EF0F9670-B9DC-3A8F-9F02-A2C0701FD1FA}"/>
              </a:ext>
            </a:extLst>
          </p:cNvPr>
          <p:cNvSpPr txBox="1"/>
          <p:nvPr/>
        </p:nvSpPr>
        <p:spPr>
          <a:xfrm rot="16200000">
            <a:off x="695239" y="1656833"/>
            <a:ext cx="2016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Relative Frequencies [-]</a:t>
            </a:r>
          </a:p>
        </p:txBody>
      </p:sp>
      <p:pic>
        <p:nvPicPr>
          <p:cNvPr id="692" name="Picture 691">
            <a:extLst>
              <a:ext uri="{FF2B5EF4-FFF2-40B4-BE49-F238E27FC236}">
                <a16:creationId xmlns:a16="http://schemas.microsoft.com/office/drawing/2014/main" id="{8627EE3F-3DF7-20A6-E100-6B8CFCFCDC21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3335" t="4553" r="1694" b="13573"/>
          <a:stretch/>
        </p:blipFill>
        <p:spPr>
          <a:xfrm>
            <a:off x="1994063" y="771584"/>
            <a:ext cx="4859320" cy="2059447"/>
          </a:xfrm>
          <a:prstGeom prst="rect">
            <a:avLst/>
          </a:prstGeom>
        </p:spPr>
      </p:pic>
      <p:sp>
        <p:nvSpPr>
          <p:cNvPr id="693" name="Rectangle 692">
            <a:extLst>
              <a:ext uri="{FF2B5EF4-FFF2-40B4-BE49-F238E27FC236}">
                <a16:creationId xmlns:a16="http://schemas.microsoft.com/office/drawing/2014/main" id="{6C4BD190-4A31-4B05-5804-402F2B2986C3}"/>
              </a:ext>
            </a:extLst>
          </p:cNvPr>
          <p:cNvSpPr/>
          <p:nvPr/>
        </p:nvSpPr>
        <p:spPr>
          <a:xfrm>
            <a:off x="2061871" y="889397"/>
            <a:ext cx="2661540" cy="1388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4" name="Rectangle 693">
            <a:extLst>
              <a:ext uri="{FF2B5EF4-FFF2-40B4-BE49-F238E27FC236}">
                <a16:creationId xmlns:a16="http://schemas.microsoft.com/office/drawing/2014/main" id="{2B699000-ED7E-C2F2-63FB-1C6BD14392C8}"/>
              </a:ext>
            </a:extLst>
          </p:cNvPr>
          <p:cNvSpPr/>
          <p:nvPr/>
        </p:nvSpPr>
        <p:spPr>
          <a:xfrm>
            <a:off x="3061164" y="1100747"/>
            <a:ext cx="331426" cy="1388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5" name="Rectangle 694">
            <a:extLst>
              <a:ext uri="{FF2B5EF4-FFF2-40B4-BE49-F238E27FC236}">
                <a16:creationId xmlns:a16="http://schemas.microsoft.com/office/drawing/2014/main" id="{70AE80CA-AA85-D6FC-EB86-E2B842DBB6D2}"/>
              </a:ext>
            </a:extLst>
          </p:cNvPr>
          <p:cNvSpPr/>
          <p:nvPr/>
        </p:nvSpPr>
        <p:spPr>
          <a:xfrm>
            <a:off x="4609791" y="1318249"/>
            <a:ext cx="2164332" cy="14173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6" name="Rectangle 695">
            <a:extLst>
              <a:ext uri="{FF2B5EF4-FFF2-40B4-BE49-F238E27FC236}">
                <a16:creationId xmlns:a16="http://schemas.microsoft.com/office/drawing/2014/main" id="{F52FF645-5230-0124-ABD4-9D75899ED511}"/>
              </a:ext>
            </a:extLst>
          </p:cNvPr>
          <p:cNvSpPr/>
          <p:nvPr/>
        </p:nvSpPr>
        <p:spPr>
          <a:xfrm>
            <a:off x="4846274" y="1399655"/>
            <a:ext cx="37798" cy="1388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7" name="TextBox 696">
            <a:extLst>
              <a:ext uri="{FF2B5EF4-FFF2-40B4-BE49-F238E27FC236}">
                <a16:creationId xmlns:a16="http://schemas.microsoft.com/office/drawing/2014/main" id="{25CF370B-5B63-69E2-972C-955347231647}"/>
              </a:ext>
            </a:extLst>
          </p:cNvPr>
          <p:cNvSpPr txBox="1"/>
          <p:nvPr/>
        </p:nvSpPr>
        <p:spPr>
          <a:xfrm>
            <a:off x="1994063" y="3218538"/>
            <a:ext cx="48516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 eaLnBrk="0" fontAlgn="base" hangingPunct="0">
              <a:spcBef>
                <a:spcPct val="0"/>
              </a:spcBef>
            </a:pP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FER [-]</a:t>
            </a:r>
          </a:p>
        </p:txBody>
      </p:sp>
      <p:sp>
        <p:nvSpPr>
          <p:cNvPr id="698" name="TextBox 697">
            <a:extLst>
              <a:ext uri="{FF2B5EF4-FFF2-40B4-BE49-F238E27FC236}">
                <a16:creationId xmlns:a16="http://schemas.microsoft.com/office/drawing/2014/main" id="{E34E8169-914B-50F7-97EC-E135BD3EC066}"/>
              </a:ext>
            </a:extLst>
          </p:cNvPr>
          <p:cNvSpPr txBox="1"/>
          <p:nvPr/>
        </p:nvSpPr>
        <p:spPr>
          <a:xfrm>
            <a:off x="1705407" y="1892923"/>
            <a:ext cx="36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126" eaLnBrk="0" fontAlgn="base" hangingPunct="0">
              <a:spcBef>
                <a:spcPct val="0"/>
              </a:spcBef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0.4</a:t>
            </a:r>
          </a:p>
        </p:txBody>
      </p:sp>
      <p:sp>
        <p:nvSpPr>
          <p:cNvPr id="699" name="TextBox 698">
            <a:extLst>
              <a:ext uri="{FF2B5EF4-FFF2-40B4-BE49-F238E27FC236}">
                <a16:creationId xmlns:a16="http://schemas.microsoft.com/office/drawing/2014/main" id="{76A7B3DF-0818-6724-1275-A9CC71FA91BA}"/>
              </a:ext>
            </a:extLst>
          </p:cNvPr>
          <p:cNvSpPr txBox="1"/>
          <p:nvPr/>
        </p:nvSpPr>
        <p:spPr>
          <a:xfrm>
            <a:off x="1705407" y="2097007"/>
            <a:ext cx="36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126" eaLnBrk="0" fontAlgn="base" hangingPunct="0">
              <a:spcBef>
                <a:spcPct val="0"/>
              </a:spcBef>
            </a:pPr>
            <a:r>
              <a:rPr lang="en-GB" sz="900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0.3</a:t>
            </a:r>
          </a:p>
        </p:txBody>
      </p:sp>
      <p:sp>
        <p:nvSpPr>
          <p:cNvPr id="700" name="TextBox 699">
            <a:extLst>
              <a:ext uri="{FF2B5EF4-FFF2-40B4-BE49-F238E27FC236}">
                <a16:creationId xmlns:a16="http://schemas.microsoft.com/office/drawing/2014/main" id="{B35FEF63-C192-14DF-107D-C62BA44F1ED8}"/>
              </a:ext>
            </a:extLst>
          </p:cNvPr>
          <p:cNvSpPr txBox="1"/>
          <p:nvPr/>
        </p:nvSpPr>
        <p:spPr>
          <a:xfrm>
            <a:off x="1705407" y="2301091"/>
            <a:ext cx="36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126" eaLnBrk="0" fontAlgn="base" hangingPunct="0">
              <a:spcBef>
                <a:spcPct val="0"/>
              </a:spcBef>
            </a:pPr>
            <a:r>
              <a:rPr lang="en-GB" sz="900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0.2</a:t>
            </a:r>
          </a:p>
        </p:txBody>
      </p:sp>
      <p:sp>
        <p:nvSpPr>
          <p:cNvPr id="701" name="TextBox 700">
            <a:extLst>
              <a:ext uri="{FF2B5EF4-FFF2-40B4-BE49-F238E27FC236}">
                <a16:creationId xmlns:a16="http://schemas.microsoft.com/office/drawing/2014/main" id="{F82216EF-4E08-7523-1C33-63C93BFE2023}"/>
              </a:ext>
            </a:extLst>
          </p:cNvPr>
          <p:cNvSpPr txBox="1"/>
          <p:nvPr/>
        </p:nvSpPr>
        <p:spPr>
          <a:xfrm>
            <a:off x="1705407" y="2505175"/>
            <a:ext cx="36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126" eaLnBrk="0" fontAlgn="base" hangingPunct="0">
              <a:spcBef>
                <a:spcPct val="0"/>
              </a:spcBef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0.1</a:t>
            </a:r>
          </a:p>
        </p:txBody>
      </p:sp>
      <p:sp>
        <p:nvSpPr>
          <p:cNvPr id="702" name="TextBox 701">
            <a:extLst>
              <a:ext uri="{FF2B5EF4-FFF2-40B4-BE49-F238E27FC236}">
                <a16:creationId xmlns:a16="http://schemas.microsoft.com/office/drawing/2014/main" id="{959F2136-11A8-B5AD-410C-A45BBF48D851}"/>
              </a:ext>
            </a:extLst>
          </p:cNvPr>
          <p:cNvSpPr txBox="1"/>
          <p:nvPr/>
        </p:nvSpPr>
        <p:spPr>
          <a:xfrm>
            <a:off x="1705407" y="2709262"/>
            <a:ext cx="36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126" eaLnBrk="0" fontAlgn="base" hangingPunct="0">
              <a:spcBef>
                <a:spcPct val="0"/>
              </a:spcBef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0</a:t>
            </a:r>
          </a:p>
        </p:txBody>
      </p:sp>
      <p:sp>
        <p:nvSpPr>
          <p:cNvPr id="703" name="TextBox 702">
            <a:extLst>
              <a:ext uri="{FF2B5EF4-FFF2-40B4-BE49-F238E27FC236}">
                <a16:creationId xmlns:a16="http://schemas.microsoft.com/office/drawing/2014/main" id="{9DEEF733-7C45-DAAD-23CD-418D914A59FF}"/>
              </a:ext>
            </a:extLst>
          </p:cNvPr>
          <p:cNvSpPr txBox="1"/>
          <p:nvPr/>
        </p:nvSpPr>
        <p:spPr>
          <a:xfrm>
            <a:off x="1705407" y="668419"/>
            <a:ext cx="36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126" eaLnBrk="0" fontAlgn="base" hangingPunct="0">
              <a:spcBef>
                <a:spcPct val="0"/>
              </a:spcBef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</p:txBody>
      </p:sp>
      <p:sp>
        <p:nvSpPr>
          <p:cNvPr id="704" name="TextBox 703">
            <a:extLst>
              <a:ext uri="{FF2B5EF4-FFF2-40B4-BE49-F238E27FC236}">
                <a16:creationId xmlns:a16="http://schemas.microsoft.com/office/drawing/2014/main" id="{8179F2E5-C6FF-A5D5-BBF7-88A77515CE9A}"/>
              </a:ext>
            </a:extLst>
          </p:cNvPr>
          <p:cNvSpPr txBox="1"/>
          <p:nvPr/>
        </p:nvSpPr>
        <p:spPr>
          <a:xfrm>
            <a:off x="1705407" y="872503"/>
            <a:ext cx="36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126" eaLnBrk="0" fontAlgn="base" hangingPunct="0">
              <a:spcBef>
                <a:spcPct val="0"/>
              </a:spcBef>
            </a:pPr>
            <a:r>
              <a:rPr lang="en-GB" sz="900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0.9</a:t>
            </a:r>
          </a:p>
        </p:txBody>
      </p:sp>
      <p:sp>
        <p:nvSpPr>
          <p:cNvPr id="705" name="TextBox 704">
            <a:extLst>
              <a:ext uri="{FF2B5EF4-FFF2-40B4-BE49-F238E27FC236}">
                <a16:creationId xmlns:a16="http://schemas.microsoft.com/office/drawing/2014/main" id="{63D808C7-5C6B-D60D-6E22-CD14550D35D5}"/>
              </a:ext>
            </a:extLst>
          </p:cNvPr>
          <p:cNvSpPr txBox="1"/>
          <p:nvPr/>
        </p:nvSpPr>
        <p:spPr>
          <a:xfrm>
            <a:off x="1705407" y="1076587"/>
            <a:ext cx="36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126" eaLnBrk="0" fontAlgn="base" hangingPunct="0">
              <a:spcBef>
                <a:spcPct val="0"/>
              </a:spcBef>
            </a:pPr>
            <a:r>
              <a:rPr lang="en-GB" sz="900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0.8</a:t>
            </a:r>
          </a:p>
        </p:txBody>
      </p:sp>
      <p:sp>
        <p:nvSpPr>
          <p:cNvPr id="706" name="TextBox 705">
            <a:extLst>
              <a:ext uri="{FF2B5EF4-FFF2-40B4-BE49-F238E27FC236}">
                <a16:creationId xmlns:a16="http://schemas.microsoft.com/office/drawing/2014/main" id="{78D33D84-34D1-8387-09A4-1EA34B3769AE}"/>
              </a:ext>
            </a:extLst>
          </p:cNvPr>
          <p:cNvSpPr txBox="1"/>
          <p:nvPr/>
        </p:nvSpPr>
        <p:spPr>
          <a:xfrm>
            <a:off x="1705407" y="1280671"/>
            <a:ext cx="36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126" eaLnBrk="0" fontAlgn="base" hangingPunct="0">
              <a:spcBef>
                <a:spcPct val="0"/>
              </a:spcBef>
            </a:pPr>
            <a:r>
              <a:rPr lang="en-GB" sz="900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0.7</a:t>
            </a:r>
          </a:p>
        </p:txBody>
      </p:sp>
      <p:sp>
        <p:nvSpPr>
          <p:cNvPr id="707" name="TextBox 706">
            <a:extLst>
              <a:ext uri="{FF2B5EF4-FFF2-40B4-BE49-F238E27FC236}">
                <a16:creationId xmlns:a16="http://schemas.microsoft.com/office/drawing/2014/main" id="{CF03BAB7-135C-B9F3-96FF-651D618D3550}"/>
              </a:ext>
            </a:extLst>
          </p:cNvPr>
          <p:cNvSpPr txBox="1"/>
          <p:nvPr/>
        </p:nvSpPr>
        <p:spPr>
          <a:xfrm>
            <a:off x="1705407" y="1484755"/>
            <a:ext cx="36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126" eaLnBrk="0" fontAlgn="base" hangingPunct="0">
              <a:spcBef>
                <a:spcPct val="0"/>
              </a:spcBef>
            </a:pPr>
            <a:r>
              <a:rPr lang="en-GB" sz="900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0.6</a:t>
            </a:r>
          </a:p>
        </p:txBody>
      </p:sp>
      <p:sp>
        <p:nvSpPr>
          <p:cNvPr id="708" name="TextBox 707">
            <a:extLst>
              <a:ext uri="{FF2B5EF4-FFF2-40B4-BE49-F238E27FC236}">
                <a16:creationId xmlns:a16="http://schemas.microsoft.com/office/drawing/2014/main" id="{B306662D-3F1D-5B27-8F69-3A6869877878}"/>
              </a:ext>
            </a:extLst>
          </p:cNvPr>
          <p:cNvSpPr txBox="1"/>
          <p:nvPr/>
        </p:nvSpPr>
        <p:spPr>
          <a:xfrm>
            <a:off x="1705407" y="1688839"/>
            <a:ext cx="36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126" eaLnBrk="0" fontAlgn="base" hangingPunct="0">
              <a:spcBef>
                <a:spcPct val="0"/>
              </a:spcBef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0.5</a:t>
            </a:r>
          </a:p>
        </p:txBody>
      </p:sp>
      <p:sp>
        <p:nvSpPr>
          <p:cNvPr id="709" name="TextBox 708">
            <a:extLst>
              <a:ext uri="{FF2B5EF4-FFF2-40B4-BE49-F238E27FC236}">
                <a16:creationId xmlns:a16="http://schemas.microsoft.com/office/drawing/2014/main" id="{F5E3E7F2-74CD-62E3-8A5C-FD3614D4BEDA}"/>
              </a:ext>
            </a:extLst>
          </p:cNvPr>
          <p:cNvSpPr txBox="1"/>
          <p:nvPr/>
        </p:nvSpPr>
        <p:spPr>
          <a:xfrm rot="18900000">
            <a:off x="2103788" y="2810906"/>
            <a:ext cx="36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126" eaLnBrk="0" fontAlgn="base" hangingPunct="0">
              <a:spcBef>
                <a:spcPct val="0"/>
              </a:spcBef>
            </a:pP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-1</a:t>
            </a:r>
            <a:endParaRPr lang="en-GB" sz="900">
              <a:solidFill>
                <a:schemeClr val="tx1">
                  <a:lumMod val="50000"/>
                  <a:lumOff val="50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10" name="TextBox 709">
            <a:extLst>
              <a:ext uri="{FF2B5EF4-FFF2-40B4-BE49-F238E27FC236}">
                <a16:creationId xmlns:a16="http://schemas.microsoft.com/office/drawing/2014/main" id="{287280E2-7818-CACB-6252-370F82CEDBD5}"/>
              </a:ext>
            </a:extLst>
          </p:cNvPr>
          <p:cNvSpPr txBox="1"/>
          <p:nvPr/>
        </p:nvSpPr>
        <p:spPr>
          <a:xfrm rot="18900000">
            <a:off x="2065644" y="2940717"/>
            <a:ext cx="727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126" eaLnBrk="0" fontAlgn="base" hangingPunct="0">
              <a:spcBef>
                <a:spcPct val="0"/>
              </a:spcBef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-1 to -0.75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11" name="TextBox 710">
            <a:extLst>
              <a:ext uri="{FF2B5EF4-FFF2-40B4-BE49-F238E27FC236}">
                <a16:creationId xmlns:a16="http://schemas.microsoft.com/office/drawing/2014/main" id="{86089FEC-2278-C079-DCBB-7A50144475AB}"/>
              </a:ext>
            </a:extLst>
          </p:cNvPr>
          <p:cNvSpPr txBox="1"/>
          <p:nvPr/>
        </p:nvSpPr>
        <p:spPr>
          <a:xfrm rot="18900000">
            <a:off x="2314739" y="2970804"/>
            <a:ext cx="8122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126" eaLnBrk="0" fontAlgn="base" hangingPunct="0">
              <a:spcBef>
                <a:spcPct val="0"/>
              </a:spcBef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-0.75 to -0.5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12" name="TextBox 711">
            <a:extLst>
              <a:ext uri="{FF2B5EF4-FFF2-40B4-BE49-F238E27FC236}">
                <a16:creationId xmlns:a16="http://schemas.microsoft.com/office/drawing/2014/main" id="{6A5F783F-4454-E7E5-F050-00FCB38103F6}"/>
              </a:ext>
            </a:extLst>
          </p:cNvPr>
          <p:cNvSpPr txBox="1"/>
          <p:nvPr/>
        </p:nvSpPr>
        <p:spPr>
          <a:xfrm rot="18900000">
            <a:off x="2612375" y="2970804"/>
            <a:ext cx="8122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126" eaLnBrk="0" fontAlgn="base" hangingPunct="0">
              <a:spcBef>
                <a:spcPct val="0"/>
              </a:spcBef>
            </a:pP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-0.5 to -0.25</a:t>
            </a:r>
            <a:endParaRPr lang="en-GB" sz="900">
              <a:solidFill>
                <a:schemeClr val="tx1">
                  <a:lumMod val="50000"/>
                  <a:lumOff val="50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13" name="TextBox 712">
            <a:extLst>
              <a:ext uri="{FF2B5EF4-FFF2-40B4-BE49-F238E27FC236}">
                <a16:creationId xmlns:a16="http://schemas.microsoft.com/office/drawing/2014/main" id="{15FD003F-BBD5-5F51-52AF-9E35B3EB33F9}"/>
              </a:ext>
            </a:extLst>
          </p:cNvPr>
          <p:cNvSpPr txBox="1"/>
          <p:nvPr/>
        </p:nvSpPr>
        <p:spPr>
          <a:xfrm rot="18900000">
            <a:off x="2929061" y="2970804"/>
            <a:ext cx="8122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126" eaLnBrk="0" fontAlgn="base" hangingPunct="0">
              <a:spcBef>
                <a:spcPct val="0"/>
              </a:spcBef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-0.25 to 0.25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14" name="TextBox 713">
            <a:extLst>
              <a:ext uri="{FF2B5EF4-FFF2-40B4-BE49-F238E27FC236}">
                <a16:creationId xmlns:a16="http://schemas.microsoft.com/office/drawing/2014/main" id="{6A8BD231-0C6E-38AC-84FD-01F3547E1375}"/>
              </a:ext>
            </a:extLst>
          </p:cNvPr>
          <p:cNvSpPr txBox="1"/>
          <p:nvPr/>
        </p:nvSpPr>
        <p:spPr>
          <a:xfrm rot="18900000">
            <a:off x="3217172" y="2970804"/>
            <a:ext cx="8122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126" eaLnBrk="0" fontAlgn="base" hangingPunct="0">
              <a:spcBef>
                <a:spcPct val="0"/>
              </a:spcBef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0.25 to 0.5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15" name="TextBox 714">
            <a:extLst>
              <a:ext uri="{FF2B5EF4-FFF2-40B4-BE49-F238E27FC236}">
                <a16:creationId xmlns:a16="http://schemas.microsoft.com/office/drawing/2014/main" id="{032A67A3-654D-717D-0F1B-595346E199C9}"/>
              </a:ext>
            </a:extLst>
          </p:cNvPr>
          <p:cNvSpPr txBox="1"/>
          <p:nvPr/>
        </p:nvSpPr>
        <p:spPr>
          <a:xfrm rot="18900000">
            <a:off x="3514808" y="2970804"/>
            <a:ext cx="8122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126" eaLnBrk="0" fontAlgn="base" hangingPunct="0">
              <a:spcBef>
                <a:spcPct val="0"/>
              </a:spcBef>
            </a:pP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0.5 to 0.75</a:t>
            </a:r>
            <a:endParaRPr lang="en-GB" sz="900">
              <a:solidFill>
                <a:schemeClr val="tx1">
                  <a:lumMod val="50000"/>
                  <a:lumOff val="50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16" name="TextBox 715">
            <a:extLst>
              <a:ext uri="{FF2B5EF4-FFF2-40B4-BE49-F238E27FC236}">
                <a16:creationId xmlns:a16="http://schemas.microsoft.com/office/drawing/2014/main" id="{EF3606A8-1D00-7F4E-24FF-0E81E2E75690}"/>
              </a:ext>
            </a:extLst>
          </p:cNvPr>
          <p:cNvSpPr txBox="1"/>
          <p:nvPr/>
        </p:nvSpPr>
        <p:spPr>
          <a:xfrm rot="18900000">
            <a:off x="3812444" y="2970804"/>
            <a:ext cx="8122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126" eaLnBrk="0" fontAlgn="base" hangingPunct="0">
              <a:spcBef>
                <a:spcPct val="0"/>
              </a:spcBef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0.75 to 1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17" name="TextBox 716">
            <a:extLst>
              <a:ext uri="{FF2B5EF4-FFF2-40B4-BE49-F238E27FC236}">
                <a16:creationId xmlns:a16="http://schemas.microsoft.com/office/drawing/2014/main" id="{5CD3C202-C2E4-81A3-5E2C-5AE16B3A55D1}"/>
              </a:ext>
            </a:extLst>
          </p:cNvPr>
          <p:cNvSpPr txBox="1"/>
          <p:nvPr/>
        </p:nvSpPr>
        <p:spPr>
          <a:xfrm rot="18900000">
            <a:off x="4129130" y="2970804"/>
            <a:ext cx="8122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126" eaLnBrk="0" fontAlgn="base" hangingPunct="0">
              <a:spcBef>
                <a:spcPct val="0"/>
              </a:spcBef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1 to 2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18" name="TextBox 717">
            <a:extLst>
              <a:ext uri="{FF2B5EF4-FFF2-40B4-BE49-F238E27FC236}">
                <a16:creationId xmlns:a16="http://schemas.microsoft.com/office/drawing/2014/main" id="{E6E4CB50-F552-CC10-F438-12FBED92FD68}"/>
              </a:ext>
            </a:extLst>
          </p:cNvPr>
          <p:cNvSpPr txBox="1"/>
          <p:nvPr/>
        </p:nvSpPr>
        <p:spPr>
          <a:xfrm rot="18900000">
            <a:off x="4429127" y="2970804"/>
            <a:ext cx="8122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126" eaLnBrk="0" fontAlgn="base" hangingPunct="0">
              <a:spcBef>
                <a:spcPct val="0"/>
              </a:spcBef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2 to 3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19" name="TextBox 718">
            <a:extLst>
              <a:ext uri="{FF2B5EF4-FFF2-40B4-BE49-F238E27FC236}">
                <a16:creationId xmlns:a16="http://schemas.microsoft.com/office/drawing/2014/main" id="{B5BD08C9-137B-7E59-12B1-FDF198AABE7D}"/>
              </a:ext>
            </a:extLst>
          </p:cNvPr>
          <p:cNvSpPr txBox="1"/>
          <p:nvPr/>
        </p:nvSpPr>
        <p:spPr>
          <a:xfrm rot="18900000">
            <a:off x="4722041" y="2970804"/>
            <a:ext cx="8122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126" eaLnBrk="0" fontAlgn="base" hangingPunct="0">
              <a:spcBef>
                <a:spcPct val="0"/>
              </a:spcBef>
            </a:pP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3 to 5</a:t>
            </a:r>
            <a:endParaRPr lang="en-GB" sz="900">
              <a:solidFill>
                <a:schemeClr val="tx1">
                  <a:lumMod val="50000"/>
                  <a:lumOff val="50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20" name="TextBox 719">
            <a:extLst>
              <a:ext uri="{FF2B5EF4-FFF2-40B4-BE49-F238E27FC236}">
                <a16:creationId xmlns:a16="http://schemas.microsoft.com/office/drawing/2014/main" id="{5A5A82FD-66EE-B741-55F4-53BE0A2A6018}"/>
              </a:ext>
            </a:extLst>
          </p:cNvPr>
          <p:cNvSpPr txBox="1"/>
          <p:nvPr/>
        </p:nvSpPr>
        <p:spPr>
          <a:xfrm rot="18900000">
            <a:off x="5041088" y="2970804"/>
            <a:ext cx="8122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126" eaLnBrk="0" fontAlgn="base" hangingPunct="0">
              <a:spcBef>
                <a:spcPct val="0"/>
              </a:spcBef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5 to 10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21" name="TextBox 720">
            <a:extLst>
              <a:ext uri="{FF2B5EF4-FFF2-40B4-BE49-F238E27FC236}">
                <a16:creationId xmlns:a16="http://schemas.microsoft.com/office/drawing/2014/main" id="{485FDC7C-3DDA-2EED-D2B5-29D6F3DE0D39}"/>
              </a:ext>
            </a:extLst>
          </p:cNvPr>
          <p:cNvSpPr txBox="1"/>
          <p:nvPr/>
        </p:nvSpPr>
        <p:spPr>
          <a:xfrm rot="18900000">
            <a:off x="5338724" y="2970804"/>
            <a:ext cx="8122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126" eaLnBrk="0" fontAlgn="base" hangingPunct="0">
              <a:spcBef>
                <a:spcPct val="0"/>
              </a:spcBef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10 to 25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22" name="TextBox 721">
            <a:extLst>
              <a:ext uri="{FF2B5EF4-FFF2-40B4-BE49-F238E27FC236}">
                <a16:creationId xmlns:a16="http://schemas.microsoft.com/office/drawing/2014/main" id="{847B5E79-0C69-8AC4-BEAC-E08FF089B9B0}"/>
              </a:ext>
            </a:extLst>
          </p:cNvPr>
          <p:cNvSpPr txBox="1"/>
          <p:nvPr/>
        </p:nvSpPr>
        <p:spPr>
          <a:xfrm rot="18900000">
            <a:off x="5646668" y="2970804"/>
            <a:ext cx="8122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126" eaLnBrk="0" fontAlgn="base" hangingPunct="0">
              <a:spcBef>
                <a:spcPct val="0"/>
              </a:spcBef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25 to 50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23" name="TextBox 722">
            <a:extLst>
              <a:ext uri="{FF2B5EF4-FFF2-40B4-BE49-F238E27FC236}">
                <a16:creationId xmlns:a16="http://schemas.microsoft.com/office/drawing/2014/main" id="{C729B2FE-2F22-46F6-3E91-9BC0BE993564}"/>
              </a:ext>
            </a:extLst>
          </p:cNvPr>
          <p:cNvSpPr txBox="1"/>
          <p:nvPr/>
        </p:nvSpPr>
        <p:spPr>
          <a:xfrm rot="18900000">
            <a:off x="5944298" y="2970804"/>
            <a:ext cx="8122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126" eaLnBrk="0" fontAlgn="base" hangingPunct="0">
              <a:spcBef>
                <a:spcPct val="0"/>
              </a:spcBef>
            </a:pP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&gt;50</a:t>
            </a:r>
            <a:endParaRPr lang="en-GB" sz="900">
              <a:solidFill>
                <a:schemeClr val="tx1">
                  <a:lumMod val="50000"/>
                  <a:lumOff val="50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724" name="Straight Arrow Connector 723">
            <a:extLst>
              <a:ext uri="{FF2B5EF4-FFF2-40B4-BE49-F238E27FC236}">
                <a16:creationId xmlns:a16="http://schemas.microsoft.com/office/drawing/2014/main" id="{8080C198-1846-D9B7-73D4-CEADD65F5EE0}"/>
              </a:ext>
            </a:extLst>
          </p:cNvPr>
          <p:cNvCxnSpPr/>
          <p:nvPr/>
        </p:nvCxnSpPr>
        <p:spPr>
          <a:xfrm flipV="1">
            <a:off x="2316527" y="2087787"/>
            <a:ext cx="0" cy="18000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5" name="TextBox 724">
            <a:extLst>
              <a:ext uri="{FF2B5EF4-FFF2-40B4-BE49-F238E27FC236}">
                <a16:creationId xmlns:a16="http://schemas.microsoft.com/office/drawing/2014/main" id="{124A1F7A-8D81-C4ED-1CF7-339111F3BD5A}"/>
              </a:ext>
            </a:extLst>
          </p:cNvPr>
          <p:cNvSpPr txBox="1"/>
          <p:nvPr/>
        </p:nvSpPr>
        <p:spPr>
          <a:xfrm>
            <a:off x="2077843" y="1742214"/>
            <a:ext cx="150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 eaLnBrk="0" fontAlgn="base" hangingPunct="0">
              <a:spcBef>
                <a:spcPct val="0"/>
              </a:spcBef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en-US" sz="900" baseline="-25000" dirty="0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point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= 0</a:t>
            </a:r>
          </a:p>
          <a:p>
            <a:pPr defTabSz="914126" eaLnBrk="0" fontAlgn="base" hangingPunct="0">
              <a:spcBef>
                <a:spcPct val="0"/>
              </a:spcBef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when F</a:t>
            </a:r>
            <a:r>
              <a:rPr lang="en-US" sz="900" baseline="-25000" dirty="0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gridCAL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&gt;= 1mm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726" name="Straight Arrow Connector 725">
            <a:extLst>
              <a:ext uri="{FF2B5EF4-FFF2-40B4-BE49-F238E27FC236}">
                <a16:creationId xmlns:a16="http://schemas.microsoft.com/office/drawing/2014/main" id="{B4CE250C-946B-E330-B4AE-0FCE02EAD020}"/>
              </a:ext>
            </a:extLst>
          </p:cNvPr>
          <p:cNvCxnSpPr>
            <a:cxnSpLocks/>
          </p:cNvCxnSpPr>
          <p:nvPr/>
        </p:nvCxnSpPr>
        <p:spPr>
          <a:xfrm>
            <a:off x="3575277" y="1385841"/>
            <a:ext cx="3168000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7" name="Straight Arrow Connector 726">
            <a:extLst>
              <a:ext uri="{FF2B5EF4-FFF2-40B4-BE49-F238E27FC236}">
                <a16:creationId xmlns:a16="http://schemas.microsoft.com/office/drawing/2014/main" id="{CC802D79-A266-5EFF-0F53-EF76232B1898}"/>
              </a:ext>
            </a:extLst>
          </p:cNvPr>
          <p:cNvCxnSpPr>
            <a:cxnSpLocks/>
          </p:cNvCxnSpPr>
          <p:nvPr/>
        </p:nvCxnSpPr>
        <p:spPr>
          <a:xfrm flipH="1" flipV="1">
            <a:off x="2077843" y="1385841"/>
            <a:ext cx="1400667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8" name="TextBox 727">
            <a:extLst>
              <a:ext uri="{FF2B5EF4-FFF2-40B4-BE49-F238E27FC236}">
                <a16:creationId xmlns:a16="http://schemas.microsoft.com/office/drawing/2014/main" id="{45FE07C0-C8F5-141A-561A-067EAB2840E0}"/>
              </a:ext>
            </a:extLst>
          </p:cNvPr>
          <p:cNvSpPr txBox="1"/>
          <p:nvPr/>
        </p:nvSpPr>
        <p:spPr>
          <a:xfrm>
            <a:off x="1929355" y="1385841"/>
            <a:ext cx="168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 eaLnBrk="0" fontAlgn="base" hangingPunct="0">
              <a:spcBef>
                <a:spcPct val="0"/>
              </a:spcBef>
            </a:pPr>
            <a:r>
              <a:rPr 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en-US" sz="9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point</a:t>
            </a:r>
            <a:r>
              <a:rPr 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drier than F</a:t>
            </a:r>
            <a:r>
              <a:rPr lang="en-US" sz="9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gridCAL</a:t>
            </a:r>
          </a:p>
          <a:p>
            <a:pPr algn="ctr" defTabSz="914126" eaLnBrk="0" fontAlgn="base" hangingPunct="0">
              <a:spcBef>
                <a:spcPct val="0"/>
              </a:spcBef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model overestimates O</a:t>
            </a:r>
            <a:r>
              <a:rPr lang="en-US" sz="900" baseline="-25000" dirty="0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point</a:t>
            </a:r>
            <a:endParaRPr lang="en-GB" sz="900" baseline="-25000" dirty="0">
              <a:solidFill>
                <a:schemeClr val="tx1">
                  <a:lumMod val="50000"/>
                  <a:lumOff val="50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29" name="TextBox 728">
            <a:extLst>
              <a:ext uri="{FF2B5EF4-FFF2-40B4-BE49-F238E27FC236}">
                <a16:creationId xmlns:a16="http://schemas.microsoft.com/office/drawing/2014/main" id="{FCC45529-6055-C58D-5B60-13F401179F4A}"/>
              </a:ext>
            </a:extLst>
          </p:cNvPr>
          <p:cNvSpPr txBox="1"/>
          <p:nvPr/>
        </p:nvSpPr>
        <p:spPr>
          <a:xfrm>
            <a:off x="3525514" y="1366293"/>
            <a:ext cx="324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 eaLnBrk="0" fontAlgn="base" hangingPunct="0">
              <a:spcBef>
                <a:spcPct val="0"/>
              </a:spcBef>
            </a:pPr>
            <a:r>
              <a:rPr 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en-US" sz="9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point</a:t>
            </a:r>
            <a:r>
              <a:rPr 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wetter than F</a:t>
            </a:r>
            <a:r>
              <a:rPr lang="en-US" sz="9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gridCAL</a:t>
            </a:r>
          </a:p>
          <a:p>
            <a:pPr algn="ctr" defTabSz="914126" eaLnBrk="0" fontAlgn="base" hangingPunct="0">
              <a:spcBef>
                <a:spcPct val="0"/>
              </a:spcBef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model underestimates O</a:t>
            </a:r>
            <a:r>
              <a:rPr lang="en-US" sz="900" baseline="-25000" dirty="0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point</a:t>
            </a:r>
            <a:endParaRPr lang="en-GB" sz="900" baseline="-25000" dirty="0">
              <a:solidFill>
                <a:schemeClr val="tx1">
                  <a:lumMod val="50000"/>
                  <a:lumOff val="50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30" name="Left Brace 729">
            <a:extLst>
              <a:ext uri="{FF2B5EF4-FFF2-40B4-BE49-F238E27FC236}">
                <a16:creationId xmlns:a16="http://schemas.microsoft.com/office/drawing/2014/main" id="{8C54A99F-18DF-C081-2270-42F08648AE8F}"/>
              </a:ext>
            </a:extLst>
          </p:cNvPr>
          <p:cNvSpPr/>
          <p:nvPr/>
        </p:nvSpPr>
        <p:spPr>
          <a:xfrm rot="5400000">
            <a:off x="5807373" y="1846158"/>
            <a:ext cx="259108" cy="1515533"/>
          </a:xfrm>
          <a:prstGeom prst="leftBrace">
            <a:avLst>
              <a:gd name="adj1" fmla="val 172928"/>
              <a:gd name="adj2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1" name="TextBox 730">
            <a:extLst>
              <a:ext uri="{FF2B5EF4-FFF2-40B4-BE49-F238E27FC236}">
                <a16:creationId xmlns:a16="http://schemas.microsoft.com/office/drawing/2014/main" id="{8F186772-691A-0E8C-AEB4-D9F790E022C0}"/>
              </a:ext>
            </a:extLst>
          </p:cNvPr>
          <p:cNvSpPr txBox="1"/>
          <p:nvPr/>
        </p:nvSpPr>
        <p:spPr>
          <a:xfrm>
            <a:off x="4121628" y="1943680"/>
            <a:ext cx="26615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126" eaLnBrk="0" fontAlgn="base" hangingPunct="0">
              <a:spcBef>
                <a:spcPct val="0"/>
              </a:spcBef>
            </a:pPr>
            <a:r>
              <a:rPr 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en-US" sz="9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point</a:t>
            </a:r>
            <a:r>
              <a:rPr 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3 or more times wetter than F</a:t>
            </a:r>
            <a:r>
              <a:rPr lang="en-US" sz="9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gridCAL</a:t>
            </a:r>
          </a:p>
          <a:p>
            <a:pPr algn="r" defTabSz="914126" eaLnBrk="0" fontAlgn="base" hangingPunct="0">
              <a:spcBef>
                <a:spcPct val="0"/>
              </a:spcBef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higher risk of flash floods, depending on the prediction of rainfall values 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32" name="TextBox 731">
            <a:extLst>
              <a:ext uri="{FF2B5EF4-FFF2-40B4-BE49-F238E27FC236}">
                <a16:creationId xmlns:a16="http://schemas.microsoft.com/office/drawing/2014/main" id="{152563CF-3D1E-959D-111B-AFA9001360B0}"/>
              </a:ext>
            </a:extLst>
          </p:cNvPr>
          <p:cNvSpPr txBox="1"/>
          <p:nvPr/>
        </p:nvSpPr>
        <p:spPr>
          <a:xfrm>
            <a:off x="2650246" y="893628"/>
            <a:ext cx="1766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 eaLnBrk="0" fontAlgn="base" hangingPunct="0">
              <a:spcBef>
                <a:spcPct val="0"/>
              </a:spcBef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en-US" sz="900" baseline="-25000" dirty="0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point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within 25% of F</a:t>
            </a:r>
            <a:r>
              <a:rPr lang="en-US" sz="900" baseline="-25000" dirty="0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gridCAL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33" name="Rectangle 732">
            <a:extLst>
              <a:ext uri="{FF2B5EF4-FFF2-40B4-BE49-F238E27FC236}">
                <a16:creationId xmlns:a16="http://schemas.microsoft.com/office/drawing/2014/main" id="{1F3AAFE2-0005-3FFA-D41B-11A4CB30E651}"/>
              </a:ext>
            </a:extLst>
          </p:cNvPr>
          <p:cNvSpPr/>
          <p:nvPr/>
        </p:nvSpPr>
        <p:spPr>
          <a:xfrm>
            <a:off x="3258025" y="2221499"/>
            <a:ext cx="565751" cy="262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34" name="Straight Arrow Connector 733">
            <a:extLst>
              <a:ext uri="{FF2B5EF4-FFF2-40B4-BE49-F238E27FC236}">
                <a16:creationId xmlns:a16="http://schemas.microsoft.com/office/drawing/2014/main" id="{B9CB41C7-ADEF-1841-9020-336D07BC0DD2}"/>
              </a:ext>
            </a:extLst>
          </p:cNvPr>
          <p:cNvCxnSpPr>
            <a:cxnSpLocks/>
          </p:cNvCxnSpPr>
          <p:nvPr/>
        </p:nvCxnSpPr>
        <p:spPr>
          <a:xfrm flipH="1" flipV="1">
            <a:off x="3525514" y="1094788"/>
            <a:ext cx="0" cy="136800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5" name="TextBox 734">
                <a:extLst>
                  <a:ext uri="{FF2B5EF4-FFF2-40B4-BE49-F238E27FC236}">
                    <a16:creationId xmlns:a16="http://schemas.microsoft.com/office/drawing/2014/main" id="{9A1A1337-286B-F58B-4806-26E1A4EBD115}"/>
                  </a:ext>
                </a:extLst>
              </p:cNvPr>
              <p:cNvSpPr txBox="1"/>
              <p:nvPr/>
            </p:nvSpPr>
            <p:spPr>
              <a:xfrm>
                <a:off x="-65372" y="1175865"/>
                <a:ext cx="1689732" cy="377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126" eaLnBrk="0" fontAlgn="base" hangingPunct="0">
                  <a:spcBef>
                    <a:spcPct val="0"/>
                  </a:spcBef>
                </a:pPr>
                <a:r>
                  <a:rPr 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FER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100" b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en-US" sz="1100" b="1" baseline="-250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point</m:t>
                        </m:r>
                        <m:r>
                          <m:rPr>
                            <m:nor/>
                          </m:rPr>
                          <a:rPr lang="en-US" sz="1100" b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 – </m:t>
                        </m:r>
                        <m:r>
                          <m:rPr>
                            <m:nor/>
                          </m:rPr>
                          <a:rPr lang="en-US" sz="1100" b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FgridCAL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100" b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1100" b="1" baseline="-250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gridCAL</m:t>
                        </m:r>
                      </m:den>
                    </m:f>
                  </m:oMath>
                </a14:m>
                <a:endParaRPr 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735" name="TextBox 734">
                <a:extLst>
                  <a:ext uri="{FF2B5EF4-FFF2-40B4-BE49-F238E27FC236}">
                    <a16:creationId xmlns:a16="http://schemas.microsoft.com/office/drawing/2014/main" id="{9A1A1337-286B-F58B-4806-26E1A4EBD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5372" y="1175865"/>
                <a:ext cx="1689732" cy="377796"/>
              </a:xfrm>
              <a:prstGeom prst="rect">
                <a:avLst/>
              </a:prstGeom>
              <a:blipFill>
                <a:blip r:embed="rId30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6" name="TextBox 735">
            <a:extLst>
              <a:ext uri="{FF2B5EF4-FFF2-40B4-BE49-F238E27FC236}">
                <a16:creationId xmlns:a16="http://schemas.microsoft.com/office/drawing/2014/main" id="{812A3294-F4F0-A024-806C-37E0D177DB6A}"/>
              </a:ext>
            </a:extLst>
          </p:cNvPr>
          <p:cNvSpPr txBox="1"/>
          <p:nvPr/>
        </p:nvSpPr>
        <p:spPr>
          <a:xfrm>
            <a:off x="-65372" y="1577192"/>
            <a:ext cx="168973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 eaLnBrk="0" fontAlgn="base" hangingPunct="0">
              <a:spcBef>
                <a:spcPct val="0"/>
              </a:spcBef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en-US" sz="900" baseline="-25000" dirty="0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point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</a:p>
          <a:p>
            <a:pPr algn="ctr" defTabSz="914126" eaLnBrk="0" fontAlgn="base" hangingPunct="0">
              <a:spcBef>
                <a:spcPct val="0"/>
              </a:spcBef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point-rainfall observations (e.g., synop)</a:t>
            </a:r>
          </a:p>
          <a:p>
            <a:pPr algn="ctr" defTabSz="914126" eaLnBrk="0" fontAlgn="base" hangingPunct="0">
              <a:spcBef>
                <a:spcPct val="0"/>
              </a:spcBef>
            </a:pPr>
            <a:endParaRPr lang="en-US" sz="500" dirty="0">
              <a:solidFill>
                <a:schemeClr val="tx1">
                  <a:lumMod val="50000"/>
                  <a:lumOff val="50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defTabSz="914126" eaLnBrk="0" fontAlgn="base" hangingPunct="0">
              <a:spcBef>
                <a:spcPct val="0"/>
              </a:spcBef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r>
              <a:rPr lang="en-US" sz="900" baseline="-25000" dirty="0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gridCAL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= </a:t>
            </a:r>
          </a:p>
          <a:p>
            <a:pPr algn="ctr" defTabSz="914126" eaLnBrk="0" fontAlgn="base" hangingPunct="0">
              <a:spcBef>
                <a:spcPct val="0"/>
              </a:spcBef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calibration rainfall forecasts </a:t>
            </a:r>
          </a:p>
          <a:p>
            <a:pPr algn="ctr" defTabSz="914126" eaLnBrk="0" fontAlgn="base" hangingPunct="0">
              <a:spcBef>
                <a:spcPct val="0"/>
              </a:spcBef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(short-range, &gt;= 1 mm/acc)</a:t>
            </a:r>
            <a:endParaRPr lang="en-US" sz="900" baseline="-25000" dirty="0">
              <a:solidFill>
                <a:schemeClr val="tx1">
                  <a:lumMod val="50000"/>
                  <a:lumOff val="50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37" name="TextBox 736">
            <a:extLst>
              <a:ext uri="{FF2B5EF4-FFF2-40B4-BE49-F238E27FC236}">
                <a16:creationId xmlns:a16="http://schemas.microsoft.com/office/drawing/2014/main" id="{AB3851F4-A68B-CC96-F21E-942109A6FA75}"/>
              </a:ext>
            </a:extLst>
          </p:cNvPr>
          <p:cNvSpPr txBox="1"/>
          <p:nvPr/>
        </p:nvSpPr>
        <p:spPr>
          <a:xfrm>
            <a:off x="-61498" y="-31242"/>
            <a:ext cx="6919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 eaLnBrk="0" fontAlgn="base" hangingPunct="0">
              <a:spcBef>
                <a:spcPct val="0"/>
              </a:spcBef>
            </a:pP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Univariate and multivariate approach for ecPoint</a:t>
            </a:r>
          </a:p>
          <a:p>
            <a:pPr defTabSz="914126" eaLnBrk="0" fontAlgn="base" hangingPunct="0">
              <a:spcBef>
                <a:spcPct val="0"/>
              </a:spcBef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Graphical representation</a:t>
            </a:r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38" name="TextBox 737">
            <a:extLst>
              <a:ext uri="{FF2B5EF4-FFF2-40B4-BE49-F238E27FC236}">
                <a16:creationId xmlns:a16="http://schemas.microsoft.com/office/drawing/2014/main" id="{28B884CB-BF57-8119-58D1-AA624199839B}"/>
              </a:ext>
            </a:extLst>
          </p:cNvPr>
          <p:cNvSpPr txBox="1"/>
          <p:nvPr/>
        </p:nvSpPr>
        <p:spPr>
          <a:xfrm>
            <a:off x="-61499" y="339314"/>
            <a:ext cx="7148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 eaLnBrk="0" fontAlgn="base" hangingPunct="0">
              <a:spcBef>
                <a:spcPct val="0"/>
              </a:spcBef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(a) Error formulation for accumulated variables (Forecast Error Ratio, FER), and errors’ distribution for all cases in the training dataset (Mapping Function, MF)</a:t>
            </a:r>
            <a:endParaRPr lang="en-GB" sz="1000" dirty="0">
              <a:solidFill>
                <a:schemeClr val="tx1">
                  <a:lumMod val="50000"/>
                  <a:lumOff val="50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39" name="Rectangle 738">
            <a:extLst>
              <a:ext uri="{FF2B5EF4-FFF2-40B4-BE49-F238E27FC236}">
                <a16:creationId xmlns:a16="http://schemas.microsoft.com/office/drawing/2014/main" id="{402D41CA-166E-D485-0B2E-19B642F168A0}"/>
              </a:ext>
            </a:extLst>
          </p:cNvPr>
          <p:cNvSpPr/>
          <p:nvPr/>
        </p:nvSpPr>
        <p:spPr>
          <a:xfrm>
            <a:off x="23667" y="958948"/>
            <a:ext cx="1508443" cy="1627817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0" name="TextBox 739">
            <a:extLst>
              <a:ext uri="{FF2B5EF4-FFF2-40B4-BE49-F238E27FC236}">
                <a16:creationId xmlns:a16="http://schemas.microsoft.com/office/drawing/2014/main" id="{B994B6A2-599C-4743-AAAB-3E0550FFC008}"/>
              </a:ext>
            </a:extLst>
          </p:cNvPr>
          <p:cNvSpPr txBox="1"/>
          <p:nvPr/>
        </p:nvSpPr>
        <p:spPr>
          <a:xfrm>
            <a:off x="-61499" y="3500176"/>
            <a:ext cx="73593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 eaLnBrk="0" fontAlgn="base" hangingPunct="0">
              <a:spcBef>
                <a:spcPct val="0"/>
              </a:spcBef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(b) Univariate and multivariate ecPoint represented, respectively, as a “single-leaf” and “multiple-leaf” decision tree (DT) </a:t>
            </a:r>
            <a:endParaRPr lang="en-GB" sz="1000" dirty="0">
              <a:solidFill>
                <a:schemeClr val="tx1">
                  <a:lumMod val="50000"/>
                  <a:lumOff val="50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41" name="TextBox 740">
            <a:extLst>
              <a:ext uri="{FF2B5EF4-FFF2-40B4-BE49-F238E27FC236}">
                <a16:creationId xmlns:a16="http://schemas.microsoft.com/office/drawing/2014/main" id="{22FBD439-7724-2A46-FA0E-3B88FED8377E}"/>
              </a:ext>
            </a:extLst>
          </p:cNvPr>
          <p:cNvSpPr txBox="1"/>
          <p:nvPr/>
        </p:nvSpPr>
        <p:spPr>
          <a:xfrm>
            <a:off x="-77897" y="967298"/>
            <a:ext cx="16897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 eaLnBrk="0" fontAlgn="base" hangingPunct="0">
              <a:spcBef>
                <a:spcPct val="0"/>
              </a:spcBef>
            </a:pPr>
            <a:r>
              <a:rPr 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Forecast Error Ratio (FER)</a:t>
            </a:r>
            <a:endParaRPr lang="en-US" sz="900" b="1" baseline="-25000" dirty="0">
              <a:solidFill>
                <a:schemeClr val="tx1">
                  <a:lumMod val="50000"/>
                  <a:lumOff val="50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4D726A-EE6D-219B-03A1-696504FA16E8}"/>
              </a:ext>
            </a:extLst>
          </p:cNvPr>
          <p:cNvSpPr/>
          <p:nvPr/>
        </p:nvSpPr>
        <p:spPr>
          <a:xfrm>
            <a:off x="1307156" y="5631950"/>
            <a:ext cx="828000" cy="51782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A55C33-BB0C-737D-30EF-A977155E1647}"/>
              </a:ext>
            </a:extLst>
          </p:cNvPr>
          <p:cNvSpPr/>
          <p:nvPr/>
        </p:nvSpPr>
        <p:spPr>
          <a:xfrm>
            <a:off x="4729518" y="5636288"/>
            <a:ext cx="828000" cy="50973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FDC4F0-E1B5-8D67-E731-19B2C620753F}"/>
              </a:ext>
            </a:extLst>
          </p:cNvPr>
          <p:cNvSpPr/>
          <p:nvPr/>
        </p:nvSpPr>
        <p:spPr>
          <a:xfrm>
            <a:off x="467251" y="6754567"/>
            <a:ext cx="828000" cy="50975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B2C3BF-B1CA-A006-7BE4-A30678D35AC9}"/>
              </a:ext>
            </a:extLst>
          </p:cNvPr>
          <p:cNvSpPr/>
          <p:nvPr/>
        </p:nvSpPr>
        <p:spPr>
          <a:xfrm>
            <a:off x="2178424" y="6755260"/>
            <a:ext cx="828000" cy="50906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EBFC29-5FAB-4582-E01C-2FA412197D47}"/>
              </a:ext>
            </a:extLst>
          </p:cNvPr>
          <p:cNvSpPr/>
          <p:nvPr/>
        </p:nvSpPr>
        <p:spPr>
          <a:xfrm>
            <a:off x="3880956" y="6747894"/>
            <a:ext cx="792208" cy="50849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E450C5-E681-81C7-B416-1E139C275CA3}"/>
              </a:ext>
            </a:extLst>
          </p:cNvPr>
          <p:cNvSpPr/>
          <p:nvPr/>
        </p:nvSpPr>
        <p:spPr>
          <a:xfrm>
            <a:off x="5580451" y="6747894"/>
            <a:ext cx="796486" cy="50849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053C86-F3B5-103F-8A82-3C2C77C6B4D0}"/>
              </a:ext>
            </a:extLst>
          </p:cNvPr>
          <p:cNvSpPr/>
          <p:nvPr/>
        </p:nvSpPr>
        <p:spPr>
          <a:xfrm>
            <a:off x="37821" y="7838303"/>
            <a:ext cx="828000" cy="50829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803656-7052-2905-6B8F-7CA17B9E37D1}"/>
              </a:ext>
            </a:extLst>
          </p:cNvPr>
          <p:cNvSpPr/>
          <p:nvPr/>
        </p:nvSpPr>
        <p:spPr>
          <a:xfrm>
            <a:off x="888008" y="7836463"/>
            <a:ext cx="828000" cy="50829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211B39-B81D-77E9-5ED6-73498DFC9CA4}"/>
              </a:ext>
            </a:extLst>
          </p:cNvPr>
          <p:cNvSpPr/>
          <p:nvPr/>
        </p:nvSpPr>
        <p:spPr>
          <a:xfrm>
            <a:off x="1738195" y="7836463"/>
            <a:ext cx="828000" cy="51487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F27438-3CF1-9E16-6A24-36B600AA59B5}"/>
              </a:ext>
            </a:extLst>
          </p:cNvPr>
          <p:cNvSpPr/>
          <p:nvPr/>
        </p:nvSpPr>
        <p:spPr>
          <a:xfrm>
            <a:off x="2588382" y="7836463"/>
            <a:ext cx="828000" cy="51487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E5421E-7F20-68C8-3C3B-5684A8FA8020}"/>
              </a:ext>
            </a:extLst>
          </p:cNvPr>
          <p:cNvSpPr/>
          <p:nvPr/>
        </p:nvSpPr>
        <p:spPr>
          <a:xfrm>
            <a:off x="3438569" y="7838425"/>
            <a:ext cx="828000" cy="51291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11E42A-6AC3-E95A-184A-18121E822BF8}"/>
              </a:ext>
            </a:extLst>
          </p:cNvPr>
          <p:cNvSpPr/>
          <p:nvPr/>
        </p:nvSpPr>
        <p:spPr>
          <a:xfrm>
            <a:off x="4288756" y="7836581"/>
            <a:ext cx="828000" cy="51291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D33595-7FEF-53A2-512A-61146AC250C5}"/>
              </a:ext>
            </a:extLst>
          </p:cNvPr>
          <p:cNvSpPr/>
          <p:nvPr/>
        </p:nvSpPr>
        <p:spPr>
          <a:xfrm>
            <a:off x="5138943" y="7836581"/>
            <a:ext cx="828000" cy="51291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BE43AC-440B-6B8D-0411-E79039DF74C0}"/>
              </a:ext>
            </a:extLst>
          </p:cNvPr>
          <p:cNvSpPr/>
          <p:nvPr/>
        </p:nvSpPr>
        <p:spPr>
          <a:xfrm>
            <a:off x="5989133" y="7836580"/>
            <a:ext cx="828000" cy="51291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4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" grpId="0"/>
      <p:bldP spid="66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</TotalTime>
  <Words>311</Words>
  <Application>Microsoft Office PowerPoint</Application>
  <PresentationFormat>On-screen Show (4:3)</PresentationFormat>
  <Paragraphs>84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1</cp:revision>
  <dcterms:created xsi:type="dcterms:W3CDTF">2024-10-15T09:22:40Z</dcterms:created>
  <dcterms:modified xsi:type="dcterms:W3CDTF">2024-10-15T12:10:39Z</dcterms:modified>
</cp:coreProperties>
</file>