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  <a:srgbClr val="FF4F19"/>
    <a:srgbClr val="11908D"/>
    <a:srgbClr val="FF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E0DF9A-1342-4C7D-AF56-F02689B87F00}" v="102" dt="2024-01-02T22:46:02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FFE0DF9A-1342-4C7D-AF56-F02689B87F00}"/>
    <pc:docChg chg="undo custSel addSld modSld sldOrd">
      <pc:chgData name="Fatima Pillosu" userId="a6295d4dc9e22643" providerId="LiveId" clId="{FFE0DF9A-1342-4C7D-AF56-F02689B87F00}" dt="2024-01-02T23:17:42.362" v="1560" actId="1036"/>
      <pc:docMkLst>
        <pc:docMk/>
      </pc:docMkLst>
      <pc:sldChg chg="addSp delSp modSp mod">
        <pc:chgData name="Fatima Pillosu" userId="a6295d4dc9e22643" providerId="LiveId" clId="{FFE0DF9A-1342-4C7D-AF56-F02689B87F00}" dt="2024-01-02T23:17:42.362" v="1560" actId="1036"/>
        <pc:sldMkLst>
          <pc:docMk/>
          <pc:sldMk cId="1844214482" sldId="256"/>
        </pc:sldMkLst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2" creationId="{FF902616-DF0D-B4F9-031D-65791881C2CE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4" creationId="{EB3561E5-6896-25C7-F4D3-8D6819C43442}"/>
          </ac:spMkLst>
        </pc:spChg>
        <pc:spChg chg="del">
          <ac:chgData name="Fatima Pillosu" userId="a6295d4dc9e22643" providerId="LiveId" clId="{FFE0DF9A-1342-4C7D-AF56-F02689B87F00}" dt="2023-12-30T23:51:59.188" v="346" actId="21"/>
          <ac:spMkLst>
            <pc:docMk/>
            <pc:sldMk cId="1844214482" sldId="256"/>
            <ac:spMk id="5" creationId="{6EB1060D-EE09-8F17-1ECC-28B8E33683A6}"/>
          </ac:spMkLst>
        </pc:spChg>
        <pc:spChg chg="del">
          <ac:chgData name="Fatima Pillosu" userId="a6295d4dc9e22643" providerId="LiveId" clId="{FFE0DF9A-1342-4C7D-AF56-F02689B87F00}" dt="2023-12-30T23:51:59.188" v="346" actId="21"/>
          <ac:spMkLst>
            <pc:docMk/>
            <pc:sldMk cId="1844214482" sldId="256"/>
            <ac:spMk id="8" creationId="{337AC9E9-FA31-73E3-CA48-E5AA32ADABB8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9" creationId="{AE92BE64-688A-4F0E-7D08-D40A61FF041C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10" creationId="{9ED4A0E7-E866-88C7-AA22-C3C4553A1865}"/>
          </ac:spMkLst>
        </pc:spChg>
        <pc:spChg chg="del">
          <ac:chgData name="Fatima Pillosu" userId="a6295d4dc9e22643" providerId="LiveId" clId="{FFE0DF9A-1342-4C7D-AF56-F02689B87F00}" dt="2023-12-30T23:44:20.704" v="297" actId="478"/>
          <ac:spMkLst>
            <pc:docMk/>
            <pc:sldMk cId="1844214482" sldId="256"/>
            <ac:spMk id="14" creationId="{86477290-164A-D894-CEC3-1D249E9A2579}"/>
          </ac:spMkLst>
        </pc:spChg>
        <pc:spChg chg="del">
          <ac:chgData name="Fatima Pillosu" userId="a6295d4dc9e22643" providerId="LiveId" clId="{FFE0DF9A-1342-4C7D-AF56-F02689B87F00}" dt="2023-12-30T23:44:22.031" v="299" actId="478"/>
          <ac:spMkLst>
            <pc:docMk/>
            <pc:sldMk cId="1844214482" sldId="256"/>
            <ac:spMk id="15" creationId="{48DAD60A-201D-B6BF-3538-1BAFDEB97B12}"/>
          </ac:spMkLst>
        </pc:spChg>
        <pc:spChg chg="del mod">
          <ac:chgData name="Fatima Pillosu" userId="a6295d4dc9e22643" providerId="LiveId" clId="{FFE0DF9A-1342-4C7D-AF56-F02689B87F00}" dt="2023-12-30T23:51:59.188" v="346" actId="21"/>
          <ac:spMkLst>
            <pc:docMk/>
            <pc:sldMk cId="1844214482" sldId="256"/>
            <ac:spMk id="18" creationId="{A8FB665F-3F6B-321F-F6BC-53D209A54B2A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19" creationId="{A83E5080-E413-0B44-6B16-DF29725FB44B}"/>
          </ac:spMkLst>
        </pc:spChg>
        <pc:spChg chg="del mod">
          <ac:chgData name="Fatima Pillosu" userId="a6295d4dc9e22643" providerId="LiveId" clId="{FFE0DF9A-1342-4C7D-AF56-F02689B87F00}" dt="2023-12-30T23:51:59.188" v="346" actId="21"/>
          <ac:spMkLst>
            <pc:docMk/>
            <pc:sldMk cId="1844214482" sldId="256"/>
            <ac:spMk id="19" creationId="{E3010EF9-6D87-53EA-589F-EEEA7B6A33F6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20" creationId="{6F8D8CBA-774D-3750-BB85-AE9A301CA691}"/>
          </ac:spMkLst>
        </pc:spChg>
        <pc:spChg chg="del">
          <ac:chgData name="Fatima Pillosu" userId="a6295d4dc9e22643" providerId="LiveId" clId="{FFE0DF9A-1342-4C7D-AF56-F02689B87F00}" dt="2023-12-30T23:44:20.062" v="296" actId="478"/>
          <ac:spMkLst>
            <pc:docMk/>
            <pc:sldMk cId="1844214482" sldId="256"/>
            <ac:spMk id="20" creationId="{7F2F4CF4-B2EB-707B-9AA6-0B75D50F37B8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21" creationId="{0CF33513-BF5E-FB58-CB20-B4DC5F2D473B}"/>
          </ac:spMkLst>
        </pc:spChg>
        <pc:spChg chg="del">
          <ac:chgData name="Fatima Pillosu" userId="a6295d4dc9e22643" providerId="LiveId" clId="{FFE0DF9A-1342-4C7D-AF56-F02689B87F00}" dt="2023-12-30T23:44:21.526" v="298" actId="478"/>
          <ac:spMkLst>
            <pc:docMk/>
            <pc:sldMk cId="1844214482" sldId="256"/>
            <ac:spMk id="21" creationId="{3B79ABAC-7BD7-D660-D61E-C3A6C7C66A0F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22" creationId="{46135F12-8703-DF17-8E11-127AFF163DCF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27" creationId="{E54B7EB0-99A1-88E4-540D-45D9F4B49D61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28" creationId="{FD3B774F-F0BE-FBAD-DE93-64A541641786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29" creationId="{45B34DA1-C586-D943-B6AE-B81659EB6CD5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30" creationId="{F51CC328-3F7B-0627-2FCF-32671944996A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32" creationId="{7ACE4D00-BA01-DB65-883E-EF9BE3C33864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33" creationId="{B7415579-C5AD-ED53-E352-6BBB6883CCCD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34" creationId="{F1D74DAF-00FB-B066-6D8C-38E98BE98CC1}"/>
          </ac:spMkLst>
        </pc:spChg>
        <pc:spChg chg="del mod">
          <ac:chgData name="Fatima Pillosu" userId="a6295d4dc9e22643" providerId="LiveId" clId="{FFE0DF9A-1342-4C7D-AF56-F02689B87F00}" dt="2023-12-30T23:51:59.188" v="346" actId="21"/>
          <ac:spMkLst>
            <pc:docMk/>
            <pc:sldMk cId="1844214482" sldId="256"/>
            <ac:spMk id="35" creationId="{BFB7E588-3DD7-2F79-3415-DCC93EA07DD5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36" creationId="{59FD8DB4-34B7-9B90-C005-B948730BAE2F}"/>
          </ac:spMkLst>
        </pc:spChg>
        <pc:spChg chg="del mod">
          <ac:chgData name="Fatima Pillosu" userId="a6295d4dc9e22643" providerId="LiveId" clId="{FFE0DF9A-1342-4C7D-AF56-F02689B87F00}" dt="2023-12-30T23:51:59.188" v="346" actId="21"/>
          <ac:spMkLst>
            <pc:docMk/>
            <pc:sldMk cId="1844214482" sldId="256"/>
            <ac:spMk id="36" creationId="{BB6EA9F8-E05C-6E52-0FBC-DD7CA3F6D9F7}"/>
          </ac:spMkLst>
        </pc:spChg>
        <pc:spChg chg="del mod">
          <ac:chgData name="Fatima Pillosu" userId="a6295d4dc9e22643" providerId="LiveId" clId="{FFE0DF9A-1342-4C7D-AF56-F02689B87F00}" dt="2023-12-30T23:51:59.188" v="346" actId="21"/>
          <ac:spMkLst>
            <pc:docMk/>
            <pc:sldMk cId="1844214482" sldId="256"/>
            <ac:spMk id="37" creationId="{4476ED87-637C-4DF8-5EB6-3BB6863C80FF}"/>
          </ac:spMkLst>
        </pc:spChg>
        <pc:spChg chg="del mod">
          <ac:chgData name="Fatima Pillosu" userId="a6295d4dc9e22643" providerId="LiveId" clId="{FFE0DF9A-1342-4C7D-AF56-F02689B87F00}" dt="2023-12-30T23:51:59.188" v="346" actId="21"/>
          <ac:spMkLst>
            <pc:docMk/>
            <pc:sldMk cId="1844214482" sldId="256"/>
            <ac:spMk id="39" creationId="{42DD5860-4C07-0A8B-BC7C-B781A726496B}"/>
          </ac:spMkLst>
        </pc:spChg>
        <pc:spChg chg="del mod">
          <ac:chgData name="Fatima Pillosu" userId="a6295d4dc9e22643" providerId="LiveId" clId="{FFE0DF9A-1342-4C7D-AF56-F02689B87F00}" dt="2023-12-30T23:51:59.188" v="346" actId="21"/>
          <ac:spMkLst>
            <pc:docMk/>
            <pc:sldMk cId="1844214482" sldId="256"/>
            <ac:spMk id="45" creationId="{7D67B206-FA32-76C3-C19C-3DA211328BAE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45" creationId="{7F892FAC-DDBF-B2D3-9752-C8D5EC7DD7AC}"/>
          </ac:spMkLst>
        </pc:spChg>
        <pc:spChg chg="del mod">
          <ac:chgData name="Fatima Pillosu" userId="a6295d4dc9e22643" providerId="LiveId" clId="{FFE0DF9A-1342-4C7D-AF56-F02689B87F00}" dt="2023-12-30T23:51:59.188" v="346" actId="21"/>
          <ac:spMkLst>
            <pc:docMk/>
            <pc:sldMk cId="1844214482" sldId="256"/>
            <ac:spMk id="47" creationId="{C20CC644-E38F-7DEB-3DD8-82F7176BD0DB}"/>
          </ac:spMkLst>
        </pc:spChg>
        <pc:spChg chg="del mod">
          <ac:chgData name="Fatima Pillosu" userId="a6295d4dc9e22643" providerId="LiveId" clId="{FFE0DF9A-1342-4C7D-AF56-F02689B87F00}" dt="2023-12-30T23:51:59.188" v="346" actId="21"/>
          <ac:spMkLst>
            <pc:docMk/>
            <pc:sldMk cId="1844214482" sldId="256"/>
            <ac:spMk id="48" creationId="{A84C1F80-71FF-D5EE-8984-41DEB30DED12}"/>
          </ac:spMkLst>
        </pc:spChg>
        <pc:spChg chg="del mod">
          <ac:chgData name="Fatima Pillosu" userId="a6295d4dc9e22643" providerId="LiveId" clId="{FFE0DF9A-1342-4C7D-AF56-F02689B87F00}" dt="2023-12-30T23:51:59.188" v="346" actId="21"/>
          <ac:spMkLst>
            <pc:docMk/>
            <pc:sldMk cId="1844214482" sldId="256"/>
            <ac:spMk id="50" creationId="{01267816-6D6B-A3CA-B4EB-926474F6A510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52" creationId="{EECB71A7-6D5E-D771-0B01-9D15734A5991}"/>
          </ac:spMkLst>
        </pc:spChg>
        <pc:spChg chg="add del mod">
          <ac:chgData name="Fatima Pillosu" userId="a6295d4dc9e22643" providerId="LiveId" clId="{FFE0DF9A-1342-4C7D-AF56-F02689B87F00}" dt="2024-01-02T21:57:53.694" v="588" actId="478"/>
          <ac:spMkLst>
            <pc:docMk/>
            <pc:sldMk cId="1844214482" sldId="256"/>
            <ac:spMk id="53" creationId="{499FAC1A-3232-325B-F7B7-D8F3F0D9375E}"/>
          </ac:spMkLst>
        </pc:spChg>
        <pc:spChg chg="del mod">
          <ac:chgData name="Fatima Pillosu" userId="a6295d4dc9e22643" providerId="LiveId" clId="{FFE0DF9A-1342-4C7D-AF56-F02689B87F00}" dt="2023-12-30T23:51:59.188" v="346" actId="21"/>
          <ac:spMkLst>
            <pc:docMk/>
            <pc:sldMk cId="1844214482" sldId="256"/>
            <ac:spMk id="53" creationId="{4CAD3F1E-B438-AC3F-FEC5-E2114374F6A0}"/>
          </ac:spMkLst>
        </pc:spChg>
        <pc:spChg chg="del mod">
          <ac:chgData name="Fatima Pillosu" userId="a6295d4dc9e22643" providerId="LiveId" clId="{FFE0DF9A-1342-4C7D-AF56-F02689B87F00}" dt="2023-12-30T23:51:59.188" v="346" actId="21"/>
          <ac:spMkLst>
            <pc:docMk/>
            <pc:sldMk cId="1844214482" sldId="256"/>
            <ac:spMk id="54" creationId="{DF5F0C05-C37E-D602-55B2-63677CD31E6D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55" creationId="{2A6DA3C1-233B-458F-3107-87A0F283620A}"/>
          </ac:spMkLst>
        </pc:spChg>
        <pc:spChg chg="del mod">
          <ac:chgData name="Fatima Pillosu" userId="a6295d4dc9e22643" providerId="LiveId" clId="{FFE0DF9A-1342-4C7D-AF56-F02689B87F00}" dt="2023-12-30T23:51:59.188" v="346" actId="21"/>
          <ac:spMkLst>
            <pc:docMk/>
            <pc:sldMk cId="1844214482" sldId="256"/>
            <ac:spMk id="57" creationId="{A4D13C27-FE7E-FA78-FE4E-1E785F9CCEA9}"/>
          </ac:spMkLst>
        </pc:spChg>
        <pc:spChg chg="add del mod">
          <ac:chgData name="Fatima Pillosu" userId="a6295d4dc9e22643" providerId="LiveId" clId="{FFE0DF9A-1342-4C7D-AF56-F02689B87F00}" dt="2023-12-30T23:51:59.188" v="346" actId="21"/>
          <ac:spMkLst>
            <pc:docMk/>
            <pc:sldMk cId="1844214482" sldId="256"/>
            <ac:spMk id="60" creationId="{6069745E-ACEA-A274-BD1B-80BA7A2BE26B}"/>
          </ac:spMkLst>
        </pc:spChg>
        <pc:spChg chg="add del mod">
          <ac:chgData name="Fatima Pillosu" userId="a6295d4dc9e22643" providerId="LiveId" clId="{FFE0DF9A-1342-4C7D-AF56-F02689B87F00}" dt="2023-12-30T23:41:59.238" v="222"/>
          <ac:spMkLst>
            <pc:docMk/>
            <pc:sldMk cId="1844214482" sldId="256"/>
            <ac:spMk id="61" creationId="{7B48C8DC-7A50-87E5-3CE7-CD5165CA8055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61" creationId="{A28C76D2-C239-71C9-86BE-F4CA9F2E17C0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62" creationId="{09799AB2-442B-A41A-E73A-857E9B93EC64}"/>
          </ac:spMkLst>
        </pc:spChg>
        <pc:spChg chg="add del mod">
          <ac:chgData name="Fatima Pillosu" userId="a6295d4dc9e22643" providerId="LiveId" clId="{FFE0DF9A-1342-4C7D-AF56-F02689B87F00}" dt="2023-12-30T23:41:59.238" v="222"/>
          <ac:spMkLst>
            <pc:docMk/>
            <pc:sldMk cId="1844214482" sldId="256"/>
            <ac:spMk id="62" creationId="{7F2E3577-C7EF-3D0F-7073-457F7980AA44}"/>
          </ac:spMkLst>
        </pc:spChg>
        <pc:spChg chg="add del mod">
          <ac:chgData name="Fatima Pillosu" userId="a6295d4dc9e22643" providerId="LiveId" clId="{FFE0DF9A-1342-4C7D-AF56-F02689B87F00}" dt="2023-12-30T23:41:59.238" v="222"/>
          <ac:spMkLst>
            <pc:docMk/>
            <pc:sldMk cId="1844214482" sldId="256"/>
            <ac:spMk id="63" creationId="{8DE06325-1C23-30C9-457A-10573C4B70C7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63" creationId="{EF59BE7C-96E8-1A57-1034-9B298CD8F3BF}"/>
          </ac:spMkLst>
        </pc:spChg>
        <pc:spChg chg="add del mod">
          <ac:chgData name="Fatima Pillosu" userId="a6295d4dc9e22643" providerId="LiveId" clId="{FFE0DF9A-1342-4C7D-AF56-F02689B87F00}" dt="2023-12-30T23:41:59.238" v="222"/>
          <ac:spMkLst>
            <pc:docMk/>
            <pc:sldMk cId="1844214482" sldId="256"/>
            <ac:spMk id="65" creationId="{55AF7B53-5E33-BBBE-5BFF-AB1F64A30C49}"/>
          </ac:spMkLst>
        </pc:spChg>
        <pc:spChg chg="add del mod">
          <ac:chgData name="Fatima Pillosu" userId="a6295d4dc9e22643" providerId="LiveId" clId="{FFE0DF9A-1342-4C7D-AF56-F02689B87F00}" dt="2023-12-30T23:41:59.238" v="222"/>
          <ac:spMkLst>
            <pc:docMk/>
            <pc:sldMk cId="1844214482" sldId="256"/>
            <ac:spMk id="66" creationId="{6B683307-85ED-B989-8DF5-192BE0067661}"/>
          </ac:spMkLst>
        </pc:spChg>
        <pc:spChg chg="add del mod">
          <ac:chgData name="Fatima Pillosu" userId="a6295d4dc9e22643" providerId="LiveId" clId="{FFE0DF9A-1342-4C7D-AF56-F02689B87F00}" dt="2023-12-30T23:41:59.238" v="222"/>
          <ac:spMkLst>
            <pc:docMk/>
            <pc:sldMk cId="1844214482" sldId="256"/>
            <ac:spMk id="67" creationId="{CBFC7514-9A1F-5AEA-36A1-5CA1C4629A0E}"/>
          </ac:spMkLst>
        </pc:spChg>
        <pc:spChg chg="add del mod">
          <ac:chgData name="Fatima Pillosu" userId="a6295d4dc9e22643" providerId="LiveId" clId="{FFE0DF9A-1342-4C7D-AF56-F02689B87F00}" dt="2023-12-30T23:41:59.238" v="222"/>
          <ac:spMkLst>
            <pc:docMk/>
            <pc:sldMk cId="1844214482" sldId="256"/>
            <ac:spMk id="68" creationId="{5B566561-4B38-8E3E-8A78-EC48B4B12DAB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68" creationId="{C372BD64-968A-EF2C-ADF2-E2ECD788AA70}"/>
          </ac:spMkLst>
        </pc:spChg>
        <pc:spChg chg="add del mod">
          <ac:chgData name="Fatima Pillosu" userId="a6295d4dc9e22643" providerId="LiveId" clId="{FFE0DF9A-1342-4C7D-AF56-F02689B87F00}" dt="2023-12-30T23:41:59.238" v="222"/>
          <ac:spMkLst>
            <pc:docMk/>
            <pc:sldMk cId="1844214482" sldId="256"/>
            <ac:spMk id="69" creationId="{08F25F73-4E1D-596B-4AE2-5CDB848AF0AC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69" creationId="{A7070279-1F40-AB78-2F7E-1EE8782F16CC}"/>
          </ac:spMkLst>
        </pc:spChg>
        <pc:spChg chg="add del mod">
          <ac:chgData name="Fatima Pillosu" userId="a6295d4dc9e22643" providerId="LiveId" clId="{FFE0DF9A-1342-4C7D-AF56-F02689B87F00}" dt="2023-12-30T23:41:59.238" v="222"/>
          <ac:spMkLst>
            <pc:docMk/>
            <pc:sldMk cId="1844214482" sldId="256"/>
            <ac:spMk id="70" creationId="{9335AB88-6581-BD3C-5359-E3E39026D075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70" creationId="{94C86A51-6BC4-9915-E960-D57BA106B929}"/>
          </ac:spMkLst>
        </pc:spChg>
        <pc:spChg chg="add del mod">
          <ac:chgData name="Fatima Pillosu" userId="a6295d4dc9e22643" providerId="LiveId" clId="{FFE0DF9A-1342-4C7D-AF56-F02689B87F00}" dt="2023-12-30T23:41:59.238" v="222"/>
          <ac:spMkLst>
            <pc:docMk/>
            <pc:sldMk cId="1844214482" sldId="256"/>
            <ac:spMk id="71" creationId="{21E799A0-13DA-C80F-07FC-8CCC0FE753E3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71" creationId="{B8C08C6E-42A8-C888-D75A-350A134B0849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72" creationId="{09BA58C9-6F6C-233C-6990-808AC9B0FF1A}"/>
          </ac:spMkLst>
        </pc:spChg>
        <pc:spChg chg="add del mod">
          <ac:chgData name="Fatima Pillosu" userId="a6295d4dc9e22643" providerId="LiveId" clId="{FFE0DF9A-1342-4C7D-AF56-F02689B87F00}" dt="2023-12-30T23:41:59.238" v="222"/>
          <ac:spMkLst>
            <pc:docMk/>
            <pc:sldMk cId="1844214482" sldId="256"/>
            <ac:spMk id="72" creationId="{18D4DAF2-9283-C3BC-E3E8-AAF9A28EF29E}"/>
          </ac:spMkLst>
        </pc:spChg>
        <pc:spChg chg="add del mod">
          <ac:chgData name="Fatima Pillosu" userId="a6295d4dc9e22643" providerId="LiveId" clId="{FFE0DF9A-1342-4C7D-AF56-F02689B87F00}" dt="2023-12-30T23:41:59.238" v="222"/>
          <ac:spMkLst>
            <pc:docMk/>
            <pc:sldMk cId="1844214482" sldId="256"/>
            <ac:spMk id="73" creationId="{91BF6312-5CA1-9B3F-5430-F5632D233D34}"/>
          </ac:spMkLst>
        </pc:spChg>
        <pc:spChg chg="add del mod">
          <ac:chgData name="Fatima Pillosu" userId="a6295d4dc9e22643" providerId="LiveId" clId="{FFE0DF9A-1342-4C7D-AF56-F02689B87F00}" dt="2023-12-30T23:41:59.238" v="222"/>
          <ac:spMkLst>
            <pc:docMk/>
            <pc:sldMk cId="1844214482" sldId="256"/>
            <ac:spMk id="74" creationId="{76E54B97-EBD6-4EEB-2CDE-68AE4D9B2497}"/>
          </ac:spMkLst>
        </pc:spChg>
        <pc:spChg chg="add del mod">
          <ac:chgData name="Fatima Pillosu" userId="a6295d4dc9e22643" providerId="LiveId" clId="{FFE0DF9A-1342-4C7D-AF56-F02689B87F00}" dt="2023-12-30T23:41:59.238" v="222"/>
          <ac:spMkLst>
            <pc:docMk/>
            <pc:sldMk cId="1844214482" sldId="256"/>
            <ac:spMk id="75" creationId="{108B9B4F-FFF4-54AA-5B5B-63B5A224D6B2}"/>
          </ac:spMkLst>
        </pc:spChg>
        <pc:spChg chg="add mod">
          <ac:chgData name="Fatima Pillosu" userId="a6295d4dc9e22643" providerId="LiveId" clId="{FFE0DF9A-1342-4C7D-AF56-F02689B87F00}" dt="2024-01-02T23:17:42.362" v="1560" actId="1036"/>
          <ac:spMkLst>
            <pc:docMk/>
            <pc:sldMk cId="1844214482" sldId="256"/>
            <ac:spMk id="75" creationId="{BF2BDF37-37F3-23CF-0904-ABA4062A73E3}"/>
          </ac:spMkLst>
        </pc:spChg>
        <pc:spChg chg="add del mod">
          <ac:chgData name="Fatima Pillosu" userId="a6295d4dc9e22643" providerId="LiveId" clId="{FFE0DF9A-1342-4C7D-AF56-F02689B87F00}" dt="2023-12-30T23:41:59.238" v="222"/>
          <ac:spMkLst>
            <pc:docMk/>
            <pc:sldMk cId="1844214482" sldId="256"/>
            <ac:spMk id="76" creationId="{15CDE8E1-C1CF-D1CA-4AD5-674768DB746B}"/>
          </ac:spMkLst>
        </pc:spChg>
        <pc:spChg chg="add del mod">
          <ac:chgData name="Fatima Pillosu" userId="a6295d4dc9e22643" providerId="LiveId" clId="{FFE0DF9A-1342-4C7D-AF56-F02689B87F00}" dt="2023-12-30T23:41:59.238" v="222"/>
          <ac:spMkLst>
            <pc:docMk/>
            <pc:sldMk cId="1844214482" sldId="256"/>
            <ac:spMk id="77" creationId="{F56BAACA-B5D1-9279-2663-79E8D51F51DC}"/>
          </ac:spMkLst>
        </pc:spChg>
        <pc:spChg chg="add del mod">
          <ac:chgData name="Fatima Pillosu" userId="a6295d4dc9e22643" providerId="LiveId" clId="{FFE0DF9A-1342-4C7D-AF56-F02689B87F00}" dt="2023-12-30T23:41:59.238" v="222"/>
          <ac:spMkLst>
            <pc:docMk/>
            <pc:sldMk cId="1844214482" sldId="256"/>
            <ac:spMk id="78" creationId="{F09A87C9-FF6A-303D-16FB-694494EFD63B}"/>
          </ac:spMkLst>
        </pc:spChg>
        <pc:spChg chg="add del mod">
          <ac:chgData name="Fatima Pillosu" userId="a6295d4dc9e22643" providerId="LiveId" clId="{FFE0DF9A-1342-4C7D-AF56-F02689B87F00}" dt="2023-12-30T23:41:59.238" v="222"/>
          <ac:spMkLst>
            <pc:docMk/>
            <pc:sldMk cId="1844214482" sldId="256"/>
            <ac:spMk id="79" creationId="{E632B1B2-8AED-365D-09FD-0173CD426742}"/>
          </ac:spMkLst>
        </pc:spChg>
        <pc:spChg chg="add del mod">
          <ac:chgData name="Fatima Pillosu" userId="a6295d4dc9e22643" providerId="LiveId" clId="{FFE0DF9A-1342-4C7D-AF56-F02689B87F00}" dt="2023-12-30T23:51:59.188" v="346" actId="21"/>
          <ac:spMkLst>
            <pc:docMk/>
            <pc:sldMk cId="1844214482" sldId="256"/>
            <ac:spMk id="89" creationId="{FCE987BC-D929-CEDB-C78E-21C64A4EE654}"/>
          </ac:spMkLst>
        </pc:spChg>
        <pc:spChg chg="add del">
          <ac:chgData name="Fatima Pillosu" userId="a6295d4dc9e22643" providerId="LiveId" clId="{FFE0DF9A-1342-4C7D-AF56-F02689B87F00}" dt="2023-12-30T23:51:56.918" v="345" actId="478"/>
          <ac:spMkLst>
            <pc:docMk/>
            <pc:sldMk cId="1844214482" sldId="256"/>
            <ac:spMk id="90" creationId="{020D082C-ADBC-DC6E-595E-F4CEBF0E2F6C}"/>
          </ac:spMkLst>
        </pc:spChg>
        <pc:spChg chg="add del mod">
          <ac:chgData name="Fatima Pillosu" userId="a6295d4dc9e22643" providerId="LiveId" clId="{FFE0DF9A-1342-4C7D-AF56-F02689B87F00}" dt="2024-01-02T21:54:13.322" v="455" actId="21"/>
          <ac:spMkLst>
            <pc:docMk/>
            <pc:sldMk cId="1844214482" sldId="256"/>
            <ac:spMk id="91" creationId="{F174F490-8558-D153-36AC-8FB2E0D708E9}"/>
          </ac:spMkLst>
        </pc:spChg>
        <pc:spChg chg="add del mod">
          <ac:chgData name="Fatima Pillosu" userId="a6295d4dc9e22643" providerId="LiveId" clId="{FFE0DF9A-1342-4C7D-AF56-F02689B87F00}" dt="2024-01-02T21:54:13.322" v="455" actId="21"/>
          <ac:spMkLst>
            <pc:docMk/>
            <pc:sldMk cId="1844214482" sldId="256"/>
            <ac:spMk id="93" creationId="{8CE1BFC8-17C5-F093-EB59-0BD191BC0707}"/>
          </ac:spMkLst>
        </pc:spChg>
        <pc:spChg chg="add del mod">
          <ac:chgData name="Fatima Pillosu" userId="a6295d4dc9e22643" providerId="LiveId" clId="{FFE0DF9A-1342-4C7D-AF56-F02689B87F00}" dt="2024-01-02T21:54:13.322" v="455" actId="21"/>
          <ac:spMkLst>
            <pc:docMk/>
            <pc:sldMk cId="1844214482" sldId="256"/>
            <ac:spMk id="98" creationId="{91AA6ACD-1532-39D4-E78E-24CA72F1C49F}"/>
          </ac:spMkLst>
        </pc:spChg>
        <pc:spChg chg="add del mod">
          <ac:chgData name="Fatima Pillosu" userId="a6295d4dc9e22643" providerId="LiveId" clId="{FFE0DF9A-1342-4C7D-AF56-F02689B87F00}" dt="2024-01-02T21:54:13.322" v="455" actId="21"/>
          <ac:spMkLst>
            <pc:docMk/>
            <pc:sldMk cId="1844214482" sldId="256"/>
            <ac:spMk id="99" creationId="{86C7F6B8-FE3A-EEB1-6738-FC348065358F}"/>
          </ac:spMkLst>
        </pc:spChg>
        <pc:spChg chg="add del mod">
          <ac:chgData name="Fatima Pillosu" userId="a6295d4dc9e22643" providerId="LiveId" clId="{FFE0DF9A-1342-4C7D-AF56-F02689B87F00}" dt="2024-01-02T21:54:13.322" v="455" actId="21"/>
          <ac:spMkLst>
            <pc:docMk/>
            <pc:sldMk cId="1844214482" sldId="256"/>
            <ac:spMk id="108" creationId="{62BE407F-5FD5-E33E-28DA-159C209D8F9E}"/>
          </ac:spMkLst>
        </pc:spChg>
        <pc:spChg chg="add del mod">
          <ac:chgData name="Fatima Pillosu" userId="a6295d4dc9e22643" providerId="LiveId" clId="{FFE0DF9A-1342-4C7D-AF56-F02689B87F00}" dt="2024-01-02T21:54:13.322" v="455" actId="21"/>
          <ac:spMkLst>
            <pc:docMk/>
            <pc:sldMk cId="1844214482" sldId="256"/>
            <ac:spMk id="109" creationId="{776DBB66-3C53-9856-E5C9-F78A1D6DE329}"/>
          </ac:spMkLst>
        </pc:spChg>
        <pc:spChg chg="add del mod">
          <ac:chgData name="Fatima Pillosu" userId="a6295d4dc9e22643" providerId="LiveId" clId="{FFE0DF9A-1342-4C7D-AF56-F02689B87F00}" dt="2024-01-02T21:54:13.322" v="455" actId="21"/>
          <ac:spMkLst>
            <pc:docMk/>
            <pc:sldMk cId="1844214482" sldId="256"/>
            <ac:spMk id="110" creationId="{540E7ED5-D40A-25D7-834C-CA3E055553E6}"/>
          </ac:spMkLst>
        </pc:spChg>
        <pc:spChg chg="add del mod">
          <ac:chgData name="Fatima Pillosu" userId="a6295d4dc9e22643" providerId="LiveId" clId="{FFE0DF9A-1342-4C7D-AF56-F02689B87F00}" dt="2024-01-02T21:54:13.322" v="455" actId="21"/>
          <ac:spMkLst>
            <pc:docMk/>
            <pc:sldMk cId="1844214482" sldId="256"/>
            <ac:spMk id="111" creationId="{2EECC68A-D8BF-12B7-6796-23544C99E91A}"/>
          </ac:spMkLst>
        </pc:spChg>
        <pc:spChg chg="add del mod">
          <ac:chgData name="Fatima Pillosu" userId="a6295d4dc9e22643" providerId="LiveId" clId="{FFE0DF9A-1342-4C7D-AF56-F02689B87F00}" dt="2024-01-02T21:54:13.322" v="455" actId="21"/>
          <ac:spMkLst>
            <pc:docMk/>
            <pc:sldMk cId="1844214482" sldId="256"/>
            <ac:spMk id="116" creationId="{6F85FE6B-AE4E-2248-3D18-AA29CC3CCA97}"/>
          </ac:spMkLst>
        </pc:spChg>
        <pc:spChg chg="add del mod">
          <ac:chgData name="Fatima Pillosu" userId="a6295d4dc9e22643" providerId="LiveId" clId="{FFE0DF9A-1342-4C7D-AF56-F02689B87F00}" dt="2024-01-02T21:54:13.322" v="455" actId="21"/>
          <ac:spMkLst>
            <pc:docMk/>
            <pc:sldMk cId="1844214482" sldId="256"/>
            <ac:spMk id="117" creationId="{564E6B3E-2BB7-F5DE-4308-A413FA8E4515}"/>
          </ac:spMkLst>
        </pc:spChg>
        <pc:spChg chg="add del mod">
          <ac:chgData name="Fatima Pillosu" userId="a6295d4dc9e22643" providerId="LiveId" clId="{FFE0DF9A-1342-4C7D-AF56-F02689B87F00}" dt="2024-01-02T21:54:13.322" v="455" actId="21"/>
          <ac:spMkLst>
            <pc:docMk/>
            <pc:sldMk cId="1844214482" sldId="256"/>
            <ac:spMk id="118" creationId="{8F551A0D-061A-E3E4-EBBB-4E93B210DCAC}"/>
          </ac:spMkLst>
        </pc:spChg>
        <pc:spChg chg="add del mod">
          <ac:chgData name="Fatima Pillosu" userId="a6295d4dc9e22643" providerId="LiveId" clId="{FFE0DF9A-1342-4C7D-AF56-F02689B87F00}" dt="2024-01-02T21:54:13.322" v="455" actId="21"/>
          <ac:spMkLst>
            <pc:docMk/>
            <pc:sldMk cId="1844214482" sldId="256"/>
            <ac:spMk id="119" creationId="{0CD3EC41-E578-C43D-8A6C-90A51103B33C}"/>
          </ac:spMkLst>
        </pc:spChg>
        <pc:spChg chg="add del mod">
          <ac:chgData name="Fatima Pillosu" userId="a6295d4dc9e22643" providerId="LiveId" clId="{FFE0DF9A-1342-4C7D-AF56-F02689B87F00}" dt="2024-01-02T21:54:13.322" v="455" actId="21"/>
          <ac:spMkLst>
            <pc:docMk/>
            <pc:sldMk cId="1844214482" sldId="256"/>
            <ac:spMk id="121" creationId="{5FBB20EE-BFE0-5222-272F-12E1630C4127}"/>
          </ac:spMkLst>
        </pc:spChg>
        <pc:spChg chg="add del mod">
          <ac:chgData name="Fatima Pillosu" userId="a6295d4dc9e22643" providerId="LiveId" clId="{FFE0DF9A-1342-4C7D-AF56-F02689B87F00}" dt="2024-01-02T21:54:13.322" v="455" actId="21"/>
          <ac:spMkLst>
            <pc:docMk/>
            <pc:sldMk cId="1844214482" sldId="256"/>
            <ac:spMk id="122" creationId="{272671A5-F3A8-56EC-369A-79D4A9B22262}"/>
          </ac:spMkLst>
        </pc:spChg>
        <pc:spChg chg="add del mod">
          <ac:chgData name="Fatima Pillosu" userId="a6295d4dc9e22643" providerId="LiveId" clId="{FFE0DF9A-1342-4C7D-AF56-F02689B87F00}" dt="2024-01-02T21:54:13.322" v="455" actId="21"/>
          <ac:spMkLst>
            <pc:docMk/>
            <pc:sldMk cId="1844214482" sldId="256"/>
            <ac:spMk id="123" creationId="{74C321DA-FE7E-1002-7DB0-EF961D880DCD}"/>
          </ac:spMkLst>
        </pc:spChg>
        <pc:spChg chg="add del mod">
          <ac:chgData name="Fatima Pillosu" userId="a6295d4dc9e22643" providerId="LiveId" clId="{FFE0DF9A-1342-4C7D-AF56-F02689B87F00}" dt="2024-01-02T21:54:13.322" v="455" actId="21"/>
          <ac:spMkLst>
            <pc:docMk/>
            <pc:sldMk cId="1844214482" sldId="256"/>
            <ac:spMk id="125" creationId="{97C8867E-C08B-FD61-6C00-CACDFC79C347}"/>
          </ac:spMkLst>
        </pc:spChg>
        <pc:spChg chg="add del mod">
          <ac:chgData name="Fatima Pillosu" userId="a6295d4dc9e22643" providerId="LiveId" clId="{FFE0DF9A-1342-4C7D-AF56-F02689B87F00}" dt="2024-01-02T21:54:13.322" v="455" actId="21"/>
          <ac:spMkLst>
            <pc:docMk/>
            <pc:sldMk cId="1844214482" sldId="256"/>
            <ac:spMk id="134" creationId="{44105B9D-9FF7-D51D-BAC5-3D91228553B3}"/>
          </ac:spMkLst>
        </pc:spChg>
        <pc:picChg chg="add mod">
          <ac:chgData name="Fatima Pillosu" userId="a6295d4dc9e22643" providerId="LiveId" clId="{FFE0DF9A-1342-4C7D-AF56-F02689B87F00}" dt="2024-01-02T23:17:42.362" v="1560" actId="1036"/>
          <ac:picMkLst>
            <pc:docMk/>
            <pc:sldMk cId="1844214482" sldId="256"/>
            <ac:picMk id="31" creationId="{A5DB0C10-A14A-0E44-F9AF-FB5CA6702E19}"/>
          </ac:picMkLst>
        </pc:picChg>
        <pc:picChg chg="add mod">
          <ac:chgData name="Fatima Pillosu" userId="a6295d4dc9e22643" providerId="LiveId" clId="{FFE0DF9A-1342-4C7D-AF56-F02689B87F00}" dt="2024-01-02T23:17:42.362" v="1560" actId="1036"/>
          <ac:picMkLst>
            <pc:docMk/>
            <pc:sldMk cId="1844214482" sldId="256"/>
            <ac:picMk id="35" creationId="{7D3225B4-A591-85A5-55C7-2BED7FF7D521}"/>
          </ac:picMkLst>
        </pc:picChg>
        <pc:picChg chg="add mod">
          <ac:chgData name="Fatima Pillosu" userId="a6295d4dc9e22643" providerId="LiveId" clId="{FFE0DF9A-1342-4C7D-AF56-F02689B87F00}" dt="2024-01-02T23:17:42.362" v="1560" actId="1036"/>
          <ac:picMkLst>
            <pc:docMk/>
            <pc:sldMk cId="1844214482" sldId="256"/>
            <ac:picMk id="37" creationId="{AF907BE2-058A-B4BE-7BDC-39A8E2F20649}"/>
          </ac:picMkLst>
        </pc:picChg>
        <pc:picChg chg="add mod">
          <ac:chgData name="Fatima Pillosu" userId="a6295d4dc9e22643" providerId="LiveId" clId="{FFE0DF9A-1342-4C7D-AF56-F02689B87F00}" dt="2024-01-02T23:17:42.362" v="1560" actId="1036"/>
          <ac:picMkLst>
            <pc:docMk/>
            <pc:sldMk cId="1844214482" sldId="256"/>
            <ac:picMk id="38" creationId="{C2380B98-1C62-E9B3-AAC9-EC2FB0FDD741}"/>
          </ac:picMkLst>
        </pc:picChg>
        <pc:picChg chg="del mod">
          <ac:chgData name="Fatima Pillosu" userId="a6295d4dc9e22643" providerId="LiveId" clId="{FFE0DF9A-1342-4C7D-AF56-F02689B87F00}" dt="2023-12-30T23:51:59.188" v="346" actId="21"/>
          <ac:picMkLst>
            <pc:docMk/>
            <pc:sldMk cId="1844214482" sldId="256"/>
            <ac:picMk id="51" creationId="{51A80DFE-606A-AD14-B07F-A8BD8FD53859}"/>
          </ac:picMkLst>
        </pc:picChg>
        <pc:picChg chg="del">
          <ac:chgData name="Fatima Pillosu" userId="a6295d4dc9e22643" providerId="LiveId" clId="{FFE0DF9A-1342-4C7D-AF56-F02689B87F00}" dt="2023-12-30T23:41:49.735" v="218" actId="478"/>
          <ac:picMkLst>
            <pc:docMk/>
            <pc:sldMk cId="1844214482" sldId="256"/>
            <ac:picMk id="56" creationId="{0B123514-3F25-262E-C9F5-84FC74891844}"/>
          </ac:picMkLst>
        </pc:picChg>
        <pc:picChg chg="add mod">
          <ac:chgData name="Fatima Pillosu" userId="a6295d4dc9e22643" providerId="LiveId" clId="{FFE0DF9A-1342-4C7D-AF56-F02689B87F00}" dt="2024-01-02T23:17:42.362" v="1560" actId="1036"/>
          <ac:picMkLst>
            <pc:docMk/>
            <pc:sldMk cId="1844214482" sldId="256"/>
            <ac:picMk id="56" creationId="{9406E84A-F7DC-7D82-70A6-B9F9AA5B88FF}"/>
          </ac:picMkLst>
        </pc:picChg>
        <pc:picChg chg="add del mod">
          <ac:chgData name="Fatima Pillosu" userId="a6295d4dc9e22643" providerId="LiveId" clId="{FFE0DF9A-1342-4C7D-AF56-F02689B87F00}" dt="2024-01-02T22:01:36.528" v="664" actId="478"/>
          <ac:picMkLst>
            <pc:docMk/>
            <pc:sldMk cId="1844214482" sldId="256"/>
            <ac:picMk id="57" creationId="{C4760E88-B614-F2A1-BC68-CF3B6E685B25}"/>
          </ac:picMkLst>
        </pc:picChg>
        <pc:picChg chg="del">
          <ac:chgData name="Fatima Pillosu" userId="a6295d4dc9e22643" providerId="LiveId" clId="{FFE0DF9A-1342-4C7D-AF56-F02689B87F00}" dt="2023-12-30T23:43:20.381" v="285" actId="478"/>
          <ac:picMkLst>
            <pc:docMk/>
            <pc:sldMk cId="1844214482" sldId="256"/>
            <ac:picMk id="58" creationId="{7CFA7522-01FF-2541-EF7D-EE0EA060DF9B}"/>
          </ac:picMkLst>
        </pc:picChg>
        <pc:picChg chg="add mod">
          <ac:chgData name="Fatima Pillosu" userId="a6295d4dc9e22643" providerId="LiveId" clId="{FFE0DF9A-1342-4C7D-AF56-F02689B87F00}" dt="2024-01-02T23:17:42.362" v="1560" actId="1036"/>
          <ac:picMkLst>
            <pc:docMk/>
            <pc:sldMk cId="1844214482" sldId="256"/>
            <ac:picMk id="58" creationId="{87F74CF0-579A-CC9F-4625-F64B32A27486}"/>
          </ac:picMkLst>
        </pc:picChg>
        <pc:picChg chg="add del mod">
          <ac:chgData name="Fatima Pillosu" userId="a6295d4dc9e22643" providerId="LiveId" clId="{FFE0DF9A-1342-4C7D-AF56-F02689B87F00}" dt="2023-12-30T23:51:59.188" v="346" actId="21"/>
          <ac:picMkLst>
            <pc:docMk/>
            <pc:sldMk cId="1844214482" sldId="256"/>
            <ac:picMk id="59" creationId="{5E2ED062-6304-E330-DE89-B9BA70347D93}"/>
          </ac:picMkLst>
        </pc:picChg>
        <pc:picChg chg="add mod">
          <ac:chgData name="Fatima Pillosu" userId="a6295d4dc9e22643" providerId="LiveId" clId="{FFE0DF9A-1342-4C7D-AF56-F02689B87F00}" dt="2024-01-02T23:17:42.362" v="1560" actId="1036"/>
          <ac:picMkLst>
            <pc:docMk/>
            <pc:sldMk cId="1844214482" sldId="256"/>
            <ac:picMk id="59" creationId="{6F7AD3D6-7E4D-869C-B80C-93F303013005}"/>
          </ac:picMkLst>
        </pc:picChg>
        <pc:picChg chg="add mod">
          <ac:chgData name="Fatima Pillosu" userId="a6295d4dc9e22643" providerId="LiveId" clId="{FFE0DF9A-1342-4C7D-AF56-F02689B87F00}" dt="2024-01-02T23:17:42.362" v="1560" actId="1036"/>
          <ac:picMkLst>
            <pc:docMk/>
            <pc:sldMk cId="1844214482" sldId="256"/>
            <ac:picMk id="60" creationId="{A6152569-EFF4-6B70-4A0C-054A8D965F91}"/>
          </ac:picMkLst>
        </pc:picChg>
        <pc:picChg chg="add del mod">
          <ac:chgData name="Fatima Pillosu" userId="a6295d4dc9e22643" providerId="LiveId" clId="{FFE0DF9A-1342-4C7D-AF56-F02689B87F00}" dt="2023-12-30T23:51:59.188" v="346" actId="21"/>
          <ac:picMkLst>
            <pc:docMk/>
            <pc:sldMk cId="1844214482" sldId="256"/>
            <ac:picMk id="80" creationId="{90FC1482-B994-5142-A5A0-2A60A3C50CA2}"/>
          </ac:picMkLst>
        </pc:picChg>
        <pc:picChg chg="add del mod">
          <ac:chgData name="Fatima Pillosu" userId="a6295d4dc9e22643" providerId="LiveId" clId="{FFE0DF9A-1342-4C7D-AF56-F02689B87F00}" dt="2023-12-30T23:51:59.188" v="346" actId="21"/>
          <ac:picMkLst>
            <pc:docMk/>
            <pc:sldMk cId="1844214482" sldId="256"/>
            <ac:picMk id="81" creationId="{0A1774F8-9982-361B-8E57-212B64657762}"/>
          </ac:picMkLst>
        </pc:picChg>
        <pc:picChg chg="add del mod">
          <ac:chgData name="Fatima Pillosu" userId="a6295d4dc9e22643" providerId="LiveId" clId="{FFE0DF9A-1342-4C7D-AF56-F02689B87F00}" dt="2024-01-02T21:54:13.322" v="455" actId="21"/>
          <ac:picMkLst>
            <pc:docMk/>
            <pc:sldMk cId="1844214482" sldId="256"/>
            <ac:picMk id="120" creationId="{E55DF7F9-88D0-2FF0-4980-FDD64A1C76F4}"/>
          </ac:picMkLst>
        </pc:picChg>
        <pc:picChg chg="add del mod">
          <ac:chgData name="Fatima Pillosu" userId="a6295d4dc9e22643" providerId="LiveId" clId="{FFE0DF9A-1342-4C7D-AF56-F02689B87F00}" dt="2024-01-02T21:54:13.322" v="455" actId="21"/>
          <ac:picMkLst>
            <pc:docMk/>
            <pc:sldMk cId="1844214482" sldId="256"/>
            <ac:picMk id="124" creationId="{6E457CA9-A476-9669-CDD1-71359655071D}"/>
          </ac:picMkLst>
        </pc:picChg>
        <pc:picChg chg="add del mod">
          <ac:chgData name="Fatima Pillosu" userId="a6295d4dc9e22643" providerId="LiveId" clId="{FFE0DF9A-1342-4C7D-AF56-F02689B87F00}" dt="2024-01-02T21:54:13.322" v="455" actId="21"/>
          <ac:picMkLst>
            <pc:docMk/>
            <pc:sldMk cId="1844214482" sldId="256"/>
            <ac:picMk id="126" creationId="{F8D0FDF8-D958-DE9B-917C-6C23053E8095}"/>
          </ac:picMkLst>
        </pc:picChg>
        <pc:picChg chg="add del mod">
          <ac:chgData name="Fatima Pillosu" userId="a6295d4dc9e22643" providerId="LiveId" clId="{FFE0DF9A-1342-4C7D-AF56-F02689B87F00}" dt="2024-01-02T21:54:13.322" v="455" actId="21"/>
          <ac:picMkLst>
            <pc:docMk/>
            <pc:sldMk cId="1844214482" sldId="256"/>
            <ac:picMk id="127" creationId="{250EC0F9-AC10-61E5-46E2-961F7C09F258}"/>
          </ac:picMkLst>
        </pc:pic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3" creationId="{17EA1B7B-D8B3-9E32-B024-69260B00162C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5" creationId="{8D4C3843-AFE8-962C-9D7F-CE6B7BB4C933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6" creationId="{77E8573F-9AF5-B8C3-005C-823D8C9B7B01}"/>
          </ac:cxnSpMkLst>
        </pc:cxnChg>
        <pc:cxnChg chg="del mod">
          <ac:chgData name="Fatima Pillosu" userId="a6295d4dc9e22643" providerId="LiveId" clId="{FFE0DF9A-1342-4C7D-AF56-F02689B87F00}" dt="2023-12-30T23:51:59.188" v="346" actId="21"/>
          <ac:cxnSpMkLst>
            <pc:docMk/>
            <pc:sldMk cId="1844214482" sldId="256"/>
            <ac:cxnSpMk id="7" creationId="{24466B70-3EA9-894A-7ED8-E741A454B293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7" creationId="{C852B0E3-F0ED-C8BB-38D9-AE2B1137EBCB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8" creationId="{3DBCFA73-8359-E200-31C9-6984DD00BB50}"/>
          </ac:cxnSpMkLst>
        </pc:cxnChg>
        <pc:cxnChg chg="del">
          <ac:chgData name="Fatima Pillosu" userId="a6295d4dc9e22643" providerId="LiveId" clId="{FFE0DF9A-1342-4C7D-AF56-F02689B87F00}" dt="2023-12-30T23:51:59.188" v="346" actId="21"/>
          <ac:cxnSpMkLst>
            <pc:docMk/>
            <pc:sldMk cId="1844214482" sldId="256"/>
            <ac:cxnSpMk id="9" creationId="{1C355124-213A-0F80-10DB-1576DCA6E249}"/>
          </ac:cxnSpMkLst>
        </pc:cxnChg>
        <pc:cxnChg chg="del mod">
          <ac:chgData name="Fatima Pillosu" userId="a6295d4dc9e22643" providerId="LiveId" clId="{FFE0DF9A-1342-4C7D-AF56-F02689B87F00}" dt="2023-12-30T23:51:59.188" v="346" actId="21"/>
          <ac:cxnSpMkLst>
            <pc:docMk/>
            <pc:sldMk cId="1844214482" sldId="256"/>
            <ac:cxnSpMk id="10" creationId="{0EDE3727-1CD2-1BC7-1CBD-00B909DE1619}"/>
          </ac:cxnSpMkLst>
        </pc:cxnChg>
        <pc:cxnChg chg="del mod">
          <ac:chgData name="Fatima Pillosu" userId="a6295d4dc9e22643" providerId="LiveId" clId="{FFE0DF9A-1342-4C7D-AF56-F02689B87F00}" dt="2023-12-30T23:51:59.188" v="346" actId="21"/>
          <ac:cxnSpMkLst>
            <pc:docMk/>
            <pc:sldMk cId="1844214482" sldId="256"/>
            <ac:cxnSpMk id="11" creationId="{9EE5F517-7A00-ECEB-2B0C-032DEF079532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11" creationId="{A364CF3F-C587-2329-2B55-331BE1C9912D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12" creationId="{18D0A5E7-C730-36D8-8F50-274F422A00DC}"/>
          </ac:cxnSpMkLst>
        </pc:cxnChg>
        <pc:cxnChg chg="del mod">
          <ac:chgData name="Fatima Pillosu" userId="a6295d4dc9e22643" providerId="LiveId" clId="{FFE0DF9A-1342-4C7D-AF56-F02689B87F00}" dt="2023-12-30T23:51:59.188" v="346" actId="21"/>
          <ac:cxnSpMkLst>
            <pc:docMk/>
            <pc:sldMk cId="1844214482" sldId="256"/>
            <ac:cxnSpMk id="13" creationId="{8BC24D28-12E9-3058-84E2-73CC04BF6134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13" creationId="{D8DBF42B-D306-E69F-0174-9574BCD682BD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14" creationId="{99B04ABF-5292-EE34-C00F-BEBDAB2AFD29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15" creationId="{34F3D9A1-521D-638B-D6AB-7DD3721F4CBE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16" creationId="{D26077AB-F413-0AD3-3AAC-D10254D2EEB0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17" creationId="{25E7F119-5E35-4ECE-0E93-3092223AB3C6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18" creationId="{2D9EA68C-57A2-63DA-74A6-E88C5C80F518}"/>
          </ac:cxnSpMkLst>
        </pc:cxnChg>
        <pc:cxnChg chg="del mod">
          <ac:chgData name="Fatima Pillosu" userId="a6295d4dc9e22643" providerId="LiveId" clId="{FFE0DF9A-1342-4C7D-AF56-F02689B87F00}" dt="2023-12-30T23:51:59.188" v="346" actId="21"/>
          <ac:cxnSpMkLst>
            <pc:docMk/>
            <pc:sldMk cId="1844214482" sldId="256"/>
            <ac:cxnSpMk id="22" creationId="{74BFA941-56AA-2F0D-89E9-4C7735EB209F}"/>
          </ac:cxnSpMkLst>
        </pc:cxnChg>
        <pc:cxnChg chg="del mod">
          <ac:chgData name="Fatima Pillosu" userId="a6295d4dc9e22643" providerId="LiveId" clId="{FFE0DF9A-1342-4C7D-AF56-F02689B87F00}" dt="2023-12-30T23:51:59.188" v="346" actId="21"/>
          <ac:cxnSpMkLst>
            <pc:docMk/>
            <pc:sldMk cId="1844214482" sldId="256"/>
            <ac:cxnSpMk id="23" creationId="{26BD5DBA-3195-9B04-35ED-D3211ABECB0F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23" creationId="{CBD6E11A-CB8A-852E-3E18-3DFEC91680B9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24" creationId="{0A4404B3-2771-48A0-84E0-087C443791D5}"/>
          </ac:cxnSpMkLst>
        </pc:cxnChg>
        <pc:cxnChg chg="del mod">
          <ac:chgData name="Fatima Pillosu" userId="a6295d4dc9e22643" providerId="LiveId" clId="{FFE0DF9A-1342-4C7D-AF56-F02689B87F00}" dt="2023-12-30T23:51:59.188" v="346" actId="21"/>
          <ac:cxnSpMkLst>
            <pc:docMk/>
            <pc:sldMk cId="1844214482" sldId="256"/>
            <ac:cxnSpMk id="24" creationId="{D48F8067-CA2B-EE88-1FE2-575D074B183B}"/>
          </ac:cxnSpMkLst>
        </pc:cxnChg>
        <pc:cxnChg chg="del mod">
          <ac:chgData name="Fatima Pillosu" userId="a6295d4dc9e22643" providerId="LiveId" clId="{FFE0DF9A-1342-4C7D-AF56-F02689B87F00}" dt="2023-12-30T23:51:59.188" v="346" actId="21"/>
          <ac:cxnSpMkLst>
            <pc:docMk/>
            <pc:sldMk cId="1844214482" sldId="256"/>
            <ac:cxnSpMk id="25" creationId="{472AAD7E-84C8-A86D-88BF-CB08F2C397F1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25" creationId="{CCAD98AD-D696-3740-885F-20D4763AC679}"/>
          </ac:cxnSpMkLst>
        </pc:cxnChg>
        <pc:cxnChg chg="del mod">
          <ac:chgData name="Fatima Pillosu" userId="a6295d4dc9e22643" providerId="LiveId" clId="{FFE0DF9A-1342-4C7D-AF56-F02689B87F00}" dt="2023-12-30T23:51:59.188" v="346" actId="21"/>
          <ac:cxnSpMkLst>
            <pc:docMk/>
            <pc:sldMk cId="1844214482" sldId="256"/>
            <ac:cxnSpMk id="26" creationId="{0F350644-ED44-78E6-2A74-27950B7281BF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26" creationId="{15D6C6D4-39C7-C709-F03F-EA4E0E48644E}"/>
          </ac:cxnSpMkLst>
        </pc:cxnChg>
        <pc:cxnChg chg="del mod">
          <ac:chgData name="Fatima Pillosu" userId="a6295d4dc9e22643" providerId="LiveId" clId="{FFE0DF9A-1342-4C7D-AF56-F02689B87F00}" dt="2023-12-30T23:51:59.188" v="346" actId="21"/>
          <ac:cxnSpMkLst>
            <pc:docMk/>
            <pc:sldMk cId="1844214482" sldId="256"/>
            <ac:cxnSpMk id="27" creationId="{8891139A-2B7F-3E41-CD27-11DF0F18DAFA}"/>
          </ac:cxnSpMkLst>
        </pc:cxnChg>
        <pc:cxnChg chg="del mod">
          <ac:chgData name="Fatima Pillosu" userId="a6295d4dc9e22643" providerId="LiveId" clId="{FFE0DF9A-1342-4C7D-AF56-F02689B87F00}" dt="2023-12-30T23:51:59.188" v="346" actId="21"/>
          <ac:cxnSpMkLst>
            <pc:docMk/>
            <pc:sldMk cId="1844214482" sldId="256"/>
            <ac:cxnSpMk id="28" creationId="{6D7079E9-3041-96F5-F831-0D8F6D3B3C1D}"/>
          </ac:cxnSpMkLst>
        </pc:cxnChg>
        <pc:cxnChg chg="del mod">
          <ac:chgData name="Fatima Pillosu" userId="a6295d4dc9e22643" providerId="LiveId" clId="{FFE0DF9A-1342-4C7D-AF56-F02689B87F00}" dt="2023-12-30T23:51:59.188" v="346" actId="21"/>
          <ac:cxnSpMkLst>
            <pc:docMk/>
            <pc:sldMk cId="1844214482" sldId="256"/>
            <ac:cxnSpMk id="30" creationId="{583D9837-D13A-7E6A-C72C-6A8975DC5422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39" creationId="{0D1696B1-3846-72C5-B805-43D62A0B6C1B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40" creationId="{323B3554-CBCD-D6E5-B8DF-C42264898223}"/>
          </ac:cxnSpMkLst>
        </pc:cxnChg>
        <pc:cxnChg chg="del mod">
          <ac:chgData name="Fatima Pillosu" userId="a6295d4dc9e22643" providerId="LiveId" clId="{FFE0DF9A-1342-4C7D-AF56-F02689B87F00}" dt="2023-12-30T23:51:59.188" v="346" actId="21"/>
          <ac:cxnSpMkLst>
            <pc:docMk/>
            <pc:sldMk cId="1844214482" sldId="256"/>
            <ac:cxnSpMk id="40" creationId="{E71F7FB3-1E28-62B9-1A20-E5600F7542E6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41" creationId="{5503F52A-88EE-A055-9704-9F8B8961301C}"/>
          </ac:cxnSpMkLst>
        </pc:cxnChg>
        <pc:cxnChg chg="del mod">
          <ac:chgData name="Fatima Pillosu" userId="a6295d4dc9e22643" providerId="LiveId" clId="{FFE0DF9A-1342-4C7D-AF56-F02689B87F00}" dt="2023-12-30T23:51:59.188" v="346" actId="21"/>
          <ac:cxnSpMkLst>
            <pc:docMk/>
            <pc:sldMk cId="1844214482" sldId="256"/>
            <ac:cxnSpMk id="41" creationId="{7F59BC08-2578-8BB9-BDB0-22EFA927F8A3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42" creationId="{A0B75A0A-DB48-7C91-703B-E2CCB60D2540}"/>
          </ac:cxnSpMkLst>
        </pc:cxnChg>
        <pc:cxnChg chg="del mod">
          <ac:chgData name="Fatima Pillosu" userId="a6295d4dc9e22643" providerId="LiveId" clId="{FFE0DF9A-1342-4C7D-AF56-F02689B87F00}" dt="2023-12-30T23:51:59.188" v="346" actId="21"/>
          <ac:cxnSpMkLst>
            <pc:docMk/>
            <pc:sldMk cId="1844214482" sldId="256"/>
            <ac:cxnSpMk id="42" creationId="{CC09A7F7-1339-0B74-AD02-9475715C4F70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43" creationId="{155F330B-A32D-B3D9-5BAC-E38227DE3084}"/>
          </ac:cxnSpMkLst>
        </pc:cxnChg>
        <pc:cxnChg chg="del mod">
          <ac:chgData name="Fatima Pillosu" userId="a6295d4dc9e22643" providerId="LiveId" clId="{FFE0DF9A-1342-4C7D-AF56-F02689B87F00}" dt="2023-12-30T23:51:59.188" v="346" actId="21"/>
          <ac:cxnSpMkLst>
            <pc:docMk/>
            <pc:sldMk cId="1844214482" sldId="256"/>
            <ac:cxnSpMk id="43" creationId="{FC90E5FD-5674-4C12-6A02-8574650F64B5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44" creationId="{844DE210-61D8-DF15-AB83-CAEA36E3A2CB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46" creationId="{C7738991-4163-5DD8-7BEE-49F5AC6DFD9A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47" creationId="{CA9FFBB5-C496-F630-2EA9-C02648B67965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48" creationId="{A7316A7C-1195-02C8-BCAE-4432AE528493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49" creationId="{2C69A7C4-28B5-0FE2-E52E-305F4709CF47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50" creationId="{FDA8DF05-FE06-3124-853B-E463A1302FD8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51" creationId="{FD215D93-A236-A027-B767-619ADC9A291B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54" creationId="{7287C4F7-7EB9-E892-F6E2-9FB1090EF690}"/>
          </ac:cxnSpMkLst>
        </pc:cxnChg>
        <pc:cxnChg chg="add del mod">
          <ac:chgData name="Fatima Pillosu" userId="a6295d4dc9e22643" providerId="LiveId" clId="{FFE0DF9A-1342-4C7D-AF56-F02689B87F00}" dt="2023-12-30T23:41:59.238" v="222"/>
          <ac:cxnSpMkLst>
            <pc:docMk/>
            <pc:sldMk cId="1844214482" sldId="256"/>
            <ac:cxnSpMk id="64" creationId="{0F670A28-4314-B451-8D0F-F1074FDBA2A5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64" creationId="{70364C03-D8CF-90C6-288C-896184EF45E2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65" creationId="{9EA4AF08-3F37-90B0-BE11-2A8B5AFA3DFA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66" creationId="{FF7D2422-540B-7B18-8C39-E7699B26540F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74" creationId="{21029F8A-3432-1788-2043-9A6917462813}"/>
          </ac:cxnSpMkLst>
        </pc:cxnChg>
        <pc:cxnChg chg="add mod">
          <ac:chgData name="Fatima Pillosu" userId="a6295d4dc9e22643" providerId="LiveId" clId="{FFE0DF9A-1342-4C7D-AF56-F02689B87F00}" dt="2024-01-02T23:17:42.362" v="1560" actId="1036"/>
          <ac:cxnSpMkLst>
            <pc:docMk/>
            <pc:sldMk cId="1844214482" sldId="256"/>
            <ac:cxnSpMk id="76" creationId="{1CC8A3D5-936B-53A1-FC82-DB6539A5F60F}"/>
          </ac:cxnSpMkLst>
        </pc:cxnChg>
        <pc:cxnChg chg="add del mod">
          <ac:chgData name="Fatima Pillosu" userId="a6295d4dc9e22643" providerId="LiveId" clId="{FFE0DF9A-1342-4C7D-AF56-F02689B87F00}" dt="2023-12-30T23:51:59.188" v="346" actId="21"/>
          <ac:cxnSpMkLst>
            <pc:docMk/>
            <pc:sldMk cId="1844214482" sldId="256"/>
            <ac:cxnSpMk id="82" creationId="{DAA2AED0-2110-5CBD-48C9-7A95A1F79689}"/>
          </ac:cxnSpMkLst>
        </pc:cxnChg>
        <pc:cxnChg chg="add del mod">
          <ac:chgData name="Fatima Pillosu" userId="a6295d4dc9e22643" providerId="LiveId" clId="{FFE0DF9A-1342-4C7D-AF56-F02689B87F00}" dt="2023-12-30T23:51:59.188" v="346" actId="21"/>
          <ac:cxnSpMkLst>
            <pc:docMk/>
            <pc:sldMk cId="1844214482" sldId="256"/>
            <ac:cxnSpMk id="83" creationId="{F16A9FEC-322B-FA10-7021-5C3D61719F32}"/>
          </ac:cxnSpMkLst>
        </pc:cxnChg>
        <pc:cxnChg chg="add del mod">
          <ac:chgData name="Fatima Pillosu" userId="a6295d4dc9e22643" providerId="LiveId" clId="{FFE0DF9A-1342-4C7D-AF56-F02689B87F00}" dt="2023-12-30T23:51:59.188" v="346" actId="21"/>
          <ac:cxnSpMkLst>
            <pc:docMk/>
            <pc:sldMk cId="1844214482" sldId="256"/>
            <ac:cxnSpMk id="84" creationId="{FD193936-94F3-E7C3-3C6D-21C69F92D666}"/>
          </ac:cxnSpMkLst>
        </pc:cxnChg>
        <pc:cxnChg chg="add del mod">
          <ac:chgData name="Fatima Pillosu" userId="a6295d4dc9e22643" providerId="LiveId" clId="{FFE0DF9A-1342-4C7D-AF56-F02689B87F00}" dt="2023-12-30T23:51:59.188" v="346" actId="21"/>
          <ac:cxnSpMkLst>
            <pc:docMk/>
            <pc:sldMk cId="1844214482" sldId="256"/>
            <ac:cxnSpMk id="85" creationId="{D56871A5-5217-6B9E-2A69-073C449240D0}"/>
          </ac:cxnSpMkLst>
        </pc:cxnChg>
        <pc:cxnChg chg="add del mod">
          <ac:chgData name="Fatima Pillosu" userId="a6295d4dc9e22643" providerId="LiveId" clId="{FFE0DF9A-1342-4C7D-AF56-F02689B87F00}" dt="2023-12-30T23:51:59.188" v="346" actId="21"/>
          <ac:cxnSpMkLst>
            <pc:docMk/>
            <pc:sldMk cId="1844214482" sldId="256"/>
            <ac:cxnSpMk id="86" creationId="{73EB4D9A-3366-42B4-0E65-CD7A673BECA6}"/>
          </ac:cxnSpMkLst>
        </pc:cxnChg>
        <pc:cxnChg chg="add del mod">
          <ac:chgData name="Fatima Pillosu" userId="a6295d4dc9e22643" providerId="LiveId" clId="{FFE0DF9A-1342-4C7D-AF56-F02689B87F00}" dt="2023-12-30T23:51:59.188" v="346" actId="21"/>
          <ac:cxnSpMkLst>
            <pc:docMk/>
            <pc:sldMk cId="1844214482" sldId="256"/>
            <ac:cxnSpMk id="88" creationId="{E2FECADC-921A-E19B-3CFB-CC126DDF02C1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92" creationId="{395CF0E4-96E2-5852-8D79-A45907719C01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94" creationId="{AC8387C6-2423-782E-5721-F2F8E31BC43A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95" creationId="{FD7845DA-DF4E-4727-F555-FF2B02AA99F5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96" creationId="{53D0A159-5A93-A89F-79CF-8DB89560F0D3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97" creationId="{7E0216E5-7021-F2CD-C0AA-CD00F7461517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100" creationId="{D9FA8EA3-7E7D-78DF-AB9D-41B613559886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101" creationId="{ADE9570A-09C1-BB5A-11BD-05B31EF2C784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102" creationId="{B82BA147-7DC3-EFA2-693D-14838CB102B0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103" creationId="{AAB72013-1CDF-DF40-E399-CC795D6372ED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104" creationId="{D587D5A3-40F0-9F9A-7067-C647FCD67D6A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105" creationId="{F564BCD9-3680-E400-A24B-52CD3635787D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106" creationId="{9EF10FDC-1F5D-4BEA-E89C-AD48A80F065A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107" creationId="{06104630-492D-76B9-35F5-FC5A67F22FE5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112" creationId="{D06692C1-893E-EDF6-54D3-934D60D93964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113" creationId="{10CE1CD3-8F7F-FE00-BA5A-F714AB1AB591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114" creationId="{C368170F-6598-30E2-63F9-791A72B4CCD0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115" creationId="{1B8AFAD6-84CE-0AC9-2EC5-14247D43B83D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128" creationId="{D79F3D8D-15E8-5B0B-2393-3D40EB1A61CD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129" creationId="{E4426527-D9F3-A9EE-B6B5-E61E0759A3A9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130" creationId="{1F6C4FD3-E016-CCB4-496D-59D348292F4C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131" creationId="{91228479-1EB3-4853-6C6B-943D5B159BB0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132" creationId="{1A5B43BD-188B-3A76-63A0-2989FDD3BA5C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133" creationId="{3896D913-F7BA-A4F7-8D58-86CEAAEA60BC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136" creationId="{B25217AD-C662-3C24-92A7-5CDBE8F0052E}"/>
          </ac:cxnSpMkLst>
        </pc:cxnChg>
        <pc:cxnChg chg="add del mod">
          <ac:chgData name="Fatima Pillosu" userId="a6295d4dc9e22643" providerId="LiveId" clId="{FFE0DF9A-1342-4C7D-AF56-F02689B87F00}" dt="2024-01-02T21:54:13.322" v="455" actId="21"/>
          <ac:cxnSpMkLst>
            <pc:docMk/>
            <pc:sldMk cId="1844214482" sldId="256"/>
            <ac:cxnSpMk id="138" creationId="{ABF5CFFD-18E7-487D-DDDD-F3AB9B9D764D}"/>
          </ac:cxnSpMkLst>
        </pc:cxnChg>
      </pc:sldChg>
      <pc:sldChg chg="addSp modSp mod">
        <pc:chgData name="Fatima Pillosu" userId="a6295d4dc9e22643" providerId="LiveId" clId="{FFE0DF9A-1342-4C7D-AF56-F02689B87F00}" dt="2023-12-30T23:43:07.743" v="284" actId="1076"/>
        <pc:sldMkLst>
          <pc:docMk/>
          <pc:sldMk cId="1146372877" sldId="257"/>
        </pc:sldMkLst>
        <pc:spChg chg="add mod">
          <ac:chgData name="Fatima Pillosu" userId="a6295d4dc9e22643" providerId="LiveId" clId="{FFE0DF9A-1342-4C7D-AF56-F02689B87F00}" dt="2023-12-30T23:43:07.743" v="284" actId="1076"/>
          <ac:spMkLst>
            <pc:docMk/>
            <pc:sldMk cId="1146372877" sldId="257"/>
            <ac:spMk id="28" creationId="{F92748F0-2A6D-D864-FA98-4E1A2606E5BF}"/>
          </ac:spMkLst>
        </pc:spChg>
      </pc:sldChg>
      <pc:sldChg chg="addSp modSp mod">
        <pc:chgData name="Fatima Pillosu" userId="a6295d4dc9e22643" providerId="LiveId" clId="{FFE0DF9A-1342-4C7D-AF56-F02689B87F00}" dt="2023-12-30T23:41:39.906" v="217" actId="20577"/>
        <pc:sldMkLst>
          <pc:docMk/>
          <pc:sldMk cId="4239796869" sldId="259"/>
        </pc:sldMkLst>
        <pc:spChg chg="add mod">
          <ac:chgData name="Fatima Pillosu" userId="a6295d4dc9e22643" providerId="LiveId" clId="{FFE0DF9A-1342-4C7D-AF56-F02689B87F00}" dt="2023-12-30T23:41:39.906" v="217" actId="20577"/>
          <ac:spMkLst>
            <pc:docMk/>
            <pc:sldMk cId="4239796869" sldId="259"/>
            <ac:spMk id="24" creationId="{A14381DC-C52D-EE88-D5B3-2DC11509939F}"/>
          </ac:spMkLst>
        </pc:spChg>
      </pc:sldChg>
      <pc:sldChg chg="addSp delSp modSp new mod">
        <pc:chgData name="Fatima Pillosu" userId="a6295d4dc9e22643" providerId="LiveId" clId="{FFE0DF9A-1342-4C7D-AF56-F02689B87F00}" dt="2023-12-30T23:39:33.512" v="169" actId="20577"/>
        <pc:sldMkLst>
          <pc:docMk/>
          <pc:sldMk cId="5519190" sldId="260"/>
        </pc:sldMkLst>
        <pc:spChg chg="del">
          <ac:chgData name="Fatima Pillosu" userId="a6295d4dc9e22643" providerId="LiveId" clId="{FFE0DF9A-1342-4C7D-AF56-F02689B87F00}" dt="2023-12-30T23:32:51.786" v="1" actId="478"/>
          <ac:spMkLst>
            <pc:docMk/>
            <pc:sldMk cId="5519190" sldId="260"/>
            <ac:spMk id="2" creationId="{DB91BAA8-A1F5-CD10-C344-A05C4E4D0D53}"/>
          </ac:spMkLst>
        </pc:spChg>
        <pc:spChg chg="del">
          <ac:chgData name="Fatima Pillosu" userId="a6295d4dc9e22643" providerId="LiveId" clId="{FFE0DF9A-1342-4C7D-AF56-F02689B87F00}" dt="2023-12-30T23:32:53.098" v="2" actId="478"/>
          <ac:spMkLst>
            <pc:docMk/>
            <pc:sldMk cId="5519190" sldId="260"/>
            <ac:spMk id="3" creationId="{49F93E55-899C-0039-BE5A-B6C9CF6E2E62}"/>
          </ac:spMkLst>
        </pc:spChg>
        <pc:spChg chg="add mod">
          <ac:chgData name="Fatima Pillosu" userId="a6295d4dc9e22643" providerId="LiveId" clId="{FFE0DF9A-1342-4C7D-AF56-F02689B87F00}" dt="2023-12-30T23:33:16.242" v="34" actId="20577"/>
          <ac:spMkLst>
            <pc:docMk/>
            <pc:sldMk cId="5519190" sldId="260"/>
            <ac:spMk id="4" creationId="{F7588A0A-2EF1-6852-B4BA-7B7EACE0B5AC}"/>
          </ac:spMkLst>
        </pc:spChg>
        <pc:spChg chg="add mod">
          <ac:chgData name="Fatima Pillosu" userId="a6295d4dc9e22643" providerId="LiveId" clId="{FFE0DF9A-1342-4C7D-AF56-F02689B87F00}" dt="2023-12-30T23:33:22.558" v="45" actId="20577"/>
          <ac:spMkLst>
            <pc:docMk/>
            <pc:sldMk cId="5519190" sldId="260"/>
            <ac:spMk id="5" creationId="{8F68584E-09EF-A322-9D94-58DD390862DD}"/>
          </ac:spMkLst>
        </pc:spChg>
        <pc:spChg chg="add mod">
          <ac:chgData name="Fatima Pillosu" userId="a6295d4dc9e22643" providerId="LiveId" clId="{FFE0DF9A-1342-4C7D-AF56-F02689B87F00}" dt="2023-12-30T23:34:44.999" v="95" actId="20577"/>
          <ac:spMkLst>
            <pc:docMk/>
            <pc:sldMk cId="5519190" sldId="260"/>
            <ac:spMk id="6" creationId="{AB4A809B-0D6C-1F6A-31A2-D65F6F25673B}"/>
          </ac:spMkLst>
        </pc:spChg>
        <pc:spChg chg="add mod">
          <ac:chgData name="Fatima Pillosu" userId="a6295d4dc9e22643" providerId="LiveId" clId="{FFE0DF9A-1342-4C7D-AF56-F02689B87F00}" dt="2023-12-30T23:32:59.908" v="4" actId="1076"/>
          <ac:spMkLst>
            <pc:docMk/>
            <pc:sldMk cId="5519190" sldId="260"/>
            <ac:spMk id="7" creationId="{B287A13E-7685-3043-5856-6359161B85AC}"/>
          </ac:spMkLst>
        </pc:spChg>
        <pc:spChg chg="add mod">
          <ac:chgData name="Fatima Pillosu" userId="a6295d4dc9e22643" providerId="LiveId" clId="{FFE0DF9A-1342-4C7D-AF56-F02689B87F00}" dt="2023-12-30T23:32:59.908" v="4" actId="1076"/>
          <ac:spMkLst>
            <pc:docMk/>
            <pc:sldMk cId="5519190" sldId="260"/>
            <ac:spMk id="8" creationId="{CC2C80B8-1485-92BA-FC06-1664C6E9272F}"/>
          </ac:spMkLst>
        </pc:spChg>
        <pc:spChg chg="add mod">
          <ac:chgData name="Fatima Pillosu" userId="a6295d4dc9e22643" providerId="LiveId" clId="{FFE0DF9A-1342-4C7D-AF56-F02689B87F00}" dt="2023-12-30T23:32:59.908" v="4" actId="1076"/>
          <ac:spMkLst>
            <pc:docMk/>
            <pc:sldMk cId="5519190" sldId="260"/>
            <ac:spMk id="9" creationId="{F8602583-8E61-289A-C4A7-F64EBAE2E1CB}"/>
          </ac:spMkLst>
        </pc:spChg>
        <pc:spChg chg="add mod">
          <ac:chgData name="Fatima Pillosu" userId="a6295d4dc9e22643" providerId="LiveId" clId="{FFE0DF9A-1342-4C7D-AF56-F02689B87F00}" dt="2023-12-30T23:32:59.908" v="4" actId="1076"/>
          <ac:spMkLst>
            <pc:docMk/>
            <pc:sldMk cId="5519190" sldId="260"/>
            <ac:spMk id="10" creationId="{55B058C1-2BA2-8681-3794-33D0ACFBB1F1}"/>
          </ac:spMkLst>
        </pc:spChg>
        <pc:spChg chg="add mod">
          <ac:chgData name="Fatima Pillosu" userId="a6295d4dc9e22643" providerId="LiveId" clId="{FFE0DF9A-1342-4C7D-AF56-F02689B87F00}" dt="2023-12-30T23:32:59.908" v="4" actId="1076"/>
          <ac:spMkLst>
            <pc:docMk/>
            <pc:sldMk cId="5519190" sldId="260"/>
            <ac:spMk id="11" creationId="{D08DF297-6D6C-3788-EF3B-75C03C2E9A4E}"/>
          </ac:spMkLst>
        </pc:spChg>
        <pc:spChg chg="add mod">
          <ac:chgData name="Fatima Pillosu" userId="a6295d4dc9e22643" providerId="LiveId" clId="{FFE0DF9A-1342-4C7D-AF56-F02689B87F00}" dt="2023-12-30T23:34:55.377" v="96" actId="1076"/>
          <ac:spMkLst>
            <pc:docMk/>
            <pc:sldMk cId="5519190" sldId="260"/>
            <ac:spMk id="12" creationId="{25E6B339-EBB6-460B-6694-2C8ABCB4AE2D}"/>
          </ac:spMkLst>
        </pc:spChg>
        <pc:spChg chg="add del mod">
          <ac:chgData name="Fatima Pillosu" userId="a6295d4dc9e22643" providerId="LiveId" clId="{FFE0DF9A-1342-4C7D-AF56-F02689B87F00}" dt="2023-12-30T23:33:26.494" v="47" actId="478"/>
          <ac:spMkLst>
            <pc:docMk/>
            <pc:sldMk cId="5519190" sldId="260"/>
            <ac:spMk id="15" creationId="{1369E21E-0C59-8B0C-759E-D07E8716F90A}"/>
          </ac:spMkLst>
        </pc:spChg>
        <pc:spChg chg="add del mod">
          <ac:chgData name="Fatima Pillosu" userId="a6295d4dc9e22643" providerId="LiveId" clId="{FFE0DF9A-1342-4C7D-AF56-F02689B87F00}" dt="2023-12-30T23:33:25.503" v="46" actId="478"/>
          <ac:spMkLst>
            <pc:docMk/>
            <pc:sldMk cId="5519190" sldId="260"/>
            <ac:spMk id="16" creationId="{6C5198E1-4FE7-DF08-22EA-7DF0A5080C37}"/>
          </ac:spMkLst>
        </pc:spChg>
        <pc:spChg chg="add del mod">
          <ac:chgData name="Fatima Pillosu" userId="a6295d4dc9e22643" providerId="LiveId" clId="{FFE0DF9A-1342-4C7D-AF56-F02689B87F00}" dt="2023-12-30T23:33:27.590" v="48" actId="478"/>
          <ac:spMkLst>
            <pc:docMk/>
            <pc:sldMk cId="5519190" sldId="260"/>
            <ac:spMk id="17" creationId="{4B2E1834-010C-2BA3-6EA6-6222ACAD5BCF}"/>
          </ac:spMkLst>
        </pc:spChg>
        <pc:spChg chg="add del mod">
          <ac:chgData name="Fatima Pillosu" userId="a6295d4dc9e22643" providerId="LiveId" clId="{FFE0DF9A-1342-4C7D-AF56-F02689B87F00}" dt="2023-12-30T23:33:29.903" v="49" actId="478"/>
          <ac:spMkLst>
            <pc:docMk/>
            <pc:sldMk cId="5519190" sldId="260"/>
            <ac:spMk id="18" creationId="{D6D24532-2014-2496-4BC3-4DEE887E9BCF}"/>
          </ac:spMkLst>
        </pc:spChg>
        <pc:spChg chg="add del mod">
          <ac:chgData name="Fatima Pillosu" userId="a6295d4dc9e22643" providerId="LiveId" clId="{FFE0DF9A-1342-4C7D-AF56-F02689B87F00}" dt="2023-12-30T23:33:31.440" v="50" actId="478"/>
          <ac:spMkLst>
            <pc:docMk/>
            <pc:sldMk cId="5519190" sldId="260"/>
            <ac:spMk id="19" creationId="{8CF3A8F6-10E4-FE55-8E41-7C590E95FDBE}"/>
          </ac:spMkLst>
        </pc:spChg>
        <pc:spChg chg="add mod">
          <ac:chgData name="Fatima Pillosu" userId="a6295d4dc9e22643" providerId="LiveId" clId="{FFE0DF9A-1342-4C7D-AF56-F02689B87F00}" dt="2023-12-30T23:39:33.512" v="169" actId="20577"/>
          <ac:spMkLst>
            <pc:docMk/>
            <pc:sldMk cId="5519190" sldId="260"/>
            <ac:spMk id="20" creationId="{934D55A7-E22B-5934-6FB5-FB369E691578}"/>
          </ac:spMkLst>
        </pc:spChg>
        <pc:spChg chg="add mod">
          <ac:chgData name="Fatima Pillosu" userId="a6295d4dc9e22643" providerId="LiveId" clId="{FFE0DF9A-1342-4C7D-AF56-F02689B87F00}" dt="2023-12-30T23:35:55.430" v="101" actId="208"/>
          <ac:spMkLst>
            <pc:docMk/>
            <pc:sldMk cId="5519190" sldId="260"/>
            <ac:spMk id="21" creationId="{1A71A6FB-EC41-EBCD-EB2E-C96C1A2E3354}"/>
          </ac:spMkLst>
        </pc:spChg>
        <pc:spChg chg="add mod">
          <ac:chgData name="Fatima Pillosu" userId="a6295d4dc9e22643" providerId="LiveId" clId="{FFE0DF9A-1342-4C7D-AF56-F02689B87F00}" dt="2023-12-30T23:38:13.495" v="143" actId="208"/>
          <ac:spMkLst>
            <pc:docMk/>
            <pc:sldMk cId="5519190" sldId="260"/>
            <ac:spMk id="22" creationId="{F2A4FF15-1D29-D9F6-94FA-39DD34B94E57}"/>
          </ac:spMkLst>
        </pc:spChg>
        <pc:spChg chg="add mod">
          <ac:chgData name="Fatima Pillosu" userId="a6295d4dc9e22643" providerId="LiveId" clId="{FFE0DF9A-1342-4C7D-AF56-F02689B87F00}" dt="2023-12-30T23:39:12.158" v="160" actId="208"/>
          <ac:spMkLst>
            <pc:docMk/>
            <pc:sldMk cId="5519190" sldId="260"/>
            <ac:spMk id="23" creationId="{AB136B8F-0898-62E3-CA8F-4ADCE49CF99E}"/>
          </ac:spMkLst>
        </pc:spChg>
        <pc:cxnChg chg="add mod">
          <ac:chgData name="Fatima Pillosu" userId="a6295d4dc9e22643" providerId="LiveId" clId="{FFE0DF9A-1342-4C7D-AF56-F02689B87F00}" dt="2023-12-30T23:32:59.908" v="4" actId="1076"/>
          <ac:cxnSpMkLst>
            <pc:docMk/>
            <pc:sldMk cId="5519190" sldId="260"/>
            <ac:cxnSpMk id="13" creationId="{C383B8EB-BAA2-A508-E3F0-4D11A542EDB0}"/>
          </ac:cxnSpMkLst>
        </pc:cxnChg>
        <pc:cxnChg chg="add del mod">
          <ac:chgData name="Fatima Pillosu" userId="a6295d4dc9e22643" providerId="LiveId" clId="{FFE0DF9A-1342-4C7D-AF56-F02689B87F00}" dt="2023-12-30T23:33:56.343" v="55" actId="1076"/>
          <ac:cxnSpMkLst>
            <pc:docMk/>
            <pc:sldMk cId="5519190" sldId="260"/>
            <ac:cxnSpMk id="14" creationId="{24D71625-DF79-323E-EEDF-2B675D7B0F9C}"/>
          </ac:cxnSpMkLst>
        </pc:cxnChg>
      </pc:sldChg>
      <pc:sldChg chg="addSp delSp modSp new mod">
        <pc:chgData name="Fatima Pillosu" userId="a6295d4dc9e22643" providerId="LiveId" clId="{FFE0DF9A-1342-4C7D-AF56-F02689B87F00}" dt="2024-01-02T21:59:38.023" v="628" actId="1076"/>
        <pc:sldMkLst>
          <pc:docMk/>
          <pc:sldMk cId="671075546" sldId="261"/>
        </pc:sldMkLst>
        <pc:spChg chg="del">
          <ac:chgData name="Fatima Pillosu" userId="a6295d4dc9e22643" providerId="LiveId" clId="{FFE0DF9A-1342-4C7D-AF56-F02689B87F00}" dt="2024-01-02T21:58:35.215" v="609" actId="478"/>
          <ac:spMkLst>
            <pc:docMk/>
            <pc:sldMk cId="671075546" sldId="261"/>
            <ac:spMk id="2" creationId="{3AD36798-4F47-643D-22C8-926F90D7E5EA}"/>
          </ac:spMkLst>
        </pc:spChg>
        <pc:spChg chg="del">
          <ac:chgData name="Fatima Pillosu" userId="a6295d4dc9e22643" providerId="LiveId" clId="{FFE0DF9A-1342-4C7D-AF56-F02689B87F00}" dt="2024-01-02T21:58:36.394" v="610" actId="478"/>
          <ac:spMkLst>
            <pc:docMk/>
            <pc:sldMk cId="671075546" sldId="261"/>
            <ac:spMk id="3" creationId="{AAB15AF6-1AF6-0955-2C4F-7640F6A21BBD}"/>
          </ac:spMkLst>
        </pc:spChg>
        <pc:picChg chg="add del mod modCrop">
          <ac:chgData name="Fatima Pillosu" userId="a6295d4dc9e22643" providerId="LiveId" clId="{FFE0DF9A-1342-4C7D-AF56-F02689B87F00}" dt="2024-01-02T21:59:38.023" v="628" actId="1076"/>
          <ac:picMkLst>
            <pc:docMk/>
            <pc:sldMk cId="671075546" sldId="261"/>
            <ac:picMk id="5" creationId="{0D3D2D33-F4DA-A112-0C16-858ED4AFCC26}"/>
          </ac:picMkLst>
        </pc:picChg>
        <pc:picChg chg="add del mod">
          <ac:chgData name="Fatima Pillosu" userId="a6295d4dc9e22643" providerId="LiveId" clId="{FFE0DF9A-1342-4C7D-AF56-F02689B87F00}" dt="2024-01-02T21:59:34.765" v="625"/>
          <ac:picMkLst>
            <pc:docMk/>
            <pc:sldMk cId="671075546" sldId="261"/>
            <ac:picMk id="6" creationId="{1D41A3E4-F26F-4060-0E69-36B36FC77906}"/>
          </ac:picMkLst>
        </pc:picChg>
        <pc:picChg chg="add del mod">
          <ac:chgData name="Fatima Pillosu" userId="a6295d4dc9e22643" providerId="LiveId" clId="{FFE0DF9A-1342-4C7D-AF56-F02689B87F00}" dt="2024-01-02T21:59:34.604" v="624"/>
          <ac:picMkLst>
            <pc:docMk/>
            <pc:sldMk cId="671075546" sldId="261"/>
            <ac:picMk id="7" creationId="{B3D72CD4-0FF4-C433-6E5C-552A4CC8C5D5}"/>
          </ac:picMkLst>
        </pc:picChg>
        <pc:picChg chg="add del mod">
          <ac:chgData name="Fatima Pillosu" userId="a6295d4dc9e22643" providerId="LiveId" clId="{FFE0DF9A-1342-4C7D-AF56-F02689B87F00}" dt="2024-01-02T21:59:34.413" v="623"/>
          <ac:picMkLst>
            <pc:docMk/>
            <pc:sldMk cId="671075546" sldId="261"/>
            <ac:picMk id="8" creationId="{67DD978C-048C-AA1E-0F84-373147331BF1}"/>
          </ac:picMkLst>
        </pc:picChg>
      </pc:sldChg>
      <pc:sldChg chg="addSp delSp modSp new mod ord">
        <pc:chgData name="Fatima Pillosu" userId="a6295d4dc9e22643" providerId="LiveId" clId="{FFE0DF9A-1342-4C7D-AF56-F02689B87F00}" dt="2024-01-02T22:37:37.167" v="889" actId="1076"/>
        <pc:sldMkLst>
          <pc:docMk/>
          <pc:sldMk cId="3133654853" sldId="262"/>
        </pc:sldMkLst>
        <pc:spChg chg="del">
          <ac:chgData name="Fatima Pillosu" userId="a6295d4dc9e22643" providerId="LiveId" clId="{FFE0DF9A-1342-4C7D-AF56-F02689B87F00}" dt="2024-01-02T22:00:16.251" v="637" actId="478"/>
          <ac:spMkLst>
            <pc:docMk/>
            <pc:sldMk cId="3133654853" sldId="262"/>
            <ac:spMk id="2" creationId="{9829313E-B2EC-34E0-BED1-E632BFEA7A68}"/>
          </ac:spMkLst>
        </pc:spChg>
        <pc:spChg chg="del">
          <ac:chgData name="Fatima Pillosu" userId="a6295d4dc9e22643" providerId="LiveId" clId="{FFE0DF9A-1342-4C7D-AF56-F02689B87F00}" dt="2024-01-02T22:00:14.752" v="636" actId="478"/>
          <ac:spMkLst>
            <pc:docMk/>
            <pc:sldMk cId="3133654853" sldId="262"/>
            <ac:spMk id="3" creationId="{090FB1BD-333A-AC98-7AD4-E38299852CB7}"/>
          </ac:spMkLst>
        </pc:spChg>
        <pc:picChg chg="add mod modCrop">
          <ac:chgData name="Fatima Pillosu" userId="a6295d4dc9e22643" providerId="LiveId" clId="{FFE0DF9A-1342-4C7D-AF56-F02689B87F00}" dt="2024-01-02T22:01:21.480" v="660" actId="1076"/>
          <ac:picMkLst>
            <pc:docMk/>
            <pc:sldMk cId="3133654853" sldId="262"/>
            <ac:picMk id="5" creationId="{9AFA0BAE-DA1A-91D7-CF26-ECE3D3A7103E}"/>
          </ac:picMkLst>
        </pc:picChg>
        <pc:picChg chg="add mod modCrop">
          <ac:chgData name="Fatima Pillosu" userId="a6295d4dc9e22643" providerId="LiveId" clId="{FFE0DF9A-1342-4C7D-AF56-F02689B87F00}" dt="2024-01-02T22:37:33.239" v="888" actId="1076"/>
          <ac:picMkLst>
            <pc:docMk/>
            <pc:sldMk cId="3133654853" sldId="262"/>
            <ac:picMk id="7" creationId="{E07CF9AE-6AAE-0424-C266-5ADFBDC4653E}"/>
          </ac:picMkLst>
        </pc:picChg>
        <pc:picChg chg="add mod modCrop">
          <ac:chgData name="Fatima Pillosu" userId="a6295d4dc9e22643" providerId="LiveId" clId="{FFE0DF9A-1342-4C7D-AF56-F02689B87F00}" dt="2024-01-02T22:37:37.167" v="889" actId="1076"/>
          <ac:picMkLst>
            <pc:docMk/>
            <pc:sldMk cId="3133654853" sldId="262"/>
            <ac:picMk id="9" creationId="{EC28E0C1-06C1-A572-8A3F-1D5ECD74262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C4D4-9C5E-40CF-AE44-5298C652EAF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3B0B-190A-401F-A849-BCEFA2AD7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34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C4D4-9C5E-40CF-AE44-5298C652EAF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3B0B-190A-401F-A849-BCEFA2AD7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12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C4D4-9C5E-40CF-AE44-5298C652EAF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3B0B-190A-401F-A849-BCEFA2AD7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21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C4D4-9C5E-40CF-AE44-5298C652EAF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3B0B-190A-401F-A849-BCEFA2AD7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6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C4D4-9C5E-40CF-AE44-5298C652EAF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3B0B-190A-401F-A849-BCEFA2AD7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55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C4D4-9C5E-40CF-AE44-5298C652EAF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3B0B-190A-401F-A849-BCEFA2AD7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C4D4-9C5E-40CF-AE44-5298C652EAF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3B0B-190A-401F-A849-BCEFA2AD7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51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C4D4-9C5E-40CF-AE44-5298C652EAF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3B0B-190A-401F-A849-BCEFA2AD7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74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C4D4-9C5E-40CF-AE44-5298C652EAF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3B0B-190A-401F-A849-BCEFA2AD7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96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C4D4-9C5E-40CF-AE44-5298C652EAF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3B0B-190A-401F-A849-BCEFA2AD7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77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C4D4-9C5E-40CF-AE44-5298C652EAF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3B0B-190A-401F-A849-BCEFA2AD7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55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C4D4-9C5E-40CF-AE44-5298C652EAF4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A3B0B-190A-401F-A849-BCEFA2AD7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43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902616-DF0D-B4F9-031D-65791881C2CE}"/>
              </a:ext>
            </a:extLst>
          </p:cNvPr>
          <p:cNvSpPr/>
          <p:nvPr/>
        </p:nvSpPr>
        <p:spPr>
          <a:xfrm>
            <a:off x="2449095" y="112942"/>
            <a:ext cx="5007811" cy="450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 - Research Question (RQ)</a:t>
            </a:r>
          </a:p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it worth bearing the cost of adopting a statistical weather-scenario-based approach to post-process NWP model outputs or would similar improvements be achievable with a no-weather-scenario-based approach?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7EA1B7B-D8B3-9E32-B024-69260B00162C}"/>
              </a:ext>
            </a:extLst>
          </p:cNvPr>
          <p:cNvCxnSpPr>
            <a:cxnSpLocks/>
          </p:cNvCxnSpPr>
          <p:nvPr/>
        </p:nvCxnSpPr>
        <p:spPr>
          <a:xfrm>
            <a:off x="4950623" y="1493475"/>
            <a:ext cx="0" cy="180000"/>
          </a:xfrm>
          <a:prstGeom prst="straightConnector1">
            <a:avLst/>
          </a:prstGeom>
          <a:ln w="0" cap="sq">
            <a:solidFill>
              <a:schemeClr val="tx1">
                <a:lumMod val="65000"/>
                <a:lumOff val="35000"/>
              </a:schemeClr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B3561E5-6896-25C7-F4D3-8D6819C43442}"/>
              </a:ext>
            </a:extLst>
          </p:cNvPr>
          <p:cNvSpPr/>
          <p:nvPr/>
        </p:nvSpPr>
        <p:spPr>
          <a:xfrm>
            <a:off x="4052220" y="1655109"/>
            <a:ext cx="1800000" cy="450000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 VERIFICATION</a:t>
            </a:r>
          </a:p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 scores to compare main forecast properties: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4C3843-AFE8-962C-9D7F-CE6B7BB4C933}"/>
              </a:ext>
            </a:extLst>
          </p:cNvPr>
          <p:cNvCxnSpPr/>
          <p:nvPr/>
        </p:nvCxnSpPr>
        <p:spPr>
          <a:xfrm>
            <a:off x="4952220" y="2104376"/>
            <a:ext cx="0" cy="180000"/>
          </a:xfrm>
          <a:prstGeom prst="straightConnector1">
            <a:avLst/>
          </a:prstGeom>
          <a:ln w="0" cap="sq">
            <a:solidFill>
              <a:schemeClr val="tx1">
                <a:lumMod val="65000"/>
                <a:lumOff val="35000"/>
              </a:schemeClr>
            </a:solidFill>
            <a:miter lim="800000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E8573F-9AF5-B8C3-005C-823D8C9B7B01}"/>
              </a:ext>
            </a:extLst>
          </p:cNvPr>
          <p:cNvCxnSpPr>
            <a:cxnSpLocks/>
          </p:cNvCxnSpPr>
          <p:nvPr/>
        </p:nvCxnSpPr>
        <p:spPr>
          <a:xfrm>
            <a:off x="2475703" y="2284376"/>
            <a:ext cx="0" cy="180000"/>
          </a:xfrm>
          <a:prstGeom prst="straightConnector1">
            <a:avLst/>
          </a:prstGeom>
          <a:ln w="0" cap="sq">
            <a:solidFill>
              <a:srgbClr val="00B0F0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52B0E3-F0ED-C8BB-38D9-AE2B1137EBCB}"/>
              </a:ext>
            </a:extLst>
          </p:cNvPr>
          <p:cNvCxnSpPr>
            <a:cxnSpLocks/>
          </p:cNvCxnSpPr>
          <p:nvPr/>
        </p:nvCxnSpPr>
        <p:spPr>
          <a:xfrm>
            <a:off x="7419155" y="2293600"/>
            <a:ext cx="0" cy="180000"/>
          </a:xfrm>
          <a:prstGeom prst="straightConnector1">
            <a:avLst/>
          </a:prstGeom>
          <a:ln w="0" cap="sq">
            <a:solidFill>
              <a:srgbClr val="FF33CC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BCFA73-8359-E200-31C9-6984DD00BB50}"/>
              </a:ext>
            </a:extLst>
          </p:cNvPr>
          <p:cNvCxnSpPr>
            <a:cxnSpLocks/>
          </p:cNvCxnSpPr>
          <p:nvPr/>
        </p:nvCxnSpPr>
        <p:spPr>
          <a:xfrm>
            <a:off x="2475715" y="2284376"/>
            <a:ext cx="2474908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92BE64-688A-4F0E-7D08-D40A61FF041C}"/>
              </a:ext>
            </a:extLst>
          </p:cNvPr>
          <p:cNvSpPr/>
          <p:nvPr/>
        </p:nvSpPr>
        <p:spPr>
          <a:xfrm>
            <a:off x="1755716" y="2464376"/>
            <a:ext cx="1440000" cy="360000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RELIABILITY</a:t>
            </a:r>
          </a:p>
          <a:p>
            <a:pPr algn="ctr"/>
            <a:r>
              <a:rPr lang="en-GB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(Section 3.1)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4A0E7-E866-88C7-AA22-C3C4553A1865}"/>
              </a:ext>
            </a:extLst>
          </p:cNvPr>
          <p:cNvSpPr/>
          <p:nvPr/>
        </p:nvSpPr>
        <p:spPr>
          <a:xfrm>
            <a:off x="6708707" y="2464376"/>
            <a:ext cx="1440000" cy="360000"/>
          </a:xfrm>
          <a:prstGeom prst="rect">
            <a:avLst/>
          </a:prstGeom>
          <a:noFill/>
          <a:ln w="19050">
            <a:solidFill>
              <a:srgbClr val="FF33CC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DISCRIMINATION ABILITY</a:t>
            </a:r>
          </a:p>
          <a:p>
            <a:pPr algn="ctr"/>
            <a:r>
              <a:rPr lang="en-GB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(Section 3.2)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64CF3F-C587-2329-2B55-331BE1C9912D}"/>
              </a:ext>
            </a:extLst>
          </p:cNvPr>
          <p:cNvCxnSpPr>
            <a:cxnSpLocks/>
          </p:cNvCxnSpPr>
          <p:nvPr/>
        </p:nvCxnSpPr>
        <p:spPr>
          <a:xfrm>
            <a:off x="1237459" y="3005351"/>
            <a:ext cx="0" cy="180000"/>
          </a:xfrm>
          <a:prstGeom prst="straightConnector1">
            <a:avLst/>
          </a:prstGeom>
          <a:ln w="0" cap="sq">
            <a:solidFill>
              <a:srgbClr val="00B0F0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D0A5E7-C730-36D8-8F50-274F422A00DC}"/>
              </a:ext>
            </a:extLst>
          </p:cNvPr>
          <p:cNvCxnSpPr>
            <a:cxnSpLocks/>
          </p:cNvCxnSpPr>
          <p:nvPr/>
        </p:nvCxnSpPr>
        <p:spPr>
          <a:xfrm>
            <a:off x="3713958" y="3005351"/>
            <a:ext cx="0" cy="180000"/>
          </a:xfrm>
          <a:prstGeom prst="straightConnector1">
            <a:avLst/>
          </a:prstGeom>
          <a:ln w="0" cap="sq">
            <a:solidFill>
              <a:srgbClr val="00B0F0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DBF42B-D306-E69F-0174-9574BCD682BD}"/>
              </a:ext>
            </a:extLst>
          </p:cNvPr>
          <p:cNvCxnSpPr>
            <a:cxnSpLocks/>
          </p:cNvCxnSpPr>
          <p:nvPr/>
        </p:nvCxnSpPr>
        <p:spPr>
          <a:xfrm>
            <a:off x="6190454" y="3007375"/>
            <a:ext cx="0" cy="180000"/>
          </a:xfrm>
          <a:prstGeom prst="straightConnector1">
            <a:avLst/>
          </a:prstGeom>
          <a:ln w="0" cap="sq">
            <a:solidFill>
              <a:srgbClr val="FF33CC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B04ABF-5292-EE34-C00F-BEBDAB2AFD29}"/>
              </a:ext>
            </a:extLst>
          </p:cNvPr>
          <p:cNvCxnSpPr>
            <a:cxnSpLocks/>
          </p:cNvCxnSpPr>
          <p:nvPr/>
        </p:nvCxnSpPr>
        <p:spPr>
          <a:xfrm>
            <a:off x="8666949" y="3007375"/>
            <a:ext cx="0" cy="180000"/>
          </a:xfrm>
          <a:prstGeom prst="straightConnector1">
            <a:avLst/>
          </a:prstGeom>
          <a:ln w="0" cap="sq">
            <a:solidFill>
              <a:srgbClr val="FF33CC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F3D9A1-521D-638B-D6AB-7DD3721F4CBE}"/>
              </a:ext>
            </a:extLst>
          </p:cNvPr>
          <p:cNvCxnSpPr>
            <a:cxnSpLocks/>
          </p:cNvCxnSpPr>
          <p:nvPr/>
        </p:nvCxnSpPr>
        <p:spPr>
          <a:xfrm>
            <a:off x="2475703" y="2825351"/>
            <a:ext cx="0" cy="180000"/>
          </a:xfrm>
          <a:prstGeom prst="straightConnector1">
            <a:avLst/>
          </a:prstGeom>
          <a:ln w="0" cap="sq">
            <a:solidFill>
              <a:srgbClr val="00B0F0"/>
            </a:solidFill>
            <a:miter lim="800000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6077AB-F413-0AD3-3AAC-D10254D2EEB0}"/>
              </a:ext>
            </a:extLst>
          </p:cNvPr>
          <p:cNvCxnSpPr>
            <a:cxnSpLocks/>
          </p:cNvCxnSpPr>
          <p:nvPr/>
        </p:nvCxnSpPr>
        <p:spPr>
          <a:xfrm>
            <a:off x="7419155" y="2825351"/>
            <a:ext cx="0" cy="180000"/>
          </a:xfrm>
          <a:prstGeom prst="straightConnector1">
            <a:avLst/>
          </a:prstGeom>
          <a:ln w="0" cap="sq">
            <a:solidFill>
              <a:srgbClr val="FF33CC"/>
            </a:solidFill>
            <a:miter lim="800000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E7F119-5E35-4ECE-0E93-3092223AB3C6}"/>
              </a:ext>
            </a:extLst>
          </p:cNvPr>
          <p:cNvCxnSpPr>
            <a:cxnSpLocks/>
          </p:cNvCxnSpPr>
          <p:nvPr/>
        </p:nvCxnSpPr>
        <p:spPr>
          <a:xfrm>
            <a:off x="1237459" y="3005351"/>
            <a:ext cx="2476499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9EA68C-57A2-63DA-74A6-E88C5C80F518}"/>
              </a:ext>
            </a:extLst>
          </p:cNvPr>
          <p:cNvCxnSpPr>
            <a:cxnSpLocks/>
          </p:cNvCxnSpPr>
          <p:nvPr/>
        </p:nvCxnSpPr>
        <p:spPr>
          <a:xfrm flipV="1">
            <a:off x="6190454" y="3005351"/>
            <a:ext cx="2476495" cy="2024"/>
          </a:xfrm>
          <a:prstGeom prst="line">
            <a:avLst/>
          </a:prstGeom>
          <a:ln w="31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83E5080-E413-0B44-6B16-DF29725FB44B}"/>
              </a:ext>
            </a:extLst>
          </p:cNvPr>
          <p:cNvSpPr/>
          <p:nvPr/>
        </p:nvSpPr>
        <p:spPr>
          <a:xfrm>
            <a:off x="445459" y="3194876"/>
            <a:ext cx="1584000" cy="720000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Summary score</a:t>
            </a:r>
          </a:p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</a:t>
            </a:r>
            <a:r>
              <a:rPr lang="en-GB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probability thresholds, for each lead time, for each VRT)</a:t>
            </a:r>
          </a:p>
          <a:p>
            <a:pPr algn="ctr"/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Reliability component of the Brier Score (BSrel)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8D8CBA-774D-3750-BB85-AE9A301CA691}"/>
              </a:ext>
            </a:extLst>
          </p:cNvPr>
          <p:cNvSpPr/>
          <p:nvPr/>
        </p:nvSpPr>
        <p:spPr>
          <a:xfrm>
            <a:off x="2921958" y="3194876"/>
            <a:ext cx="1584000" cy="720000"/>
          </a:xfrm>
          <a:prstGeom prst="rect">
            <a:avLst/>
          </a:prstGeom>
          <a:noFill/>
          <a:ln w="190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Breakdown score</a:t>
            </a:r>
          </a:p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</a:t>
            </a:r>
            <a:r>
              <a:rPr lang="en-GB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probability threshold, for each lead time, for each VRT)</a:t>
            </a:r>
          </a:p>
          <a:p>
            <a:pPr algn="ctr"/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Reliability/sharpness diagrams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F33513-BF5E-FB58-CB20-B4DC5F2D473B}"/>
              </a:ext>
            </a:extLst>
          </p:cNvPr>
          <p:cNvSpPr/>
          <p:nvPr/>
        </p:nvSpPr>
        <p:spPr>
          <a:xfrm>
            <a:off x="5398454" y="3194876"/>
            <a:ext cx="1584000" cy="720000"/>
          </a:xfrm>
          <a:prstGeom prst="rect">
            <a:avLst/>
          </a:prstGeom>
          <a:noFill/>
          <a:ln w="19050">
            <a:solidFill>
              <a:srgbClr val="FF33CC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Summary score</a:t>
            </a:r>
          </a:p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</a:t>
            </a:r>
            <a:r>
              <a:rPr lang="en-GB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probability thresholds, for each lead time, for each VRT)</a:t>
            </a:r>
          </a:p>
          <a:p>
            <a:pPr algn="ctr"/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Area under the ROC curve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135F12-8703-DF17-8E11-127AFF163DCF}"/>
              </a:ext>
            </a:extLst>
          </p:cNvPr>
          <p:cNvSpPr/>
          <p:nvPr/>
        </p:nvSpPr>
        <p:spPr>
          <a:xfrm>
            <a:off x="7874949" y="3194876"/>
            <a:ext cx="1584000" cy="720000"/>
          </a:xfrm>
          <a:prstGeom prst="rect">
            <a:avLst/>
          </a:prstGeom>
          <a:noFill/>
          <a:ln w="19050">
            <a:solidFill>
              <a:srgbClr val="FF33CC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Breakdown score</a:t>
            </a:r>
          </a:p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</a:t>
            </a:r>
            <a:r>
              <a:rPr lang="en-GB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probability threshold, for each lead time, for each VRT)</a:t>
            </a:r>
          </a:p>
          <a:p>
            <a:pPr algn="ctr"/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ROC curves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6E11A-CB8A-852E-3E18-3DFEC91680B9}"/>
              </a:ext>
            </a:extLst>
          </p:cNvPr>
          <p:cNvCxnSpPr>
            <a:cxnSpLocks/>
          </p:cNvCxnSpPr>
          <p:nvPr/>
        </p:nvCxnSpPr>
        <p:spPr>
          <a:xfrm>
            <a:off x="1237459" y="3922977"/>
            <a:ext cx="0" cy="180000"/>
          </a:xfrm>
          <a:prstGeom prst="straightConnector1">
            <a:avLst/>
          </a:prstGeom>
          <a:ln w="0" cap="sq">
            <a:solidFill>
              <a:srgbClr val="00B0F0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4404B3-2771-48A0-84E0-087C443791D5}"/>
              </a:ext>
            </a:extLst>
          </p:cNvPr>
          <p:cNvCxnSpPr>
            <a:cxnSpLocks/>
          </p:cNvCxnSpPr>
          <p:nvPr/>
        </p:nvCxnSpPr>
        <p:spPr>
          <a:xfrm>
            <a:off x="3713958" y="3922977"/>
            <a:ext cx="0" cy="180000"/>
          </a:xfrm>
          <a:prstGeom prst="straightConnector1">
            <a:avLst/>
          </a:prstGeom>
          <a:ln w="0" cap="sq">
            <a:solidFill>
              <a:srgbClr val="00B0F0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AD98AD-D696-3740-885F-20D4763AC679}"/>
              </a:ext>
            </a:extLst>
          </p:cNvPr>
          <p:cNvCxnSpPr>
            <a:cxnSpLocks/>
          </p:cNvCxnSpPr>
          <p:nvPr/>
        </p:nvCxnSpPr>
        <p:spPr>
          <a:xfrm>
            <a:off x="6190454" y="3925001"/>
            <a:ext cx="0" cy="180000"/>
          </a:xfrm>
          <a:prstGeom prst="straightConnector1">
            <a:avLst/>
          </a:prstGeom>
          <a:ln w="0" cap="sq">
            <a:solidFill>
              <a:srgbClr val="FF33CC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D6C6D4-39C7-C709-F03F-EA4E0E48644E}"/>
              </a:ext>
            </a:extLst>
          </p:cNvPr>
          <p:cNvCxnSpPr>
            <a:cxnSpLocks/>
          </p:cNvCxnSpPr>
          <p:nvPr/>
        </p:nvCxnSpPr>
        <p:spPr>
          <a:xfrm>
            <a:off x="8666949" y="3925001"/>
            <a:ext cx="0" cy="180000"/>
          </a:xfrm>
          <a:prstGeom prst="straightConnector1">
            <a:avLst/>
          </a:prstGeom>
          <a:ln w="0" cap="sq">
            <a:solidFill>
              <a:srgbClr val="FF33CC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E54B7EB0-99A1-88E4-540D-45D9F4B49D61}"/>
              </a:ext>
            </a:extLst>
          </p:cNvPr>
          <p:cNvSpPr/>
          <p:nvPr/>
        </p:nvSpPr>
        <p:spPr>
          <a:xfrm>
            <a:off x="67459" y="4119810"/>
            <a:ext cx="2340000" cy="1779116"/>
          </a:xfrm>
          <a:prstGeom prst="flowChartDocument">
            <a:avLst/>
          </a:prstGeom>
          <a:noFill/>
          <a:ln w="190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3B774F-F0BE-FBAD-DE93-64A541641786}"/>
              </a:ext>
            </a:extLst>
          </p:cNvPr>
          <p:cNvSpPr txBox="1"/>
          <p:nvPr/>
        </p:nvSpPr>
        <p:spPr>
          <a:xfrm>
            <a:off x="415215" y="5522272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i="1" dirty="0"/>
              <a:t>(Section 4.1 &amp; </a:t>
            </a:r>
          </a:p>
          <a:p>
            <a:r>
              <a:rPr lang="en-GB" sz="800" i="1" dirty="0"/>
              <a:t>Figures 4a-c)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45B34DA1-C586-D943-B6AE-B81659EB6CD5}"/>
              </a:ext>
            </a:extLst>
          </p:cNvPr>
          <p:cNvSpPr/>
          <p:nvPr/>
        </p:nvSpPr>
        <p:spPr>
          <a:xfrm>
            <a:off x="2543958" y="4103781"/>
            <a:ext cx="2340000" cy="1795145"/>
          </a:xfrm>
          <a:prstGeom prst="flowChartDocument">
            <a:avLst/>
          </a:prstGeom>
          <a:noFill/>
          <a:ln w="190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1CC328-3F7B-0627-2FCF-32671944996A}"/>
              </a:ext>
            </a:extLst>
          </p:cNvPr>
          <p:cNvSpPr txBox="1"/>
          <p:nvPr/>
        </p:nvSpPr>
        <p:spPr>
          <a:xfrm>
            <a:off x="2803600" y="5522272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i="1" dirty="0"/>
              <a:t>(Section 4.1 &amp; </a:t>
            </a:r>
          </a:p>
          <a:p>
            <a:r>
              <a:rPr lang="en-GB" sz="800" i="1" dirty="0"/>
              <a:t>Figures 5a-f)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5DB0C10-A14A-0E44-F9AF-FB5CA6702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491" y="4301570"/>
            <a:ext cx="2304000" cy="1219244"/>
          </a:xfrm>
          <a:prstGeom prst="rect">
            <a:avLst/>
          </a:prstGeom>
          <a:noFill/>
        </p:spPr>
      </p:pic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7ACE4D00-BA01-DB65-883E-EF9BE3C33864}"/>
              </a:ext>
            </a:extLst>
          </p:cNvPr>
          <p:cNvSpPr/>
          <p:nvPr/>
        </p:nvSpPr>
        <p:spPr>
          <a:xfrm>
            <a:off x="5020454" y="4119810"/>
            <a:ext cx="2340000" cy="1779116"/>
          </a:xfrm>
          <a:prstGeom prst="flowChartDocument">
            <a:avLst/>
          </a:prstGeom>
          <a:noFill/>
          <a:ln w="19050">
            <a:solidFill>
              <a:srgbClr val="FF33CC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B7415579-C5AD-ED53-E352-6BBB6883CCCD}"/>
              </a:ext>
            </a:extLst>
          </p:cNvPr>
          <p:cNvSpPr/>
          <p:nvPr/>
        </p:nvSpPr>
        <p:spPr>
          <a:xfrm>
            <a:off x="7498456" y="4119810"/>
            <a:ext cx="2340000" cy="1775068"/>
          </a:xfrm>
          <a:prstGeom prst="flowChartDocument">
            <a:avLst/>
          </a:prstGeom>
          <a:noFill/>
          <a:ln w="19050">
            <a:solidFill>
              <a:srgbClr val="FF33CC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D74DAF-00FB-B066-6D8C-38E98BE98CC1}"/>
              </a:ext>
            </a:extLst>
          </p:cNvPr>
          <p:cNvSpPr txBox="1"/>
          <p:nvPr/>
        </p:nvSpPr>
        <p:spPr>
          <a:xfrm>
            <a:off x="5269875" y="5522272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i="1" dirty="0"/>
              <a:t>(Section 4.2 &amp; </a:t>
            </a:r>
          </a:p>
          <a:p>
            <a:r>
              <a:rPr lang="en-GB" sz="800" i="1" dirty="0"/>
              <a:t>Figures 4d-f)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D3225B4-A591-85A5-55C7-2BED7FF7D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325" y="4134176"/>
            <a:ext cx="1368000" cy="1432353"/>
          </a:xfrm>
          <a:prstGeom prst="rect">
            <a:avLst/>
          </a:prstGeom>
          <a:noFill/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9FD8DB4-34B7-9B90-C005-B948730BAE2F}"/>
              </a:ext>
            </a:extLst>
          </p:cNvPr>
          <p:cNvSpPr txBox="1"/>
          <p:nvPr/>
        </p:nvSpPr>
        <p:spPr>
          <a:xfrm>
            <a:off x="7708846" y="5522272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i="1" dirty="0"/>
              <a:t>(Section 4.2 &amp; </a:t>
            </a:r>
          </a:p>
          <a:p>
            <a:r>
              <a:rPr lang="en-GB" sz="800" i="1" dirty="0"/>
              <a:t>Figures 5g-i)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F907BE2-058A-B4BE-7BDC-39A8E2F20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958" y="4146401"/>
            <a:ext cx="1512000" cy="1437478"/>
          </a:xfrm>
          <a:prstGeom prst="rect">
            <a:avLst/>
          </a:prstGeom>
          <a:noFill/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2380B98-1C62-E9B3-AAC9-EC2FB0FDD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59" y="4146401"/>
            <a:ext cx="1512000" cy="1427673"/>
          </a:xfrm>
          <a:prstGeom prst="rect">
            <a:avLst/>
          </a:prstGeom>
          <a:noFill/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1696B1-3846-72C5-B805-43D62A0B6C1B}"/>
              </a:ext>
            </a:extLst>
          </p:cNvPr>
          <p:cNvCxnSpPr>
            <a:cxnSpLocks/>
          </p:cNvCxnSpPr>
          <p:nvPr/>
        </p:nvCxnSpPr>
        <p:spPr>
          <a:xfrm>
            <a:off x="1304134" y="5770826"/>
            <a:ext cx="0" cy="180000"/>
          </a:xfrm>
          <a:prstGeom prst="straightConnector1">
            <a:avLst/>
          </a:prstGeom>
          <a:ln w="0" cap="sq">
            <a:solidFill>
              <a:srgbClr val="00B0F0"/>
            </a:solidFill>
            <a:miter lim="800000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3B3554-CBCD-D6E5-B8DF-C42264898223}"/>
              </a:ext>
            </a:extLst>
          </p:cNvPr>
          <p:cNvCxnSpPr>
            <a:cxnSpLocks/>
          </p:cNvCxnSpPr>
          <p:nvPr/>
        </p:nvCxnSpPr>
        <p:spPr>
          <a:xfrm>
            <a:off x="3780633" y="5770826"/>
            <a:ext cx="0" cy="180000"/>
          </a:xfrm>
          <a:prstGeom prst="straightConnector1">
            <a:avLst/>
          </a:prstGeom>
          <a:ln w="0" cap="sq">
            <a:solidFill>
              <a:srgbClr val="00B0F0"/>
            </a:solidFill>
            <a:miter lim="800000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03F52A-88EE-A055-9704-9F8B8961301C}"/>
              </a:ext>
            </a:extLst>
          </p:cNvPr>
          <p:cNvCxnSpPr>
            <a:cxnSpLocks/>
          </p:cNvCxnSpPr>
          <p:nvPr/>
        </p:nvCxnSpPr>
        <p:spPr>
          <a:xfrm>
            <a:off x="6257129" y="5772850"/>
            <a:ext cx="0" cy="180000"/>
          </a:xfrm>
          <a:prstGeom prst="straightConnector1">
            <a:avLst/>
          </a:prstGeom>
          <a:ln w="0" cap="sq">
            <a:solidFill>
              <a:srgbClr val="FF33CC"/>
            </a:solidFill>
            <a:miter lim="800000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B75A0A-DB48-7C91-703B-E2CCB60D2540}"/>
              </a:ext>
            </a:extLst>
          </p:cNvPr>
          <p:cNvCxnSpPr>
            <a:cxnSpLocks/>
          </p:cNvCxnSpPr>
          <p:nvPr/>
        </p:nvCxnSpPr>
        <p:spPr>
          <a:xfrm>
            <a:off x="8733624" y="5772850"/>
            <a:ext cx="0" cy="180000"/>
          </a:xfrm>
          <a:prstGeom prst="straightConnector1">
            <a:avLst/>
          </a:prstGeom>
          <a:ln w="0" cap="sq">
            <a:solidFill>
              <a:srgbClr val="FF33CC"/>
            </a:solidFill>
            <a:miter lim="800000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5F330B-A32D-B3D9-5BAC-E38227DE3084}"/>
              </a:ext>
            </a:extLst>
          </p:cNvPr>
          <p:cNvCxnSpPr>
            <a:cxnSpLocks/>
          </p:cNvCxnSpPr>
          <p:nvPr/>
        </p:nvCxnSpPr>
        <p:spPr>
          <a:xfrm>
            <a:off x="1304138" y="5965300"/>
            <a:ext cx="2600689" cy="0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4DE210-61D8-DF15-AB83-CAEA36E3A2CB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3904827" y="5965300"/>
            <a:ext cx="1" cy="180000"/>
          </a:xfrm>
          <a:prstGeom prst="straightConnector1">
            <a:avLst/>
          </a:prstGeom>
          <a:ln w="0" cap="sq">
            <a:solidFill>
              <a:srgbClr val="00B0F0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F892FAC-DDBF-B2D3-9752-C8D5EC7DD7AC}"/>
              </a:ext>
            </a:extLst>
          </p:cNvPr>
          <p:cNvSpPr/>
          <p:nvPr/>
        </p:nvSpPr>
        <p:spPr>
          <a:xfrm>
            <a:off x="3303700" y="6145300"/>
            <a:ext cx="1202254" cy="270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 - Answer to RQ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7738991-4163-5DD8-7BEE-49F5AC6DFD9A}"/>
              </a:ext>
            </a:extLst>
          </p:cNvPr>
          <p:cNvCxnSpPr>
            <a:cxnSpLocks/>
          </p:cNvCxnSpPr>
          <p:nvPr/>
        </p:nvCxnSpPr>
        <p:spPr>
          <a:xfrm>
            <a:off x="4953000" y="2284376"/>
            <a:ext cx="2474908" cy="0"/>
          </a:xfrm>
          <a:prstGeom prst="line">
            <a:avLst/>
          </a:prstGeom>
          <a:ln w="31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9FFBB5-C496-F630-2EA9-C02648B67965}"/>
              </a:ext>
            </a:extLst>
          </p:cNvPr>
          <p:cNvCxnSpPr>
            <a:cxnSpLocks/>
          </p:cNvCxnSpPr>
          <p:nvPr/>
        </p:nvCxnSpPr>
        <p:spPr>
          <a:xfrm>
            <a:off x="6257129" y="5950826"/>
            <a:ext cx="2476495" cy="0"/>
          </a:xfrm>
          <a:prstGeom prst="line">
            <a:avLst/>
          </a:prstGeom>
          <a:ln w="31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316A7C-1195-02C8-BCAE-4432AE528493}"/>
              </a:ext>
            </a:extLst>
          </p:cNvPr>
          <p:cNvCxnSpPr/>
          <p:nvPr/>
        </p:nvCxnSpPr>
        <p:spPr>
          <a:xfrm>
            <a:off x="4952220" y="566382"/>
            <a:ext cx="0" cy="180000"/>
          </a:xfrm>
          <a:prstGeom prst="straightConnector1">
            <a:avLst/>
          </a:prstGeom>
          <a:ln w="3175" cap="sq">
            <a:solidFill>
              <a:schemeClr val="tx1">
                <a:lumMod val="65000"/>
                <a:lumOff val="35000"/>
              </a:schemeClr>
            </a:solidFill>
            <a:miter lim="800000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69A7C4-28B5-0FE2-E52E-305F4709CF47}"/>
              </a:ext>
            </a:extLst>
          </p:cNvPr>
          <p:cNvCxnSpPr>
            <a:cxnSpLocks/>
          </p:cNvCxnSpPr>
          <p:nvPr/>
        </p:nvCxnSpPr>
        <p:spPr>
          <a:xfrm>
            <a:off x="2475703" y="746382"/>
            <a:ext cx="0" cy="180000"/>
          </a:xfrm>
          <a:prstGeom prst="straightConnector1">
            <a:avLst/>
          </a:prstGeom>
          <a:ln w="3175" cap="sq">
            <a:solidFill>
              <a:schemeClr val="tx1">
                <a:lumMod val="65000"/>
                <a:lumOff val="35000"/>
              </a:schemeClr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DA8DF05-FE06-3124-853B-E463A1302FD8}"/>
              </a:ext>
            </a:extLst>
          </p:cNvPr>
          <p:cNvCxnSpPr>
            <a:cxnSpLocks/>
          </p:cNvCxnSpPr>
          <p:nvPr/>
        </p:nvCxnSpPr>
        <p:spPr>
          <a:xfrm>
            <a:off x="7419155" y="755606"/>
            <a:ext cx="0" cy="180000"/>
          </a:xfrm>
          <a:prstGeom prst="straightConnector1">
            <a:avLst/>
          </a:prstGeom>
          <a:ln w="3175" cap="sq">
            <a:solidFill>
              <a:schemeClr val="tx1">
                <a:lumMod val="65000"/>
                <a:lumOff val="35000"/>
              </a:schemeClr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215D93-A236-A027-B767-619ADC9A291B}"/>
              </a:ext>
            </a:extLst>
          </p:cNvPr>
          <p:cNvCxnSpPr>
            <a:cxnSpLocks/>
          </p:cNvCxnSpPr>
          <p:nvPr/>
        </p:nvCxnSpPr>
        <p:spPr>
          <a:xfrm>
            <a:off x="2475715" y="746382"/>
            <a:ext cx="2474908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ECB71A7-6D5E-D771-0B01-9D15734A5991}"/>
              </a:ext>
            </a:extLst>
          </p:cNvPr>
          <p:cNvSpPr/>
          <p:nvPr/>
        </p:nvSpPr>
        <p:spPr>
          <a:xfrm>
            <a:off x="107048" y="4162827"/>
            <a:ext cx="190800" cy="19235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sz="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287C4F7-7EB9-E892-F6E2-9FB1090EF690}"/>
              </a:ext>
            </a:extLst>
          </p:cNvPr>
          <p:cNvCxnSpPr>
            <a:cxnSpLocks/>
          </p:cNvCxnSpPr>
          <p:nvPr/>
        </p:nvCxnSpPr>
        <p:spPr>
          <a:xfrm>
            <a:off x="4953000" y="746382"/>
            <a:ext cx="2474908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2A6DA3C1-233B-458F-3107-87A0F283620A}"/>
              </a:ext>
            </a:extLst>
          </p:cNvPr>
          <p:cNvSpPr/>
          <p:nvPr/>
        </p:nvSpPr>
        <p:spPr>
          <a:xfrm>
            <a:off x="6591155" y="928018"/>
            <a:ext cx="1656000" cy="360000"/>
          </a:xfrm>
          <a:prstGeom prst="parallelogram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 observations</a:t>
            </a:r>
          </a:p>
          <a:p>
            <a:pPr algn="ctr"/>
            <a:r>
              <a:rPr lang="en-GB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(Section 2.2 &amp; Figure 2d)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406E84A-F7DC-7D82-70A6-B9F9AA5B88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1167" y="849182"/>
            <a:ext cx="1097782" cy="555591"/>
          </a:xfrm>
          <a:prstGeom prst="rect">
            <a:avLst/>
          </a:prstGeom>
        </p:spPr>
      </p:pic>
      <p:pic>
        <p:nvPicPr>
          <p:cNvPr id="58" name="Picture 57" descr="A map of the world&#10;&#10;Description automatically generated">
            <a:extLst>
              <a:ext uri="{FF2B5EF4-FFF2-40B4-BE49-F238E27FC236}">
                <a16:creationId xmlns:a16="http://schemas.microsoft.com/office/drawing/2014/main" id="{87F74CF0-579A-CC9F-4625-F64B32A2748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4510" r="7122" b="4742"/>
          <a:stretch/>
        </p:blipFill>
        <p:spPr>
          <a:xfrm>
            <a:off x="887165" y="668426"/>
            <a:ext cx="720000" cy="361545"/>
          </a:xfrm>
          <a:prstGeom prst="rect">
            <a:avLst/>
          </a:prstGeom>
        </p:spPr>
      </p:pic>
      <p:pic>
        <p:nvPicPr>
          <p:cNvPr id="59" name="Picture 58" descr="A map of the world&#10;&#10;Description automatically generated">
            <a:extLst>
              <a:ext uri="{FF2B5EF4-FFF2-40B4-BE49-F238E27FC236}">
                <a16:creationId xmlns:a16="http://schemas.microsoft.com/office/drawing/2014/main" id="{6F7AD3D6-7E4D-869C-B80C-93F30301300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4510" r="7122" b="4742"/>
          <a:stretch/>
        </p:blipFill>
        <p:spPr>
          <a:xfrm>
            <a:off x="489167" y="1071383"/>
            <a:ext cx="720000" cy="361545"/>
          </a:xfrm>
          <a:prstGeom prst="rect">
            <a:avLst/>
          </a:prstGeom>
        </p:spPr>
      </p:pic>
      <p:pic>
        <p:nvPicPr>
          <p:cNvPr id="60" name="Picture 59" descr="A map of the world&#10;&#10;Description automatically generated">
            <a:extLst>
              <a:ext uri="{FF2B5EF4-FFF2-40B4-BE49-F238E27FC236}">
                <a16:creationId xmlns:a16="http://schemas.microsoft.com/office/drawing/2014/main" id="{A6152569-EFF4-6B70-4A0C-054A8D965F9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4510" r="7122" b="4742"/>
          <a:stretch/>
        </p:blipFill>
        <p:spPr>
          <a:xfrm>
            <a:off x="107048" y="677650"/>
            <a:ext cx="720000" cy="361545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28C76D2-C239-71C9-86BE-F4CA9F2E17C0}"/>
              </a:ext>
            </a:extLst>
          </p:cNvPr>
          <p:cNvSpPr/>
          <p:nvPr/>
        </p:nvSpPr>
        <p:spPr>
          <a:xfrm>
            <a:off x="291885" y="414444"/>
            <a:ext cx="350325" cy="360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rgbClr val="11908D"/>
                </a:solidFill>
              </a:rPr>
              <a:t>FC1</a:t>
            </a:r>
            <a:endParaRPr lang="en-GB" sz="800" i="1" dirty="0">
              <a:solidFill>
                <a:srgbClr val="11908D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799AB2-442B-A41A-E73A-857E9B93EC64}"/>
              </a:ext>
            </a:extLst>
          </p:cNvPr>
          <p:cNvSpPr/>
          <p:nvPr/>
        </p:nvSpPr>
        <p:spPr>
          <a:xfrm>
            <a:off x="1082316" y="418618"/>
            <a:ext cx="350325" cy="360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rgbClr val="FF4F19"/>
                </a:solidFill>
              </a:rPr>
              <a:t>FC2</a:t>
            </a:r>
            <a:endParaRPr lang="en-GB" sz="800" i="1" dirty="0">
              <a:solidFill>
                <a:srgbClr val="FF4F19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F59BE7C-96E8-1A57-1034-9B298CD8F3BF}"/>
              </a:ext>
            </a:extLst>
          </p:cNvPr>
          <p:cNvSpPr/>
          <p:nvPr/>
        </p:nvSpPr>
        <p:spPr>
          <a:xfrm>
            <a:off x="674004" y="1313475"/>
            <a:ext cx="350325" cy="36000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rgbClr val="747474"/>
                </a:solidFill>
              </a:rPr>
              <a:t>FC3</a:t>
            </a:r>
            <a:endParaRPr lang="en-GB" sz="800" i="1" dirty="0">
              <a:solidFill>
                <a:srgbClr val="747474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0364C03-D8CF-90C6-288C-896184EF45E2}"/>
              </a:ext>
            </a:extLst>
          </p:cNvPr>
          <p:cNvCxnSpPr>
            <a:cxnSpLocks/>
          </p:cNvCxnSpPr>
          <p:nvPr/>
        </p:nvCxnSpPr>
        <p:spPr>
          <a:xfrm>
            <a:off x="2475699" y="1297526"/>
            <a:ext cx="0" cy="180000"/>
          </a:xfrm>
          <a:prstGeom prst="straightConnector1">
            <a:avLst/>
          </a:prstGeom>
          <a:ln w="3175" cap="sq">
            <a:solidFill>
              <a:schemeClr val="tx1">
                <a:lumMod val="65000"/>
                <a:lumOff val="35000"/>
              </a:schemeClr>
            </a:solidFill>
            <a:miter lim="800000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A4AF08-3F37-90B0-BE11-2A8B5AFA3DFA}"/>
              </a:ext>
            </a:extLst>
          </p:cNvPr>
          <p:cNvCxnSpPr>
            <a:cxnSpLocks/>
          </p:cNvCxnSpPr>
          <p:nvPr/>
        </p:nvCxnSpPr>
        <p:spPr>
          <a:xfrm>
            <a:off x="7427908" y="1297526"/>
            <a:ext cx="0" cy="180000"/>
          </a:xfrm>
          <a:prstGeom prst="straightConnector1">
            <a:avLst/>
          </a:prstGeom>
          <a:ln w="3175" cap="sq">
            <a:solidFill>
              <a:schemeClr val="tx1">
                <a:lumMod val="65000"/>
                <a:lumOff val="35000"/>
              </a:schemeClr>
            </a:solidFill>
            <a:miter lim="800000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7D2422-540B-7B18-8C39-E7699B26540F}"/>
              </a:ext>
            </a:extLst>
          </p:cNvPr>
          <p:cNvCxnSpPr>
            <a:cxnSpLocks/>
          </p:cNvCxnSpPr>
          <p:nvPr/>
        </p:nvCxnSpPr>
        <p:spPr>
          <a:xfrm>
            <a:off x="2475703" y="1482669"/>
            <a:ext cx="4952205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arallelogram 67">
            <a:extLst>
              <a:ext uri="{FF2B5EF4-FFF2-40B4-BE49-F238E27FC236}">
                <a16:creationId xmlns:a16="http://schemas.microsoft.com/office/drawing/2014/main" id="{C372BD64-968A-EF2C-ADF2-E2ECD788AA70}"/>
              </a:ext>
            </a:extLst>
          </p:cNvPr>
          <p:cNvSpPr/>
          <p:nvPr/>
        </p:nvSpPr>
        <p:spPr>
          <a:xfrm>
            <a:off x="1647699" y="925650"/>
            <a:ext cx="1656000" cy="360000"/>
          </a:xfrm>
          <a:prstGeom prst="parallelogram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Read forecasts</a:t>
            </a:r>
          </a:p>
          <a:p>
            <a:pPr algn="ctr"/>
            <a:r>
              <a:rPr lang="en-GB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(Section 2.1 &amp; Figure 2a-c)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7070279-1F40-AB78-2F7E-1EE8782F16CC}"/>
              </a:ext>
            </a:extLst>
          </p:cNvPr>
          <p:cNvSpPr/>
          <p:nvPr/>
        </p:nvSpPr>
        <p:spPr>
          <a:xfrm>
            <a:off x="2608163" y="4162827"/>
            <a:ext cx="190800" cy="19235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sz="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4C86A51-6BC4-9915-E960-D57BA106B929}"/>
              </a:ext>
            </a:extLst>
          </p:cNvPr>
          <p:cNvSpPr/>
          <p:nvPr/>
        </p:nvSpPr>
        <p:spPr>
          <a:xfrm>
            <a:off x="5075124" y="4162827"/>
            <a:ext cx="190800" cy="19235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sz="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C08C6E-42A8-C888-D75A-350A134B0849}"/>
              </a:ext>
            </a:extLst>
          </p:cNvPr>
          <p:cNvSpPr/>
          <p:nvPr/>
        </p:nvSpPr>
        <p:spPr>
          <a:xfrm>
            <a:off x="7558886" y="4162827"/>
            <a:ext cx="190800" cy="192355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sz="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9BA58C9-6F6C-233C-6990-808AC9B0FF1A}"/>
              </a:ext>
            </a:extLst>
          </p:cNvPr>
          <p:cNvSpPr/>
          <p:nvPr/>
        </p:nvSpPr>
        <p:spPr>
          <a:xfrm>
            <a:off x="2718458" y="5241303"/>
            <a:ext cx="146081" cy="138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029F8A-3432-1788-2043-9A6917462813}"/>
              </a:ext>
            </a:extLst>
          </p:cNvPr>
          <p:cNvCxnSpPr>
            <a:cxnSpLocks/>
          </p:cNvCxnSpPr>
          <p:nvPr/>
        </p:nvCxnSpPr>
        <p:spPr>
          <a:xfrm>
            <a:off x="7498456" y="5965300"/>
            <a:ext cx="0" cy="180000"/>
          </a:xfrm>
          <a:prstGeom prst="straightConnector1">
            <a:avLst/>
          </a:prstGeom>
          <a:ln w="0" cap="sq">
            <a:solidFill>
              <a:srgbClr val="FF33CC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F2BDF37-37F3-23CF-0904-ABA4062A73E3}"/>
              </a:ext>
            </a:extLst>
          </p:cNvPr>
          <p:cNvSpPr/>
          <p:nvPr/>
        </p:nvSpPr>
        <p:spPr>
          <a:xfrm>
            <a:off x="4749285" y="6161224"/>
            <a:ext cx="5089172" cy="589745"/>
          </a:xfrm>
          <a:prstGeom prst="rect">
            <a:avLst/>
          </a:prstGeom>
          <a:noFill/>
          <a:ln w="19050">
            <a:solidFill>
              <a:srgbClr val="FF33CC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Estimation of discrimination ability for</a:t>
            </a:r>
          </a:p>
          <a:p>
            <a:pPr algn="ctr"/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“Real” forecasting system configuration 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(Real ROC curves, AROC with trapezium approximation)</a:t>
            </a:r>
          </a:p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</a:p>
          <a:p>
            <a:pPr algn="ctr"/>
            <a:r>
              <a:rPr lang="en-GB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“Potential” forecasting system configuration, e.g. more members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(binormal approximation for ROC curves and AROC)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CC8A3D5-936B-53A1-FC82-DB6539A5F60F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4505954" y="6280300"/>
            <a:ext cx="243331" cy="0"/>
          </a:xfrm>
          <a:prstGeom prst="straightConnector1">
            <a:avLst/>
          </a:prstGeom>
          <a:ln w="0" cap="sq">
            <a:solidFill>
              <a:srgbClr val="FF33CC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21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9AFA0BAE-DA1A-91D7-CF26-ECE3D3A71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4510" r="7122" b="4742"/>
          <a:stretch/>
        </p:blipFill>
        <p:spPr>
          <a:xfrm>
            <a:off x="858416" y="569166"/>
            <a:ext cx="6522098" cy="3275046"/>
          </a:xfrm>
          <a:prstGeom prst="rect">
            <a:avLst/>
          </a:prstGeom>
        </p:spPr>
      </p:pic>
      <p:pic>
        <p:nvPicPr>
          <p:cNvPr id="7" name="Picture 6" descr="A map of the world&#10;&#10;Description automatically generated">
            <a:extLst>
              <a:ext uri="{FF2B5EF4-FFF2-40B4-BE49-F238E27FC236}">
                <a16:creationId xmlns:a16="http://schemas.microsoft.com/office/drawing/2014/main" id="{E07CF9AE-6AAE-0424-C266-5ADFBDC465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4510" r="7122" b="4742"/>
          <a:stretch/>
        </p:blipFill>
        <p:spPr>
          <a:xfrm>
            <a:off x="3383902" y="503852"/>
            <a:ext cx="6522098" cy="3275047"/>
          </a:xfrm>
          <a:prstGeom prst="rect">
            <a:avLst/>
          </a:prstGeom>
        </p:spPr>
      </p:pic>
      <p:pic>
        <p:nvPicPr>
          <p:cNvPr id="9" name="Picture 8" descr="A map of the world&#10;&#10;Description automatically generated">
            <a:extLst>
              <a:ext uri="{FF2B5EF4-FFF2-40B4-BE49-F238E27FC236}">
                <a16:creationId xmlns:a16="http://schemas.microsoft.com/office/drawing/2014/main" id="{EC28E0C1-06C1-A572-8A3F-1D5ECD7426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4510" r="7122" b="4742"/>
          <a:stretch/>
        </p:blipFill>
        <p:spPr>
          <a:xfrm>
            <a:off x="858416" y="3429000"/>
            <a:ext cx="6522098" cy="327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5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0D3D2D33-F4DA-A112-0C16-858ED4AFC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7" t="34337" r="7368" b="4742"/>
          <a:stretch/>
        </p:blipFill>
        <p:spPr>
          <a:xfrm>
            <a:off x="1705947" y="1642188"/>
            <a:ext cx="6494106" cy="32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7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E6DA03-82A9-E2E9-883C-8D9965739A48}"/>
              </a:ext>
            </a:extLst>
          </p:cNvPr>
          <p:cNvSpPr txBox="1"/>
          <p:nvPr/>
        </p:nvSpPr>
        <p:spPr>
          <a:xfrm>
            <a:off x="1561806" y="4710623"/>
            <a:ext cx="4094385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dirty="0"/>
              <a:t>Lead Times [hours]</a:t>
            </a:r>
            <a:endParaRPr lang="en-GB" sz="214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9708F-C713-93CF-EAB2-1BD11F8C4C48}"/>
              </a:ext>
            </a:extLst>
          </p:cNvPr>
          <p:cNvSpPr txBox="1"/>
          <p:nvPr/>
        </p:nvSpPr>
        <p:spPr>
          <a:xfrm>
            <a:off x="955375" y="661604"/>
            <a:ext cx="514436" cy="392425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2143" dirty="0"/>
              <a:t>Bsrel [-]</a:t>
            </a:r>
            <a:endParaRPr lang="en-GB" sz="2143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B1648AF-9AB7-A1A4-8DAE-61850DE9A7EB}"/>
              </a:ext>
            </a:extLst>
          </p:cNvPr>
          <p:cNvSpPr/>
          <p:nvPr/>
        </p:nvSpPr>
        <p:spPr>
          <a:xfrm>
            <a:off x="1561806" y="1285402"/>
            <a:ext cx="4083043" cy="2236584"/>
          </a:xfrm>
          <a:custGeom>
            <a:avLst/>
            <a:gdLst>
              <a:gd name="connsiteX0" fmla="*/ 0 w 3429000"/>
              <a:gd name="connsiteY0" fmla="*/ 0 h 1878316"/>
              <a:gd name="connsiteX1" fmla="*/ 152400 w 3429000"/>
              <a:gd name="connsiteY1" fmla="*/ 714375 h 1878316"/>
              <a:gd name="connsiteX2" fmla="*/ 476250 w 3429000"/>
              <a:gd name="connsiteY2" fmla="*/ 1276350 h 1878316"/>
              <a:gd name="connsiteX3" fmla="*/ 1019175 w 3429000"/>
              <a:gd name="connsiteY3" fmla="*/ 1666875 h 1878316"/>
              <a:gd name="connsiteX4" fmla="*/ 1676400 w 3429000"/>
              <a:gd name="connsiteY4" fmla="*/ 1857375 h 1878316"/>
              <a:gd name="connsiteX5" fmla="*/ 2609850 w 3429000"/>
              <a:gd name="connsiteY5" fmla="*/ 1857375 h 1878316"/>
              <a:gd name="connsiteX6" fmla="*/ 3429000 w 3429000"/>
              <a:gd name="connsiteY6" fmla="*/ 1714500 h 187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1878316">
                <a:moveTo>
                  <a:pt x="0" y="0"/>
                </a:moveTo>
                <a:cubicBezTo>
                  <a:pt x="36512" y="250825"/>
                  <a:pt x="73025" y="501650"/>
                  <a:pt x="152400" y="714375"/>
                </a:cubicBezTo>
                <a:cubicBezTo>
                  <a:pt x="231775" y="927100"/>
                  <a:pt x="331788" y="1117600"/>
                  <a:pt x="476250" y="1276350"/>
                </a:cubicBezTo>
                <a:cubicBezTo>
                  <a:pt x="620712" y="1435100"/>
                  <a:pt x="819150" y="1570038"/>
                  <a:pt x="1019175" y="1666875"/>
                </a:cubicBezTo>
                <a:cubicBezTo>
                  <a:pt x="1219200" y="1763712"/>
                  <a:pt x="1411288" y="1825625"/>
                  <a:pt x="1676400" y="1857375"/>
                </a:cubicBezTo>
                <a:cubicBezTo>
                  <a:pt x="1941512" y="1889125"/>
                  <a:pt x="2317750" y="1881187"/>
                  <a:pt x="2609850" y="1857375"/>
                </a:cubicBezTo>
                <a:cubicBezTo>
                  <a:pt x="2901950" y="1833563"/>
                  <a:pt x="3165475" y="1774031"/>
                  <a:pt x="3429000" y="1714500"/>
                </a:cubicBezTo>
              </a:path>
            </a:pathLst>
          </a:custGeom>
          <a:noFill/>
          <a:ln w="38100">
            <a:solidFill>
              <a:srgbClr val="11908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4002E1B-0AEB-BAB9-CD4F-3EE665F33BB5}"/>
              </a:ext>
            </a:extLst>
          </p:cNvPr>
          <p:cNvSpPr/>
          <p:nvPr/>
        </p:nvSpPr>
        <p:spPr>
          <a:xfrm>
            <a:off x="1561806" y="3701203"/>
            <a:ext cx="4094384" cy="465722"/>
          </a:xfrm>
          <a:custGeom>
            <a:avLst/>
            <a:gdLst>
              <a:gd name="connsiteX0" fmla="*/ 0 w 3371850"/>
              <a:gd name="connsiteY0" fmla="*/ 0 h 391120"/>
              <a:gd name="connsiteX1" fmla="*/ 676275 w 3371850"/>
              <a:gd name="connsiteY1" fmla="*/ 257175 h 391120"/>
              <a:gd name="connsiteX2" fmla="*/ 1619250 w 3371850"/>
              <a:gd name="connsiteY2" fmla="*/ 361950 h 391120"/>
              <a:gd name="connsiteX3" fmla="*/ 2676525 w 3371850"/>
              <a:gd name="connsiteY3" fmla="*/ 390525 h 391120"/>
              <a:gd name="connsiteX4" fmla="*/ 3371850 w 3371850"/>
              <a:gd name="connsiteY4" fmla="*/ 342900 h 39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1850" h="391120">
                <a:moveTo>
                  <a:pt x="0" y="0"/>
                </a:moveTo>
                <a:cubicBezTo>
                  <a:pt x="203200" y="98425"/>
                  <a:pt x="406400" y="196850"/>
                  <a:pt x="676275" y="257175"/>
                </a:cubicBezTo>
                <a:cubicBezTo>
                  <a:pt x="946150" y="317500"/>
                  <a:pt x="1285875" y="339725"/>
                  <a:pt x="1619250" y="361950"/>
                </a:cubicBezTo>
                <a:cubicBezTo>
                  <a:pt x="1952625" y="384175"/>
                  <a:pt x="2384425" y="393700"/>
                  <a:pt x="2676525" y="390525"/>
                </a:cubicBezTo>
                <a:cubicBezTo>
                  <a:pt x="2968625" y="387350"/>
                  <a:pt x="3170237" y="365125"/>
                  <a:pt x="3371850" y="342900"/>
                </a:cubicBezTo>
              </a:path>
            </a:pathLst>
          </a:custGeom>
          <a:noFill/>
          <a:ln w="38100">
            <a:solidFill>
              <a:srgbClr val="7474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A4D539-FA12-6F36-8D67-735B9CABAC30}"/>
              </a:ext>
            </a:extLst>
          </p:cNvPr>
          <p:cNvSpPr/>
          <p:nvPr/>
        </p:nvSpPr>
        <p:spPr>
          <a:xfrm>
            <a:off x="1561806" y="4036558"/>
            <a:ext cx="4083043" cy="253175"/>
          </a:xfrm>
          <a:custGeom>
            <a:avLst/>
            <a:gdLst>
              <a:gd name="connsiteX0" fmla="*/ 0 w 3371850"/>
              <a:gd name="connsiteY0" fmla="*/ 0 h 391120"/>
              <a:gd name="connsiteX1" fmla="*/ 676275 w 3371850"/>
              <a:gd name="connsiteY1" fmla="*/ 257175 h 391120"/>
              <a:gd name="connsiteX2" fmla="*/ 1619250 w 3371850"/>
              <a:gd name="connsiteY2" fmla="*/ 361950 h 391120"/>
              <a:gd name="connsiteX3" fmla="*/ 2676525 w 3371850"/>
              <a:gd name="connsiteY3" fmla="*/ 390525 h 391120"/>
              <a:gd name="connsiteX4" fmla="*/ 3371850 w 3371850"/>
              <a:gd name="connsiteY4" fmla="*/ 342900 h 391120"/>
              <a:gd name="connsiteX0" fmla="*/ 0 w 3352800"/>
              <a:gd name="connsiteY0" fmla="*/ 0 h 210145"/>
              <a:gd name="connsiteX1" fmla="*/ 657225 w 3352800"/>
              <a:gd name="connsiteY1" fmla="*/ 76200 h 210145"/>
              <a:gd name="connsiteX2" fmla="*/ 1600200 w 3352800"/>
              <a:gd name="connsiteY2" fmla="*/ 180975 h 210145"/>
              <a:gd name="connsiteX3" fmla="*/ 2657475 w 3352800"/>
              <a:gd name="connsiteY3" fmla="*/ 209550 h 210145"/>
              <a:gd name="connsiteX4" fmla="*/ 3352800 w 3352800"/>
              <a:gd name="connsiteY4" fmla="*/ 161925 h 210145"/>
              <a:gd name="connsiteX0" fmla="*/ 0 w 3352800"/>
              <a:gd name="connsiteY0" fmla="*/ 0 h 209878"/>
              <a:gd name="connsiteX1" fmla="*/ 619125 w 3352800"/>
              <a:gd name="connsiteY1" fmla="*/ 142875 h 209878"/>
              <a:gd name="connsiteX2" fmla="*/ 1600200 w 3352800"/>
              <a:gd name="connsiteY2" fmla="*/ 180975 h 209878"/>
              <a:gd name="connsiteX3" fmla="*/ 2657475 w 3352800"/>
              <a:gd name="connsiteY3" fmla="*/ 209550 h 209878"/>
              <a:gd name="connsiteX4" fmla="*/ 3352800 w 3352800"/>
              <a:gd name="connsiteY4" fmla="*/ 161925 h 209878"/>
              <a:gd name="connsiteX0" fmla="*/ 0 w 3352800"/>
              <a:gd name="connsiteY0" fmla="*/ 0 h 209878"/>
              <a:gd name="connsiteX1" fmla="*/ 619125 w 3352800"/>
              <a:gd name="connsiteY1" fmla="*/ 142875 h 209878"/>
              <a:gd name="connsiteX2" fmla="*/ 1600200 w 3352800"/>
              <a:gd name="connsiteY2" fmla="*/ 180975 h 209878"/>
              <a:gd name="connsiteX3" fmla="*/ 2657475 w 3352800"/>
              <a:gd name="connsiteY3" fmla="*/ 209550 h 209878"/>
              <a:gd name="connsiteX4" fmla="*/ 3352800 w 3352800"/>
              <a:gd name="connsiteY4" fmla="*/ 161925 h 209878"/>
              <a:gd name="connsiteX0" fmla="*/ 0 w 3343275"/>
              <a:gd name="connsiteY0" fmla="*/ 0 h 209878"/>
              <a:gd name="connsiteX1" fmla="*/ 619125 w 3343275"/>
              <a:gd name="connsiteY1" fmla="*/ 142875 h 209878"/>
              <a:gd name="connsiteX2" fmla="*/ 1600200 w 3343275"/>
              <a:gd name="connsiteY2" fmla="*/ 180975 h 209878"/>
              <a:gd name="connsiteX3" fmla="*/ 2657475 w 3343275"/>
              <a:gd name="connsiteY3" fmla="*/ 209550 h 209878"/>
              <a:gd name="connsiteX4" fmla="*/ 3343275 w 3343275"/>
              <a:gd name="connsiteY4" fmla="*/ 161925 h 209878"/>
              <a:gd name="connsiteX0" fmla="*/ 0 w 3343275"/>
              <a:gd name="connsiteY0" fmla="*/ 0 h 261391"/>
              <a:gd name="connsiteX1" fmla="*/ 619125 w 3343275"/>
              <a:gd name="connsiteY1" fmla="*/ 142875 h 261391"/>
              <a:gd name="connsiteX2" fmla="*/ 1600200 w 3343275"/>
              <a:gd name="connsiteY2" fmla="*/ 180975 h 261391"/>
              <a:gd name="connsiteX3" fmla="*/ 2657475 w 3343275"/>
              <a:gd name="connsiteY3" fmla="*/ 209550 h 261391"/>
              <a:gd name="connsiteX4" fmla="*/ 3343275 w 3343275"/>
              <a:gd name="connsiteY4" fmla="*/ 257175 h 261391"/>
              <a:gd name="connsiteX0" fmla="*/ 0 w 3352800"/>
              <a:gd name="connsiteY0" fmla="*/ 0 h 218759"/>
              <a:gd name="connsiteX1" fmla="*/ 619125 w 3352800"/>
              <a:gd name="connsiteY1" fmla="*/ 142875 h 218759"/>
              <a:gd name="connsiteX2" fmla="*/ 1600200 w 3352800"/>
              <a:gd name="connsiteY2" fmla="*/ 180975 h 218759"/>
              <a:gd name="connsiteX3" fmla="*/ 2657475 w 3352800"/>
              <a:gd name="connsiteY3" fmla="*/ 209550 h 218759"/>
              <a:gd name="connsiteX4" fmla="*/ 3352800 w 3352800"/>
              <a:gd name="connsiteY4" fmla="*/ 209550 h 218759"/>
              <a:gd name="connsiteX0" fmla="*/ 0 w 3352800"/>
              <a:gd name="connsiteY0" fmla="*/ 0 h 214551"/>
              <a:gd name="connsiteX1" fmla="*/ 619125 w 3352800"/>
              <a:gd name="connsiteY1" fmla="*/ 142875 h 214551"/>
              <a:gd name="connsiteX2" fmla="*/ 1600200 w 3352800"/>
              <a:gd name="connsiteY2" fmla="*/ 180975 h 214551"/>
              <a:gd name="connsiteX3" fmla="*/ 2657475 w 3352800"/>
              <a:gd name="connsiteY3" fmla="*/ 209550 h 214551"/>
              <a:gd name="connsiteX4" fmla="*/ 3352800 w 3352800"/>
              <a:gd name="connsiteY4" fmla="*/ 209550 h 214551"/>
              <a:gd name="connsiteX0" fmla="*/ 0 w 3352800"/>
              <a:gd name="connsiteY0" fmla="*/ 0 h 214551"/>
              <a:gd name="connsiteX1" fmla="*/ 533400 w 3352800"/>
              <a:gd name="connsiteY1" fmla="*/ 152400 h 214551"/>
              <a:gd name="connsiteX2" fmla="*/ 1600200 w 3352800"/>
              <a:gd name="connsiteY2" fmla="*/ 180975 h 214551"/>
              <a:gd name="connsiteX3" fmla="*/ 2657475 w 3352800"/>
              <a:gd name="connsiteY3" fmla="*/ 209550 h 214551"/>
              <a:gd name="connsiteX4" fmla="*/ 3352800 w 3352800"/>
              <a:gd name="connsiteY4" fmla="*/ 209550 h 214551"/>
              <a:gd name="connsiteX0" fmla="*/ 0 w 3352800"/>
              <a:gd name="connsiteY0" fmla="*/ 0 h 214551"/>
              <a:gd name="connsiteX1" fmla="*/ 533400 w 3352800"/>
              <a:gd name="connsiteY1" fmla="*/ 152400 h 214551"/>
              <a:gd name="connsiteX2" fmla="*/ 1600200 w 3352800"/>
              <a:gd name="connsiteY2" fmla="*/ 180975 h 214551"/>
              <a:gd name="connsiteX3" fmla="*/ 2657475 w 3352800"/>
              <a:gd name="connsiteY3" fmla="*/ 209550 h 214551"/>
              <a:gd name="connsiteX4" fmla="*/ 3352800 w 3352800"/>
              <a:gd name="connsiteY4" fmla="*/ 209550 h 214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14551">
                <a:moveTo>
                  <a:pt x="0" y="0"/>
                </a:moveTo>
                <a:cubicBezTo>
                  <a:pt x="203200" y="98425"/>
                  <a:pt x="333375" y="131763"/>
                  <a:pt x="533400" y="152400"/>
                </a:cubicBezTo>
                <a:cubicBezTo>
                  <a:pt x="733425" y="173037"/>
                  <a:pt x="1246188" y="171450"/>
                  <a:pt x="1600200" y="180975"/>
                </a:cubicBezTo>
                <a:cubicBezTo>
                  <a:pt x="1954212" y="190500"/>
                  <a:pt x="2365375" y="212725"/>
                  <a:pt x="2657475" y="209550"/>
                </a:cubicBezTo>
                <a:cubicBezTo>
                  <a:pt x="2949575" y="206375"/>
                  <a:pt x="3055937" y="222250"/>
                  <a:pt x="3352800" y="209550"/>
                </a:cubicBezTo>
              </a:path>
            </a:pathLst>
          </a:custGeom>
          <a:noFill/>
          <a:ln w="38100">
            <a:solidFill>
              <a:srgbClr val="FF4F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33CF0C-B81D-1015-9DAE-0A1A4F2A0718}"/>
              </a:ext>
            </a:extLst>
          </p:cNvPr>
          <p:cNvCxnSpPr>
            <a:cxnSpLocks/>
          </p:cNvCxnSpPr>
          <p:nvPr/>
        </p:nvCxnSpPr>
        <p:spPr>
          <a:xfrm>
            <a:off x="903982" y="1409377"/>
            <a:ext cx="0" cy="242871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40813A-94E5-519F-6EC4-3BE616BDF334}"/>
              </a:ext>
            </a:extLst>
          </p:cNvPr>
          <p:cNvSpPr txBox="1"/>
          <p:nvPr/>
        </p:nvSpPr>
        <p:spPr>
          <a:xfrm>
            <a:off x="419391" y="661604"/>
            <a:ext cx="514436" cy="392425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2143" b="1" dirty="0">
                <a:solidFill>
                  <a:srgbClr val="0000FF"/>
                </a:solidFill>
              </a:rPr>
              <a:t>Direction of a better 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8240D7-F3DA-097D-D581-D2C0438D0F69}"/>
              </a:ext>
            </a:extLst>
          </p:cNvPr>
          <p:cNvSpPr txBox="1"/>
          <p:nvPr/>
        </p:nvSpPr>
        <p:spPr>
          <a:xfrm>
            <a:off x="1275604" y="4337769"/>
            <a:ext cx="549722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dirty="0"/>
              <a:t>12</a:t>
            </a:r>
            <a:endParaRPr lang="en-GB" sz="2143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DCE4F-08E3-B09C-F1A5-DD84CE5FA065}"/>
              </a:ext>
            </a:extLst>
          </p:cNvPr>
          <p:cNvSpPr/>
          <p:nvPr/>
        </p:nvSpPr>
        <p:spPr>
          <a:xfrm>
            <a:off x="1550466" y="434768"/>
            <a:ext cx="4094385" cy="3924258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61D99C-F6C8-F016-BA8D-54ABD403FA28}"/>
              </a:ext>
            </a:extLst>
          </p:cNvPr>
          <p:cNvSpPr txBox="1"/>
          <p:nvPr/>
        </p:nvSpPr>
        <p:spPr>
          <a:xfrm>
            <a:off x="1825327" y="4347568"/>
            <a:ext cx="549722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dirty="0"/>
              <a:t>24</a:t>
            </a:r>
            <a:endParaRPr lang="en-GB" sz="214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AA9CA9-0024-8021-6D46-04FD1CB4CF55}"/>
              </a:ext>
            </a:extLst>
          </p:cNvPr>
          <p:cNvSpPr txBox="1"/>
          <p:nvPr/>
        </p:nvSpPr>
        <p:spPr>
          <a:xfrm>
            <a:off x="5313280" y="4347567"/>
            <a:ext cx="65179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dirty="0"/>
              <a:t>246</a:t>
            </a:r>
            <a:endParaRPr lang="en-GB" sz="2143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B33448-A355-DB38-8821-2007021DC82A}"/>
              </a:ext>
            </a:extLst>
          </p:cNvPr>
          <p:cNvSpPr txBox="1"/>
          <p:nvPr/>
        </p:nvSpPr>
        <p:spPr>
          <a:xfrm>
            <a:off x="3631682" y="4337768"/>
            <a:ext cx="549722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dirty="0"/>
              <a:t>…..</a:t>
            </a:r>
            <a:endParaRPr lang="en-GB" sz="214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D416E-541E-E8F2-DDC9-C5C3BCDD4FB6}"/>
              </a:ext>
            </a:extLst>
          </p:cNvPr>
          <p:cNvSpPr txBox="1"/>
          <p:nvPr/>
        </p:nvSpPr>
        <p:spPr>
          <a:xfrm>
            <a:off x="1146372" y="4062502"/>
            <a:ext cx="549722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dirty="0"/>
              <a:t>0</a:t>
            </a:r>
            <a:endParaRPr lang="en-GB" sz="2143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C3D002-A06C-D021-D47C-4F8079A909FB}"/>
              </a:ext>
            </a:extLst>
          </p:cNvPr>
          <p:cNvSpPr txBox="1"/>
          <p:nvPr/>
        </p:nvSpPr>
        <p:spPr>
          <a:xfrm>
            <a:off x="1146372" y="242061"/>
            <a:ext cx="549722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43" dirty="0"/>
              <a:t>∞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B3C26C-4433-321A-52DF-EE9A207E58C2}"/>
              </a:ext>
            </a:extLst>
          </p:cNvPr>
          <p:cNvSpPr txBox="1"/>
          <p:nvPr/>
        </p:nvSpPr>
        <p:spPr>
          <a:xfrm>
            <a:off x="4714822" y="555039"/>
            <a:ext cx="816609" cy="108164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143" dirty="0">
                <a:solidFill>
                  <a:srgbClr val="11908D"/>
                </a:solidFill>
              </a:rPr>
              <a:t>FC1</a:t>
            </a:r>
          </a:p>
          <a:p>
            <a:pPr algn="ctr"/>
            <a:r>
              <a:rPr lang="it-IT" sz="2143" dirty="0">
                <a:solidFill>
                  <a:srgbClr val="FF4F19"/>
                </a:solidFill>
              </a:rPr>
              <a:t>FC2</a:t>
            </a:r>
          </a:p>
          <a:p>
            <a:pPr algn="ctr"/>
            <a:r>
              <a:rPr lang="it-IT" sz="2143" dirty="0">
                <a:solidFill>
                  <a:srgbClr val="747474"/>
                </a:solidFill>
              </a:rPr>
              <a:t>FC3</a:t>
            </a:r>
            <a:endParaRPr lang="en-GB" sz="2143" dirty="0">
              <a:solidFill>
                <a:srgbClr val="747474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92D95E3-F21A-9DC0-1093-F5A1CFDC49AA}"/>
              </a:ext>
            </a:extLst>
          </p:cNvPr>
          <p:cNvSpPr/>
          <p:nvPr/>
        </p:nvSpPr>
        <p:spPr>
          <a:xfrm>
            <a:off x="1550466" y="1092592"/>
            <a:ext cx="4094385" cy="2619953"/>
          </a:xfrm>
          <a:custGeom>
            <a:avLst/>
            <a:gdLst>
              <a:gd name="connsiteX0" fmla="*/ 9525 w 3438525"/>
              <a:gd name="connsiteY0" fmla="*/ 0 h 2228850"/>
              <a:gd name="connsiteX1" fmla="*/ 180975 w 3438525"/>
              <a:gd name="connsiteY1" fmla="*/ 638175 h 2228850"/>
              <a:gd name="connsiteX2" fmla="*/ 514350 w 3438525"/>
              <a:gd name="connsiteY2" fmla="*/ 1295400 h 2228850"/>
              <a:gd name="connsiteX3" fmla="*/ 1123950 w 3438525"/>
              <a:gd name="connsiteY3" fmla="*/ 1676400 h 2228850"/>
              <a:gd name="connsiteX4" fmla="*/ 1990725 w 3438525"/>
              <a:gd name="connsiteY4" fmla="*/ 1866900 h 2228850"/>
              <a:gd name="connsiteX5" fmla="*/ 2752725 w 3438525"/>
              <a:gd name="connsiteY5" fmla="*/ 1847850 h 2228850"/>
              <a:gd name="connsiteX6" fmla="*/ 3438525 w 3438525"/>
              <a:gd name="connsiteY6" fmla="*/ 1714500 h 2228850"/>
              <a:gd name="connsiteX7" fmla="*/ 3429000 w 3438525"/>
              <a:gd name="connsiteY7" fmla="*/ 2124075 h 2228850"/>
              <a:gd name="connsiteX8" fmla="*/ 2914650 w 3438525"/>
              <a:gd name="connsiteY8" fmla="*/ 2228850 h 2228850"/>
              <a:gd name="connsiteX9" fmla="*/ 2333625 w 3438525"/>
              <a:gd name="connsiteY9" fmla="*/ 2200275 h 2228850"/>
              <a:gd name="connsiteX10" fmla="*/ 1743075 w 3438525"/>
              <a:gd name="connsiteY10" fmla="*/ 2162175 h 2228850"/>
              <a:gd name="connsiteX11" fmla="*/ 1200150 w 3438525"/>
              <a:gd name="connsiteY11" fmla="*/ 2019300 h 2228850"/>
              <a:gd name="connsiteX12" fmla="*/ 600075 w 3438525"/>
              <a:gd name="connsiteY12" fmla="*/ 1695450 h 2228850"/>
              <a:gd name="connsiteX13" fmla="*/ 276225 w 3438525"/>
              <a:gd name="connsiteY13" fmla="*/ 1285875 h 2228850"/>
              <a:gd name="connsiteX14" fmla="*/ 76200 w 3438525"/>
              <a:gd name="connsiteY14" fmla="*/ 847725 h 2228850"/>
              <a:gd name="connsiteX15" fmla="*/ 0 w 3438525"/>
              <a:gd name="connsiteY15" fmla="*/ 514350 h 2228850"/>
              <a:gd name="connsiteX16" fmla="*/ 9525 w 3438525"/>
              <a:gd name="connsiteY16" fmla="*/ 0 h 2228850"/>
              <a:gd name="connsiteX0" fmla="*/ 9525 w 3438525"/>
              <a:gd name="connsiteY0" fmla="*/ 0 h 2200275"/>
              <a:gd name="connsiteX1" fmla="*/ 180975 w 3438525"/>
              <a:gd name="connsiteY1" fmla="*/ 638175 h 2200275"/>
              <a:gd name="connsiteX2" fmla="*/ 514350 w 3438525"/>
              <a:gd name="connsiteY2" fmla="*/ 1295400 h 2200275"/>
              <a:gd name="connsiteX3" fmla="*/ 1123950 w 3438525"/>
              <a:gd name="connsiteY3" fmla="*/ 1676400 h 2200275"/>
              <a:gd name="connsiteX4" fmla="*/ 1990725 w 3438525"/>
              <a:gd name="connsiteY4" fmla="*/ 1866900 h 2200275"/>
              <a:gd name="connsiteX5" fmla="*/ 2752725 w 3438525"/>
              <a:gd name="connsiteY5" fmla="*/ 1847850 h 2200275"/>
              <a:gd name="connsiteX6" fmla="*/ 3438525 w 3438525"/>
              <a:gd name="connsiteY6" fmla="*/ 1714500 h 2200275"/>
              <a:gd name="connsiteX7" fmla="*/ 3429000 w 3438525"/>
              <a:gd name="connsiteY7" fmla="*/ 2124075 h 2200275"/>
              <a:gd name="connsiteX8" fmla="*/ 2943225 w 3438525"/>
              <a:gd name="connsiteY8" fmla="*/ 2181225 h 2200275"/>
              <a:gd name="connsiteX9" fmla="*/ 2333625 w 3438525"/>
              <a:gd name="connsiteY9" fmla="*/ 2200275 h 2200275"/>
              <a:gd name="connsiteX10" fmla="*/ 1743075 w 3438525"/>
              <a:gd name="connsiteY10" fmla="*/ 2162175 h 2200275"/>
              <a:gd name="connsiteX11" fmla="*/ 1200150 w 3438525"/>
              <a:gd name="connsiteY11" fmla="*/ 2019300 h 2200275"/>
              <a:gd name="connsiteX12" fmla="*/ 600075 w 3438525"/>
              <a:gd name="connsiteY12" fmla="*/ 1695450 h 2200275"/>
              <a:gd name="connsiteX13" fmla="*/ 276225 w 3438525"/>
              <a:gd name="connsiteY13" fmla="*/ 1285875 h 2200275"/>
              <a:gd name="connsiteX14" fmla="*/ 76200 w 3438525"/>
              <a:gd name="connsiteY14" fmla="*/ 847725 h 2200275"/>
              <a:gd name="connsiteX15" fmla="*/ 0 w 3438525"/>
              <a:gd name="connsiteY15" fmla="*/ 514350 h 2200275"/>
              <a:gd name="connsiteX16" fmla="*/ 9525 w 3438525"/>
              <a:gd name="connsiteY1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38525" h="2200275">
                <a:moveTo>
                  <a:pt x="9525" y="0"/>
                </a:moveTo>
                <a:lnTo>
                  <a:pt x="180975" y="638175"/>
                </a:lnTo>
                <a:lnTo>
                  <a:pt x="514350" y="1295400"/>
                </a:lnTo>
                <a:lnTo>
                  <a:pt x="1123950" y="1676400"/>
                </a:lnTo>
                <a:lnTo>
                  <a:pt x="1990725" y="1866900"/>
                </a:lnTo>
                <a:lnTo>
                  <a:pt x="2752725" y="1847850"/>
                </a:lnTo>
                <a:lnTo>
                  <a:pt x="3438525" y="1714500"/>
                </a:lnTo>
                <a:lnTo>
                  <a:pt x="3429000" y="2124075"/>
                </a:lnTo>
                <a:lnTo>
                  <a:pt x="2943225" y="2181225"/>
                </a:lnTo>
                <a:lnTo>
                  <a:pt x="2333625" y="2200275"/>
                </a:lnTo>
                <a:lnTo>
                  <a:pt x="1743075" y="2162175"/>
                </a:lnTo>
                <a:lnTo>
                  <a:pt x="1200150" y="2019300"/>
                </a:lnTo>
                <a:lnTo>
                  <a:pt x="600075" y="1695450"/>
                </a:lnTo>
                <a:lnTo>
                  <a:pt x="276225" y="1285875"/>
                </a:lnTo>
                <a:lnTo>
                  <a:pt x="76200" y="847725"/>
                </a:lnTo>
                <a:lnTo>
                  <a:pt x="0" y="514350"/>
                </a:lnTo>
                <a:lnTo>
                  <a:pt x="9525" y="0"/>
                </a:lnTo>
                <a:close/>
              </a:path>
            </a:pathLst>
          </a:custGeom>
          <a:solidFill>
            <a:srgbClr val="1190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EBA6DE-9065-D830-74A3-76DC885647EA}"/>
              </a:ext>
            </a:extLst>
          </p:cNvPr>
          <p:cNvSpPr/>
          <p:nvPr/>
        </p:nvSpPr>
        <p:spPr>
          <a:xfrm>
            <a:off x="1539124" y="3610469"/>
            <a:ext cx="4117068" cy="612456"/>
          </a:xfrm>
          <a:custGeom>
            <a:avLst/>
            <a:gdLst>
              <a:gd name="connsiteX0" fmla="*/ 0 w 3457575"/>
              <a:gd name="connsiteY0" fmla="*/ 0 h 514350"/>
              <a:gd name="connsiteX1" fmla="*/ 323850 w 3457575"/>
              <a:gd name="connsiteY1" fmla="*/ 152400 h 514350"/>
              <a:gd name="connsiteX2" fmla="*/ 876300 w 3457575"/>
              <a:gd name="connsiteY2" fmla="*/ 295275 h 514350"/>
              <a:gd name="connsiteX3" fmla="*/ 1257300 w 3457575"/>
              <a:gd name="connsiteY3" fmla="*/ 342900 h 514350"/>
              <a:gd name="connsiteX4" fmla="*/ 1724025 w 3457575"/>
              <a:gd name="connsiteY4" fmla="*/ 381000 h 514350"/>
              <a:gd name="connsiteX5" fmla="*/ 2400300 w 3457575"/>
              <a:gd name="connsiteY5" fmla="*/ 400050 h 514350"/>
              <a:gd name="connsiteX6" fmla="*/ 2857500 w 3457575"/>
              <a:gd name="connsiteY6" fmla="*/ 381000 h 514350"/>
              <a:gd name="connsiteX7" fmla="*/ 3162300 w 3457575"/>
              <a:gd name="connsiteY7" fmla="*/ 342900 h 514350"/>
              <a:gd name="connsiteX8" fmla="*/ 3448050 w 3457575"/>
              <a:gd name="connsiteY8" fmla="*/ 304800 h 514350"/>
              <a:gd name="connsiteX9" fmla="*/ 3457575 w 3457575"/>
              <a:gd name="connsiteY9" fmla="*/ 514350 h 514350"/>
              <a:gd name="connsiteX10" fmla="*/ 3228975 w 3457575"/>
              <a:gd name="connsiteY10" fmla="*/ 514350 h 514350"/>
              <a:gd name="connsiteX11" fmla="*/ 2847975 w 3457575"/>
              <a:gd name="connsiteY11" fmla="*/ 514350 h 514350"/>
              <a:gd name="connsiteX12" fmla="*/ 2066925 w 3457575"/>
              <a:gd name="connsiteY12" fmla="*/ 495300 h 514350"/>
              <a:gd name="connsiteX13" fmla="*/ 1543050 w 3457575"/>
              <a:gd name="connsiteY13" fmla="*/ 476250 h 514350"/>
              <a:gd name="connsiteX14" fmla="*/ 1028700 w 3457575"/>
              <a:gd name="connsiteY14" fmla="*/ 428625 h 514350"/>
              <a:gd name="connsiteX15" fmla="*/ 676275 w 3457575"/>
              <a:gd name="connsiteY15" fmla="*/ 371475 h 514350"/>
              <a:gd name="connsiteX16" fmla="*/ 276225 w 3457575"/>
              <a:gd name="connsiteY16" fmla="*/ 247650 h 514350"/>
              <a:gd name="connsiteX17" fmla="*/ 9525 w 3457575"/>
              <a:gd name="connsiteY17" fmla="*/ 152400 h 514350"/>
              <a:gd name="connsiteX18" fmla="*/ 0 w 3457575"/>
              <a:gd name="connsiteY18" fmla="*/ 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57575" h="514350">
                <a:moveTo>
                  <a:pt x="0" y="0"/>
                </a:moveTo>
                <a:lnTo>
                  <a:pt x="323850" y="152400"/>
                </a:lnTo>
                <a:lnTo>
                  <a:pt x="876300" y="295275"/>
                </a:lnTo>
                <a:lnTo>
                  <a:pt x="1257300" y="342900"/>
                </a:lnTo>
                <a:lnTo>
                  <a:pt x="1724025" y="381000"/>
                </a:lnTo>
                <a:lnTo>
                  <a:pt x="2400300" y="400050"/>
                </a:lnTo>
                <a:lnTo>
                  <a:pt x="2857500" y="381000"/>
                </a:lnTo>
                <a:lnTo>
                  <a:pt x="3162300" y="342900"/>
                </a:lnTo>
                <a:lnTo>
                  <a:pt x="3448050" y="304800"/>
                </a:lnTo>
                <a:lnTo>
                  <a:pt x="3457575" y="514350"/>
                </a:lnTo>
                <a:lnTo>
                  <a:pt x="3228975" y="514350"/>
                </a:lnTo>
                <a:lnTo>
                  <a:pt x="2847975" y="514350"/>
                </a:lnTo>
                <a:lnTo>
                  <a:pt x="2066925" y="495300"/>
                </a:lnTo>
                <a:lnTo>
                  <a:pt x="1543050" y="476250"/>
                </a:lnTo>
                <a:lnTo>
                  <a:pt x="1028700" y="428625"/>
                </a:lnTo>
                <a:lnTo>
                  <a:pt x="676275" y="371475"/>
                </a:lnTo>
                <a:lnTo>
                  <a:pt x="276225" y="247650"/>
                </a:lnTo>
                <a:lnTo>
                  <a:pt x="9525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74747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7AB7619-5228-6380-F093-C07D656B9245}"/>
              </a:ext>
            </a:extLst>
          </p:cNvPr>
          <p:cNvSpPr/>
          <p:nvPr/>
        </p:nvSpPr>
        <p:spPr>
          <a:xfrm>
            <a:off x="1539124" y="3962064"/>
            <a:ext cx="4117068" cy="385621"/>
          </a:xfrm>
          <a:custGeom>
            <a:avLst/>
            <a:gdLst>
              <a:gd name="connsiteX0" fmla="*/ 0 w 3457575"/>
              <a:gd name="connsiteY0" fmla="*/ 0 h 323850"/>
              <a:gd name="connsiteX1" fmla="*/ 257175 w 3457575"/>
              <a:gd name="connsiteY1" fmla="*/ 104775 h 323850"/>
              <a:gd name="connsiteX2" fmla="*/ 542925 w 3457575"/>
              <a:gd name="connsiteY2" fmla="*/ 152400 h 323850"/>
              <a:gd name="connsiteX3" fmla="*/ 1038225 w 3457575"/>
              <a:gd name="connsiteY3" fmla="*/ 180975 h 323850"/>
              <a:gd name="connsiteX4" fmla="*/ 1609725 w 3457575"/>
              <a:gd name="connsiteY4" fmla="*/ 190500 h 323850"/>
              <a:gd name="connsiteX5" fmla="*/ 2390775 w 3457575"/>
              <a:gd name="connsiteY5" fmla="*/ 219075 h 323850"/>
              <a:gd name="connsiteX6" fmla="*/ 3019425 w 3457575"/>
              <a:gd name="connsiteY6" fmla="*/ 209550 h 323850"/>
              <a:gd name="connsiteX7" fmla="*/ 3457575 w 3457575"/>
              <a:gd name="connsiteY7" fmla="*/ 209550 h 323850"/>
              <a:gd name="connsiteX8" fmla="*/ 3457575 w 3457575"/>
              <a:gd name="connsiteY8" fmla="*/ 323850 h 323850"/>
              <a:gd name="connsiteX9" fmla="*/ 2867025 w 3457575"/>
              <a:gd name="connsiteY9" fmla="*/ 323850 h 323850"/>
              <a:gd name="connsiteX10" fmla="*/ 2190750 w 3457575"/>
              <a:gd name="connsiteY10" fmla="*/ 304800 h 323850"/>
              <a:gd name="connsiteX11" fmla="*/ 1819275 w 3457575"/>
              <a:gd name="connsiteY11" fmla="*/ 304800 h 323850"/>
              <a:gd name="connsiteX12" fmla="*/ 1095375 w 3457575"/>
              <a:gd name="connsiteY12" fmla="*/ 285750 h 323850"/>
              <a:gd name="connsiteX13" fmla="*/ 552450 w 3457575"/>
              <a:gd name="connsiteY13" fmla="*/ 247650 h 323850"/>
              <a:gd name="connsiteX14" fmla="*/ 171450 w 3457575"/>
              <a:gd name="connsiteY14" fmla="*/ 180975 h 323850"/>
              <a:gd name="connsiteX15" fmla="*/ 0 w 3457575"/>
              <a:gd name="connsiteY15" fmla="*/ 95250 h 323850"/>
              <a:gd name="connsiteX16" fmla="*/ 0 w 3457575"/>
              <a:gd name="connsiteY16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57575" h="323850">
                <a:moveTo>
                  <a:pt x="0" y="0"/>
                </a:moveTo>
                <a:lnTo>
                  <a:pt x="257175" y="104775"/>
                </a:lnTo>
                <a:lnTo>
                  <a:pt x="542925" y="152400"/>
                </a:lnTo>
                <a:lnTo>
                  <a:pt x="1038225" y="180975"/>
                </a:lnTo>
                <a:lnTo>
                  <a:pt x="1609725" y="190500"/>
                </a:lnTo>
                <a:lnTo>
                  <a:pt x="2390775" y="219075"/>
                </a:lnTo>
                <a:lnTo>
                  <a:pt x="3019425" y="209550"/>
                </a:lnTo>
                <a:lnTo>
                  <a:pt x="3457575" y="209550"/>
                </a:lnTo>
                <a:lnTo>
                  <a:pt x="3457575" y="323850"/>
                </a:lnTo>
                <a:lnTo>
                  <a:pt x="2867025" y="323850"/>
                </a:lnTo>
                <a:lnTo>
                  <a:pt x="2190750" y="304800"/>
                </a:lnTo>
                <a:lnTo>
                  <a:pt x="1819275" y="304800"/>
                </a:lnTo>
                <a:lnTo>
                  <a:pt x="1095375" y="285750"/>
                </a:lnTo>
                <a:lnTo>
                  <a:pt x="552450" y="247650"/>
                </a:lnTo>
                <a:lnTo>
                  <a:pt x="171450" y="180975"/>
                </a:lnTo>
                <a:lnTo>
                  <a:pt x="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FF4F1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748F0-2A6D-D864-FA98-4E1A2606E5BF}"/>
              </a:ext>
            </a:extLst>
          </p:cNvPr>
          <p:cNvSpPr txBox="1"/>
          <p:nvPr/>
        </p:nvSpPr>
        <p:spPr>
          <a:xfrm>
            <a:off x="1471070" y="18854"/>
            <a:ext cx="4253171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b="1" dirty="0"/>
              <a:t>B</a:t>
            </a:r>
            <a:r>
              <a:rPr lang="en-GB" sz="2143" b="1" dirty="0"/>
              <a:t>rier Score – Reliability component</a:t>
            </a:r>
          </a:p>
        </p:txBody>
      </p:sp>
    </p:spTree>
    <p:extLst>
      <p:ext uri="{BB962C8B-B14F-4D97-AF65-F5344CB8AC3E}">
        <p14:creationId xmlns:p14="http://schemas.microsoft.com/office/powerpoint/2010/main" val="114637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A83ACC-11D5-3758-52D4-7FE473C629A3}"/>
              </a:ext>
            </a:extLst>
          </p:cNvPr>
          <p:cNvSpPr txBox="1"/>
          <p:nvPr/>
        </p:nvSpPr>
        <p:spPr>
          <a:xfrm>
            <a:off x="538386" y="4948800"/>
            <a:ext cx="3869336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43" dirty="0"/>
              <a:t>Forecast probabilities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3AB58-C4E2-0869-9D58-3C54858A3BD9}"/>
              </a:ext>
            </a:extLst>
          </p:cNvPr>
          <p:cNvSpPr txBox="1"/>
          <p:nvPr/>
        </p:nvSpPr>
        <p:spPr>
          <a:xfrm>
            <a:off x="-56703" y="1057596"/>
            <a:ext cx="514436" cy="38476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2143" dirty="0"/>
              <a:t>Observation relative frequency</a:t>
            </a:r>
            <a:endParaRPr lang="en-GB" sz="2143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229F3-0427-530E-86AA-BCD6B1EDC273}"/>
              </a:ext>
            </a:extLst>
          </p:cNvPr>
          <p:cNvSpPr txBox="1"/>
          <p:nvPr/>
        </p:nvSpPr>
        <p:spPr>
          <a:xfrm rot="2700000">
            <a:off x="1472445" y="1190810"/>
            <a:ext cx="514436" cy="392425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2143" b="1" dirty="0">
                <a:solidFill>
                  <a:srgbClr val="0000FF"/>
                </a:solidFill>
              </a:rPr>
              <a:t>Direction of a perfect score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EFD04-FA88-7009-72DD-4F9C178F7E26}"/>
              </a:ext>
            </a:extLst>
          </p:cNvPr>
          <p:cNvSpPr txBox="1"/>
          <p:nvPr/>
        </p:nvSpPr>
        <p:spPr>
          <a:xfrm>
            <a:off x="263526" y="4859491"/>
            <a:ext cx="549722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dirty="0"/>
              <a:t>0</a:t>
            </a:r>
            <a:endParaRPr lang="en-GB" sz="2143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99FFB6-96BE-7F29-A4F8-D2B258F12F4B}"/>
              </a:ext>
            </a:extLst>
          </p:cNvPr>
          <p:cNvSpPr/>
          <p:nvPr/>
        </p:nvSpPr>
        <p:spPr>
          <a:xfrm>
            <a:off x="538386" y="1047225"/>
            <a:ext cx="3857993" cy="385799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222ABF-A448-8C50-AF34-700B5F52D34E}"/>
              </a:ext>
            </a:extLst>
          </p:cNvPr>
          <p:cNvSpPr txBox="1"/>
          <p:nvPr/>
        </p:nvSpPr>
        <p:spPr>
          <a:xfrm>
            <a:off x="4070481" y="4859491"/>
            <a:ext cx="65179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dirty="0"/>
              <a:t>1</a:t>
            </a:r>
            <a:endParaRPr lang="en-GB" sz="2143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3976F1-2D92-0FFC-DB5B-7EB3653E65FD}"/>
              </a:ext>
            </a:extLst>
          </p:cNvPr>
          <p:cNvSpPr txBox="1"/>
          <p:nvPr/>
        </p:nvSpPr>
        <p:spPr>
          <a:xfrm>
            <a:off x="134294" y="4629592"/>
            <a:ext cx="549722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dirty="0"/>
              <a:t>0</a:t>
            </a:r>
            <a:endParaRPr lang="en-GB" sz="214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EE5A5-52FB-21BE-AD57-890A0C694F8B}"/>
              </a:ext>
            </a:extLst>
          </p:cNvPr>
          <p:cNvSpPr txBox="1"/>
          <p:nvPr/>
        </p:nvSpPr>
        <p:spPr>
          <a:xfrm>
            <a:off x="134294" y="854518"/>
            <a:ext cx="549722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dirty="0"/>
              <a:t>1</a:t>
            </a:r>
            <a:endParaRPr lang="en-GB" sz="214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A2EEE5-68E2-5EEC-6F91-4C65DC4C4E94}"/>
              </a:ext>
            </a:extLst>
          </p:cNvPr>
          <p:cNvSpPr txBox="1"/>
          <p:nvPr/>
        </p:nvSpPr>
        <p:spPr>
          <a:xfrm>
            <a:off x="3455885" y="3391439"/>
            <a:ext cx="816609" cy="108164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143" dirty="0">
                <a:solidFill>
                  <a:srgbClr val="11908D"/>
                </a:solidFill>
              </a:rPr>
              <a:t>FC1</a:t>
            </a:r>
          </a:p>
          <a:p>
            <a:pPr algn="ctr"/>
            <a:r>
              <a:rPr lang="it-IT" sz="2143" dirty="0">
                <a:solidFill>
                  <a:srgbClr val="FF4F19"/>
                </a:solidFill>
              </a:rPr>
              <a:t>FC2</a:t>
            </a:r>
          </a:p>
          <a:p>
            <a:pPr algn="ctr"/>
            <a:r>
              <a:rPr lang="it-IT" sz="2143" dirty="0">
                <a:solidFill>
                  <a:srgbClr val="747474"/>
                </a:solidFill>
              </a:rPr>
              <a:t>FC3</a:t>
            </a:r>
            <a:endParaRPr lang="en-GB" sz="2143" dirty="0">
              <a:solidFill>
                <a:srgbClr val="747474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8375EC-60E6-C3F1-AB47-1C5496644693}"/>
              </a:ext>
            </a:extLst>
          </p:cNvPr>
          <p:cNvCxnSpPr>
            <a:cxnSpLocks/>
          </p:cNvCxnSpPr>
          <p:nvPr/>
        </p:nvCxnSpPr>
        <p:spPr>
          <a:xfrm flipV="1">
            <a:off x="538387" y="1047225"/>
            <a:ext cx="3857995" cy="3847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F12932-DFE1-EFB8-96BD-940BF292269F}"/>
              </a:ext>
            </a:extLst>
          </p:cNvPr>
          <p:cNvCxnSpPr>
            <a:cxnSpLocks/>
          </p:cNvCxnSpPr>
          <p:nvPr/>
        </p:nvCxnSpPr>
        <p:spPr>
          <a:xfrm flipV="1">
            <a:off x="933241" y="2780377"/>
            <a:ext cx="1475551" cy="149622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55D3C8-D2FB-05D1-587F-7EFBBC52F0D8}"/>
              </a:ext>
            </a:extLst>
          </p:cNvPr>
          <p:cNvSpPr/>
          <p:nvPr/>
        </p:nvSpPr>
        <p:spPr>
          <a:xfrm>
            <a:off x="552387" y="1784441"/>
            <a:ext cx="3833524" cy="3107649"/>
          </a:xfrm>
          <a:custGeom>
            <a:avLst/>
            <a:gdLst>
              <a:gd name="connsiteX0" fmla="*/ 0 w 3219450"/>
              <a:gd name="connsiteY0" fmla="*/ 2609850 h 2609850"/>
              <a:gd name="connsiteX1" fmla="*/ 152400 w 3219450"/>
              <a:gd name="connsiteY1" fmla="*/ 2362200 h 2609850"/>
              <a:gd name="connsiteX2" fmla="*/ 476250 w 3219450"/>
              <a:gd name="connsiteY2" fmla="*/ 2219325 h 2609850"/>
              <a:gd name="connsiteX3" fmla="*/ 1381125 w 3219450"/>
              <a:gd name="connsiteY3" fmla="*/ 1866900 h 2609850"/>
              <a:gd name="connsiteX4" fmla="*/ 2162175 w 3219450"/>
              <a:gd name="connsiteY4" fmla="*/ 1390650 h 2609850"/>
              <a:gd name="connsiteX5" fmla="*/ 2943225 w 3219450"/>
              <a:gd name="connsiteY5" fmla="*/ 723900 h 2609850"/>
              <a:gd name="connsiteX6" fmla="*/ 3219450 w 3219450"/>
              <a:gd name="connsiteY6" fmla="*/ 0 h 2609850"/>
              <a:gd name="connsiteX0" fmla="*/ 0 w 3219450"/>
              <a:gd name="connsiteY0" fmla="*/ 2609850 h 2609850"/>
              <a:gd name="connsiteX1" fmla="*/ 152400 w 3219450"/>
              <a:gd name="connsiteY1" fmla="*/ 2362200 h 2609850"/>
              <a:gd name="connsiteX2" fmla="*/ 476250 w 3219450"/>
              <a:gd name="connsiteY2" fmla="*/ 2219325 h 2609850"/>
              <a:gd name="connsiteX3" fmla="*/ 1381125 w 3219450"/>
              <a:gd name="connsiteY3" fmla="*/ 1866900 h 2609850"/>
              <a:gd name="connsiteX4" fmla="*/ 2276475 w 3219450"/>
              <a:gd name="connsiteY4" fmla="*/ 1371600 h 2609850"/>
              <a:gd name="connsiteX5" fmla="*/ 2943225 w 3219450"/>
              <a:gd name="connsiteY5" fmla="*/ 723900 h 2609850"/>
              <a:gd name="connsiteX6" fmla="*/ 3219450 w 3219450"/>
              <a:gd name="connsiteY6" fmla="*/ 0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9450" h="2609850">
                <a:moveTo>
                  <a:pt x="0" y="2609850"/>
                </a:moveTo>
                <a:cubicBezTo>
                  <a:pt x="36512" y="2518568"/>
                  <a:pt x="73025" y="2427287"/>
                  <a:pt x="152400" y="2362200"/>
                </a:cubicBezTo>
                <a:cubicBezTo>
                  <a:pt x="231775" y="2297113"/>
                  <a:pt x="271463" y="2301875"/>
                  <a:pt x="476250" y="2219325"/>
                </a:cubicBezTo>
                <a:cubicBezTo>
                  <a:pt x="681038" y="2136775"/>
                  <a:pt x="1081088" y="2008187"/>
                  <a:pt x="1381125" y="1866900"/>
                </a:cubicBezTo>
                <a:cubicBezTo>
                  <a:pt x="1681162" y="1725613"/>
                  <a:pt x="2016125" y="1562100"/>
                  <a:pt x="2276475" y="1371600"/>
                </a:cubicBezTo>
                <a:cubicBezTo>
                  <a:pt x="2536825" y="1181100"/>
                  <a:pt x="2767013" y="955675"/>
                  <a:pt x="2943225" y="723900"/>
                </a:cubicBezTo>
                <a:cubicBezTo>
                  <a:pt x="3119437" y="492125"/>
                  <a:pt x="3169443" y="246062"/>
                  <a:pt x="3219450" y="0"/>
                </a:cubicBezTo>
              </a:path>
            </a:pathLst>
          </a:custGeom>
          <a:noFill/>
          <a:ln w="38100">
            <a:solidFill>
              <a:srgbClr val="11908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E9D478C-7004-2CD8-C0F7-755C7004E8D1}"/>
              </a:ext>
            </a:extLst>
          </p:cNvPr>
          <p:cNvSpPr/>
          <p:nvPr/>
        </p:nvSpPr>
        <p:spPr>
          <a:xfrm>
            <a:off x="552389" y="1534924"/>
            <a:ext cx="2710687" cy="3391194"/>
          </a:xfrm>
          <a:custGeom>
            <a:avLst/>
            <a:gdLst>
              <a:gd name="connsiteX0" fmla="*/ 0 w 2276475"/>
              <a:gd name="connsiteY0" fmla="*/ 2847975 h 2847975"/>
              <a:gd name="connsiteX1" fmla="*/ 152400 w 2276475"/>
              <a:gd name="connsiteY1" fmla="*/ 2609850 h 2847975"/>
              <a:gd name="connsiteX2" fmla="*/ 619125 w 2276475"/>
              <a:gd name="connsiteY2" fmla="*/ 2362200 h 2847975"/>
              <a:gd name="connsiteX3" fmla="*/ 1333500 w 2276475"/>
              <a:gd name="connsiteY3" fmla="*/ 1952625 h 2847975"/>
              <a:gd name="connsiteX4" fmla="*/ 1838325 w 2276475"/>
              <a:gd name="connsiteY4" fmla="*/ 1438275 h 2847975"/>
              <a:gd name="connsiteX5" fmla="*/ 2057400 w 2276475"/>
              <a:gd name="connsiteY5" fmla="*/ 904875 h 2847975"/>
              <a:gd name="connsiteX6" fmla="*/ 2276475 w 2276475"/>
              <a:gd name="connsiteY6" fmla="*/ 0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6475" h="2847975">
                <a:moveTo>
                  <a:pt x="0" y="2847975"/>
                </a:moveTo>
                <a:cubicBezTo>
                  <a:pt x="24606" y="2769393"/>
                  <a:pt x="49213" y="2690812"/>
                  <a:pt x="152400" y="2609850"/>
                </a:cubicBezTo>
                <a:cubicBezTo>
                  <a:pt x="255587" y="2528888"/>
                  <a:pt x="422275" y="2471737"/>
                  <a:pt x="619125" y="2362200"/>
                </a:cubicBezTo>
                <a:cubicBezTo>
                  <a:pt x="815975" y="2252663"/>
                  <a:pt x="1130300" y="2106612"/>
                  <a:pt x="1333500" y="1952625"/>
                </a:cubicBezTo>
                <a:cubicBezTo>
                  <a:pt x="1536700" y="1798638"/>
                  <a:pt x="1717675" y="1612900"/>
                  <a:pt x="1838325" y="1438275"/>
                </a:cubicBezTo>
                <a:cubicBezTo>
                  <a:pt x="1958975" y="1263650"/>
                  <a:pt x="1984375" y="1144587"/>
                  <a:pt x="2057400" y="904875"/>
                </a:cubicBezTo>
                <a:cubicBezTo>
                  <a:pt x="2130425" y="665163"/>
                  <a:pt x="2203450" y="332581"/>
                  <a:pt x="2276475" y="0"/>
                </a:cubicBezTo>
              </a:path>
            </a:pathLst>
          </a:custGeom>
          <a:noFill/>
          <a:ln w="38100">
            <a:solidFill>
              <a:srgbClr val="7474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2A6DF8-8964-1DB8-0DEF-508BB831E605}"/>
              </a:ext>
            </a:extLst>
          </p:cNvPr>
          <p:cNvSpPr/>
          <p:nvPr/>
        </p:nvSpPr>
        <p:spPr>
          <a:xfrm>
            <a:off x="552387" y="1149301"/>
            <a:ext cx="3720106" cy="3788157"/>
          </a:xfrm>
          <a:custGeom>
            <a:avLst/>
            <a:gdLst>
              <a:gd name="connsiteX0" fmla="*/ 0 w 3124200"/>
              <a:gd name="connsiteY0" fmla="*/ 3181350 h 3181350"/>
              <a:gd name="connsiteX1" fmla="*/ 561975 w 3124200"/>
              <a:gd name="connsiteY1" fmla="*/ 2533650 h 3181350"/>
              <a:gd name="connsiteX2" fmla="*/ 1419225 w 3124200"/>
              <a:gd name="connsiteY2" fmla="*/ 1695450 h 3181350"/>
              <a:gd name="connsiteX3" fmla="*/ 1885950 w 3124200"/>
              <a:gd name="connsiteY3" fmla="*/ 866775 h 3181350"/>
              <a:gd name="connsiteX4" fmla="*/ 2409825 w 3124200"/>
              <a:gd name="connsiteY4" fmla="*/ 419100 h 3181350"/>
              <a:gd name="connsiteX5" fmla="*/ 3124200 w 3124200"/>
              <a:gd name="connsiteY5" fmla="*/ 0 h 3181350"/>
              <a:gd name="connsiteX0" fmla="*/ 0 w 3124200"/>
              <a:gd name="connsiteY0" fmla="*/ 3181350 h 3181350"/>
              <a:gd name="connsiteX1" fmla="*/ 561975 w 3124200"/>
              <a:gd name="connsiteY1" fmla="*/ 2533650 h 3181350"/>
              <a:gd name="connsiteX2" fmla="*/ 1419225 w 3124200"/>
              <a:gd name="connsiteY2" fmla="*/ 1695450 h 3181350"/>
              <a:gd name="connsiteX3" fmla="*/ 2009775 w 3124200"/>
              <a:gd name="connsiteY3" fmla="*/ 866775 h 3181350"/>
              <a:gd name="connsiteX4" fmla="*/ 2409825 w 3124200"/>
              <a:gd name="connsiteY4" fmla="*/ 419100 h 3181350"/>
              <a:gd name="connsiteX5" fmla="*/ 3124200 w 3124200"/>
              <a:gd name="connsiteY5" fmla="*/ 0 h 3181350"/>
              <a:gd name="connsiteX0" fmla="*/ 0 w 3124200"/>
              <a:gd name="connsiteY0" fmla="*/ 3181350 h 3181350"/>
              <a:gd name="connsiteX1" fmla="*/ 561975 w 3124200"/>
              <a:gd name="connsiteY1" fmla="*/ 2533650 h 3181350"/>
              <a:gd name="connsiteX2" fmla="*/ 1419225 w 3124200"/>
              <a:gd name="connsiteY2" fmla="*/ 1695450 h 3181350"/>
              <a:gd name="connsiteX3" fmla="*/ 2009775 w 3124200"/>
              <a:gd name="connsiteY3" fmla="*/ 866775 h 3181350"/>
              <a:gd name="connsiteX4" fmla="*/ 2486025 w 3124200"/>
              <a:gd name="connsiteY4" fmla="*/ 409575 h 3181350"/>
              <a:gd name="connsiteX5" fmla="*/ 3124200 w 3124200"/>
              <a:gd name="connsiteY5" fmla="*/ 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4200" h="3181350">
                <a:moveTo>
                  <a:pt x="0" y="3181350"/>
                </a:moveTo>
                <a:cubicBezTo>
                  <a:pt x="162719" y="2981325"/>
                  <a:pt x="325438" y="2781300"/>
                  <a:pt x="561975" y="2533650"/>
                </a:cubicBezTo>
                <a:cubicBezTo>
                  <a:pt x="798512" y="2286000"/>
                  <a:pt x="1177925" y="1973262"/>
                  <a:pt x="1419225" y="1695450"/>
                </a:cubicBezTo>
                <a:cubicBezTo>
                  <a:pt x="1660525" y="1417638"/>
                  <a:pt x="1831975" y="1081087"/>
                  <a:pt x="2009775" y="866775"/>
                </a:cubicBezTo>
                <a:cubicBezTo>
                  <a:pt x="2187575" y="652463"/>
                  <a:pt x="2279650" y="554037"/>
                  <a:pt x="2486025" y="409575"/>
                </a:cubicBezTo>
                <a:cubicBezTo>
                  <a:pt x="2692400" y="265113"/>
                  <a:pt x="2870200" y="137319"/>
                  <a:pt x="3124200" y="0"/>
                </a:cubicBezTo>
              </a:path>
            </a:pathLst>
          </a:custGeom>
          <a:noFill/>
          <a:ln w="38100">
            <a:solidFill>
              <a:srgbClr val="FF4F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08517B-EF92-F81E-E20E-2A1E1FC4250D}"/>
              </a:ext>
            </a:extLst>
          </p:cNvPr>
          <p:cNvSpPr txBox="1"/>
          <p:nvPr/>
        </p:nvSpPr>
        <p:spPr>
          <a:xfrm>
            <a:off x="363462" y="968086"/>
            <a:ext cx="3869336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b="1" dirty="0">
                <a:solidFill>
                  <a:srgbClr val="0000FF"/>
                </a:solidFill>
              </a:rPr>
              <a:t>Forecast underestimation</a:t>
            </a:r>
            <a:endParaRPr lang="en-GB" sz="2143" b="1" dirty="0">
              <a:solidFill>
                <a:srgbClr val="0000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365763-F91C-8FF8-F431-D7D9AA6580B2}"/>
              </a:ext>
            </a:extLst>
          </p:cNvPr>
          <p:cNvSpPr txBox="1"/>
          <p:nvPr/>
        </p:nvSpPr>
        <p:spPr>
          <a:xfrm>
            <a:off x="680744" y="4519370"/>
            <a:ext cx="3869336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b="1" dirty="0">
                <a:solidFill>
                  <a:srgbClr val="0000FF"/>
                </a:solidFill>
              </a:rPr>
              <a:t>Forecast overestimation</a:t>
            </a:r>
            <a:endParaRPr lang="en-GB" sz="2143" b="1" dirty="0">
              <a:solidFill>
                <a:srgbClr val="0000FF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A6FA45-FC71-DF11-B828-ABF7837DD4EE}"/>
              </a:ext>
            </a:extLst>
          </p:cNvPr>
          <p:cNvSpPr txBox="1"/>
          <p:nvPr/>
        </p:nvSpPr>
        <p:spPr>
          <a:xfrm>
            <a:off x="538384" y="538004"/>
            <a:ext cx="3847527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43" b="1" dirty="0"/>
              <a:t>Reliability Diagram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01802-E601-7975-5049-8BA4D179F8A0}"/>
              </a:ext>
            </a:extLst>
          </p:cNvPr>
          <p:cNvSpPr txBox="1"/>
          <p:nvPr/>
        </p:nvSpPr>
        <p:spPr>
          <a:xfrm>
            <a:off x="5209105" y="4914633"/>
            <a:ext cx="3869336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43" dirty="0"/>
              <a:t>Forecast probabilities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6C2C8B-7528-098C-3920-E3610ED0CEC6}"/>
              </a:ext>
            </a:extLst>
          </p:cNvPr>
          <p:cNvSpPr txBox="1"/>
          <p:nvPr/>
        </p:nvSpPr>
        <p:spPr>
          <a:xfrm>
            <a:off x="4614016" y="1023429"/>
            <a:ext cx="514436" cy="38476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2143" dirty="0"/>
              <a:t>Forecasts absolute frequency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66013A-503E-059F-63FA-FECE4546D3A1}"/>
              </a:ext>
            </a:extLst>
          </p:cNvPr>
          <p:cNvSpPr txBox="1"/>
          <p:nvPr/>
        </p:nvSpPr>
        <p:spPr>
          <a:xfrm>
            <a:off x="4934245" y="4825324"/>
            <a:ext cx="549722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dirty="0"/>
              <a:t>0</a:t>
            </a:r>
            <a:endParaRPr lang="en-GB" sz="2143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39A6A2C-895E-6400-6A13-A005B5572F28}"/>
              </a:ext>
            </a:extLst>
          </p:cNvPr>
          <p:cNvSpPr/>
          <p:nvPr/>
        </p:nvSpPr>
        <p:spPr>
          <a:xfrm>
            <a:off x="5209105" y="1013058"/>
            <a:ext cx="3857993" cy="385799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8009CC-B1E0-6132-B13F-19761EF767EA}"/>
              </a:ext>
            </a:extLst>
          </p:cNvPr>
          <p:cNvSpPr txBox="1"/>
          <p:nvPr/>
        </p:nvSpPr>
        <p:spPr>
          <a:xfrm>
            <a:off x="8741200" y="4825324"/>
            <a:ext cx="65179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dirty="0"/>
              <a:t>1</a:t>
            </a:r>
            <a:endParaRPr lang="en-GB" sz="2143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94E6C0-9ED6-6B35-B979-7888148EDD68}"/>
              </a:ext>
            </a:extLst>
          </p:cNvPr>
          <p:cNvSpPr txBox="1"/>
          <p:nvPr/>
        </p:nvSpPr>
        <p:spPr>
          <a:xfrm>
            <a:off x="4805013" y="4595425"/>
            <a:ext cx="549722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dirty="0"/>
              <a:t>0</a:t>
            </a:r>
            <a:endParaRPr lang="en-GB" sz="2143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ED4096-8DF6-14C4-AF2B-53B75FB25AE0}"/>
              </a:ext>
            </a:extLst>
          </p:cNvPr>
          <p:cNvSpPr txBox="1"/>
          <p:nvPr/>
        </p:nvSpPr>
        <p:spPr>
          <a:xfrm>
            <a:off x="4805013" y="820351"/>
            <a:ext cx="549722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43" dirty="0"/>
              <a:t>∞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07EC9D-BA4B-FA58-B191-E26D1F56FE18}"/>
              </a:ext>
            </a:extLst>
          </p:cNvPr>
          <p:cNvSpPr txBox="1"/>
          <p:nvPr/>
        </p:nvSpPr>
        <p:spPr>
          <a:xfrm>
            <a:off x="8160695" y="1100577"/>
            <a:ext cx="816609" cy="108164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143" dirty="0">
                <a:solidFill>
                  <a:srgbClr val="11908D"/>
                </a:solidFill>
              </a:rPr>
              <a:t>FC1</a:t>
            </a:r>
          </a:p>
          <a:p>
            <a:pPr algn="ctr"/>
            <a:r>
              <a:rPr lang="it-IT" sz="2143" dirty="0">
                <a:solidFill>
                  <a:srgbClr val="FF4F19"/>
                </a:solidFill>
              </a:rPr>
              <a:t>FC2</a:t>
            </a:r>
          </a:p>
          <a:p>
            <a:pPr algn="ctr"/>
            <a:r>
              <a:rPr lang="it-IT" sz="2143" dirty="0">
                <a:solidFill>
                  <a:srgbClr val="747474"/>
                </a:solidFill>
              </a:rPr>
              <a:t>FC3</a:t>
            </a:r>
            <a:endParaRPr lang="en-GB" sz="2143" dirty="0">
              <a:solidFill>
                <a:srgbClr val="747474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CB0605-648B-6038-29CA-D55B0BD479E7}"/>
              </a:ext>
            </a:extLst>
          </p:cNvPr>
          <p:cNvSpPr txBox="1"/>
          <p:nvPr/>
        </p:nvSpPr>
        <p:spPr>
          <a:xfrm>
            <a:off x="5209103" y="538004"/>
            <a:ext cx="3847527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43" b="1" dirty="0"/>
              <a:t>Sharpness Diagram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6CE5B-BE81-93CB-0335-CF749534FB41}"/>
              </a:ext>
            </a:extLst>
          </p:cNvPr>
          <p:cNvSpPr/>
          <p:nvPr/>
        </p:nvSpPr>
        <p:spPr>
          <a:xfrm>
            <a:off x="5235922" y="1228692"/>
            <a:ext cx="2699969" cy="3610558"/>
          </a:xfrm>
          <a:custGeom>
            <a:avLst/>
            <a:gdLst>
              <a:gd name="connsiteX0" fmla="*/ 4637 w 2957387"/>
              <a:gd name="connsiteY0" fmla="*/ 0 h 3009900"/>
              <a:gd name="connsiteX1" fmla="*/ 33212 w 2957387"/>
              <a:gd name="connsiteY1" fmla="*/ 895350 h 3009900"/>
              <a:gd name="connsiteX2" fmla="*/ 252287 w 2957387"/>
              <a:gd name="connsiteY2" fmla="*/ 1619250 h 3009900"/>
              <a:gd name="connsiteX3" fmla="*/ 1166687 w 2957387"/>
              <a:gd name="connsiteY3" fmla="*/ 1990725 h 3009900"/>
              <a:gd name="connsiteX4" fmla="*/ 2423987 w 2957387"/>
              <a:gd name="connsiteY4" fmla="*/ 2305050 h 3009900"/>
              <a:gd name="connsiteX5" fmla="*/ 2957387 w 2957387"/>
              <a:gd name="connsiteY5" fmla="*/ 3009900 h 3009900"/>
              <a:gd name="connsiteX0" fmla="*/ 2532 w 2955282"/>
              <a:gd name="connsiteY0" fmla="*/ 0 h 3009900"/>
              <a:gd name="connsiteX1" fmla="*/ 40632 w 2955282"/>
              <a:gd name="connsiteY1" fmla="*/ 657225 h 3009900"/>
              <a:gd name="connsiteX2" fmla="*/ 250182 w 2955282"/>
              <a:gd name="connsiteY2" fmla="*/ 1619250 h 3009900"/>
              <a:gd name="connsiteX3" fmla="*/ 1164582 w 2955282"/>
              <a:gd name="connsiteY3" fmla="*/ 1990725 h 3009900"/>
              <a:gd name="connsiteX4" fmla="*/ 2421882 w 2955282"/>
              <a:gd name="connsiteY4" fmla="*/ 2305050 h 3009900"/>
              <a:gd name="connsiteX5" fmla="*/ 2955282 w 2955282"/>
              <a:gd name="connsiteY5" fmla="*/ 3009900 h 3009900"/>
              <a:gd name="connsiteX0" fmla="*/ 3572 w 2956322"/>
              <a:gd name="connsiteY0" fmla="*/ 0 h 3009900"/>
              <a:gd name="connsiteX1" fmla="*/ 41672 w 2956322"/>
              <a:gd name="connsiteY1" fmla="*/ 657225 h 3009900"/>
              <a:gd name="connsiteX2" fmla="*/ 289322 w 2956322"/>
              <a:gd name="connsiteY2" fmla="*/ 1266825 h 3009900"/>
              <a:gd name="connsiteX3" fmla="*/ 1165622 w 2956322"/>
              <a:gd name="connsiteY3" fmla="*/ 1990725 h 3009900"/>
              <a:gd name="connsiteX4" fmla="*/ 2422922 w 2956322"/>
              <a:gd name="connsiteY4" fmla="*/ 2305050 h 3009900"/>
              <a:gd name="connsiteX5" fmla="*/ 2956322 w 2956322"/>
              <a:gd name="connsiteY5" fmla="*/ 3009900 h 3009900"/>
              <a:gd name="connsiteX0" fmla="*/ 3572 w 2956322"/>
              <a:gd name="connsiteY0" fmla="*/ 0 h 3009900"/>
              <a:gd name="connsiteX1" fmla="*/ 41672 w 2956322"/>
              <a:gd name="connsiteY1" fmla="*/ 657225 h 3009900"/>
              <a:gd name="connsiteX2" fmla="*/ 289322 w 2956322"/>
              <a:gd name="connsiteY2" fmla="*/ 1266825 h 3009900"/>
              <a:gd name="connsiteX3" fmla="*/ 841772 w 2956322"/>
              <a:gd name="connsiteY3" fmla="*/ 1743075 h 3009900"/>
              <a:gd name="connsiteX4" fmla="*/ 2422922 w 2956322"/>
              <a:gd name="connsiteY4" fmla="*/ 2305050 h 3009900"/>
              <a:gd name="connsiteX5" fmla="*/ 2956322 w 2956322"/>
              <a:gd name="connsiteY5" fmla="*/ 3009900 h 3009900"/>
              <a:gd name="connsiteX0" fmla="*/ 3572 w 2956322"/>
              <a:gd name="connsiteY0" fmla="*/ 0 h 3009900"/>
              <a:gd name="connsiteX1" fmla="*/ 41672 w 2956322"/>
              <a:gd name="connsiteY1" fmla="*/ 657225 h 3009900"/>
              <a:gd name="connsiteX2" fmla="*/ 289322 w 2956322"/>
              <a:gd name="connsiteY2" fmla="*/ 1266825 h 3009900"/>
              <a:gd name="connsiteX3" fmla="*/ 841772 w 2956322"/>
              <a:gd name="connsiteY3" fmla="*/ 1743075 h 3009900"/>
              <a:gd name="connsiteX4" fmla="*/ 2165747 w 2956322"/>
              <a:gd name="connsiteY4" fmla="*/ 2114550 h 3009900"/>
              <a:gd name="connsiteX5" fmla="*/ 2956322 w 2956322"/>
              <a:gd name="connsiteY5" fmla="*/ 3009900 h 3009900"/>
              <a:gd name="connsiteX0" fmla="*/ 3572 w 2956322"/>
              <a:gd name="connsiteY0" fmla="*/ 0 h 3009900"/>
              <a:gd name="connsiteX1" fmla="*/ 41672 w 2956322"/>
              <a:gd name="connsiteY1" fmla="*/ 657225 h 3009900"/>
              <a:gd name="connsiteX2" fmla="*/ 289322 w 2956322"/>
              <a:gd name="connsiteY2" fmla="*/ 1266825 h 3009900"/>
              <a:gd name="connsiteX3" fmla="*/ 956072 w 2956322"/>
              <a:gd name="connsiteY3" fmla="*/ 1609725 h 3009900"/>
              <a:gd name="connsiteX4" fmla="*/ 2165747 w 2956322"/>
              <a:gd name="connsiteY4" fmla="*/ 2114550 h 3009900"/>
              <a:gd name="connsiteX5" fmla="*/ 2956322 w 2956322"/>
              <a:gd name="connsiteY5" fmla="*/ 3009900 h 3009900"/>
              <a:gd name="connsiteX0" fmla="*/ 3572 w 2956322"/>
              <a:gd name="connsiteY0" fmla="*/ 0 h 3009900"/>
              <a:gd name="connsiteX1" fmla="*/ 41672 w 2956322"/>
              <a:gd name="connsiteY1" fmla="*/ 657225 h 3009900"/>
              <a:gd name="connsiteX2" fmla="*/ 289322 w 2956322"/>
              <a:gd name="connsiteY2" fmla="*/ 1266825 h 3009900"/>
              <a:gd name="connsiteX3" fmla="*/ 956072 w 2956322"/>
              <a:gd name="connsiteY3" fmla="*/ 1609725 h 3009900"/>
              <a:gd name="connsiteX4" fmla="*/ 1908572 w 2956322"/>
              <a:gd name="connsiteY4" fmla="*/ 1885950 h 3009900"/>
              <a:gd name="connsiteX5" fmla="*/ 2956322 w 2956322"/>
              <a:gd name="connsiteY5" fmla="*/ 3009900 h 3009900"/>
              <a:gd name="connsiteX0" fmla="*/ 3572 w 2956322"/>
              <a:gd name="connsiteY0" fmla="*/ 0 h 3009900"/>
              <a:gd name="connsiteX1" fmla="*/ 41672 w 2956322"/>
              <a:gd name="connsiteY1" fmla="*/ 657225 h 3009900"/>
              <a:gd name="connsiteX2" fmla="*/ 289322 w 2956322"/>
              <a:gd name="connsiteY2" fmla="*/ 1266825 h 3009900"/>
              <a:gd name="connsiteX3" fmla="*/ 1098947 w 2956322"/>
              <a:gd name="connsiteY3" fmla="*/ 1562100 h 3009900"/>
              <a:gd name="connsiteX4" fmla="*/ 1908572 w 2956322"/>
              <a:gd name="connsiteY4" fmla="*/ 1885950 h 3009900"/>
              <a:gd name="connsiteX5" fmla="*/ 2956322 w 2956322"/>
              <a:gd name="connsiteY5" fmla="*/ 3009900 h 3009900"/>
              <a:gd name="connsiteX0" fmla="*/ 3572 w 2270522"/>
              <a:gd name="connsiteY0" fmla="*/ 0 h 2733675"/>
              <a:gd name="connsiteX1" fmla="*/ 41672 w 2270522"/>
              <a:gd name="connsiteY1" fmla="*/ 657225 h 2733675"/>
              <a:gd name="connsiteX2" fmla="*/ 289322 w 2270522"/>
              <a:gd name="connsiteY2" fmla="*/ 1266825 h 2733675"/>
              <a:gd name="connsiteX3" fmla="*/ 1098947 w 2270522"/>
              <a:gd name="connsiteY3" fmla="*/ 1562100 h 2733675"/>
              <a:gd name="connsiteX4" fmla="*/ 1908572 w 2270522"/>
              <a:gd name="connsiteY4" fmla="*/ 1885950 h 2733675"/>
              <a:gd name="connsiteX5" fmla="*/ 2270522 w 2270522"/>
              <a:gd name="connsiteY5" fmla="*/ 2733675 h 2733675"/>
              <a:gd name="connsiteX0" fmla="*/ 3572 w 2270522"/>
              <a:gd name="connsiteY0" fmla="*/ 0 h 2733675"/>
              <a:gd name="connsiteX1" fmla="*/ 41672 w 2270522"/>
              <a:gd name="connsiteY1" fmla="*/ 657225 h 2733675"/>
              <a:gd name="connsiteX2" fmla="*/ 289322 w 2270522"/>
              <a:gd name="connsiteY2" fmla="*/ 1266825 h 2733675"/>
              <a:gd name="connsiteX3" fmla="*/ 1098947 w 2270522"/>
              <a:gd name="connsiteY3" fmla="*/ 1562100 h 2733675"/>
              <a:gd name="connsiteX4" fmla="*/ 1908572 w 2270522"/>
              <a:gd name="connsiteY4" fmla="*/ 1885950 h 2733675"/>
              <a:gd name="connsiteX5" fmla="*/ 2270522 w 2270522"/>
              <a:gd name="connsiteY5" fmla="*/ 2733675 h 2733675"/>
              <a:gd name="connsiteX0" fmla="*/ 6250 w 2273200"/>
              <a:gd name="connsiteY0" fmla="*/ 0 h 2733675"/>
              <a:gd name="connsiteX1" fmla="*/ 44350 w 2273200"/>
              <a:gd name="connsiteY1" fmla="*/ 657225 h 2733675"/>
              <a:gd name="connsiteX2" fmla="*/ 358675 w 2273200"/>
              <a:gd name="connsiteY2" fmla="*/ 1143000 h 2733675"/>
              <a:gd name="connsiteX3" fmla="*/ 1101625 w 2273200"/>
              <a:gd name="connsiteY3" fmla="*/ 1562100 h 2733675"/>
              <a:gd name="connsiteX4" fmla="*/ 1911250 w 2273200"/>
              <a:gd name="connsiteY4" fmla="*/ 1885950 h 2733675"/>
              <a:gd name="connsiteX5" fmla="*/ 2273200 w 2273200"/>
              <a:gd name="connsiteY5" fmla="*/ 2733675 h 2733675"/>
              <a:gd name="connsiteX0" fmla="*/ 524 w 2267474"/>
              <a:gd name="connsiteY0" fmla="*/ 0 h 2733675"/>
              <a:gd name="connsiteX1" fmla="*/ 105299 w 2267474"/>
              <a:gd name="connsiteY1" fmla="*/ 666750 h 2733675"/>
              <a:gd name="connsiteX2" fmla="*/ 352949 w 2267474"/>
              <a:gd name="connsiteY2" fmla="*/ 1143000 h 2733675"/>
              <a:gd name="connsiteX3" fmla="*/ 1095899 w 2267474"/>
              <a:gd name="connsiteY3" fmla="*/ 1562100 h 2733675"/>
              <a:gd name="connsiteX4" fmla="*/ 1905524 w 2267474"/>
              <a:gd name="connsiteY4" fmla="*/ 1885950 h 2733675"/>
              <a:gd name="connsiteX5" fmla="*/ 2267474 w 2267474"/>
              <a:gd name="connsiteY5" fmla="*/ 2733675 h 273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7474" h="2733675">
                <a:moveTo>
                  <a:pt x="524" y="0"/>
                </a:moveTo>
                <a:cubicBezTo>
                  <a:pt x="-5826" y="312737"/>
                  <a:pt x="46562" y="476250"/>
                  <a:pt x="105299" y="666750"/>
                </a:cubicBezTo>
                <a:cubicBezTo>
                  <a:pt x="164036" y="857250"/>
                  <a:pt x="187849" y="993775"/>
                  <a:pt x="352949" y="1143000"/>
                </a:cubicBezTo>
                <a:cubicBezTo>
                  <a:pt x="518049" y="1292225"/>
                  <a:pt x="837137" y="1438275"/>
                  <a:pt x="1095899" y="1562100"/>
                </a:cubicBezTo>
                <a:cubicBezTo>
                  <a:pt x="1354661" y="1685925"/>
                  <a:pt x="1607074" y="1716088"/>
                  <a:pt x="1905524" y="1885950"/>
                </a:cubicBezTo>
                <a:cubicBezTo>
                  <a:pt x="2203974" y="2055812"/>
                  <a:pt x="2216674" y="2437606"/>
                  <a:pt x="2267474" y="2733675"/>
                </a:cubicBezTo>
              </a:path>
            </a:pathLst>
          </a:custGeom>
          <a:noFill/>
          <a:ln w="38100">
            <a:solidFill>
              <a:srgbClr val="7474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216131A-A209-121F-7D27-72A2775BEEB9}"/>
              </a:ext>
            </a:extLst>
          </p:cNvPr>
          <p:cNvSpPr/>
          <p:nvPr/>
        </p:nvSpPr>
        <p:spPr>
          <a:xfrm>
            <a:off x="5235401" y="1171184"/>
            <a:ext cx="3539784" cy="3610558"/>
          </a:xfrm>
          <a:custGeom>
            <a:avLst/>
            <a:gdLst>
              <a:gd name="connsiteX0" fmla="*/ 4637 w 2957387"/>
              <a:gd name="connsiteY0" fmla="*/ 0 h 3009900"/>
              <a:gd name="connsiteX1" fmla="*/ 33212 w 2957387"/>
              <a:gd name="connsiteY1" fmla="*/ 895350 h 3009900"/>
              <a:gd name="connsiteX2" fmla="*/ 252287 w 2957387"/>
              <a:gd name="connsiteY2" fmla="*/ 1619250 h 3009900"/>
              <a:gd name="connsiteX3" fmla="*/ 1166687 w 2957387"/>
              <a:gd name="connsiteY3" fmla="*/ 1990725 h 3009900"/>
              <a:gd name="connsiteX4" fmla="*/ 2423987 w 2957387"/>
              <a:gd name="connsiteY4" fmla="*/ 2305050 h 3009900"/>
              <a:gd name="connsiteX5" fmla="*/ 2957387 w 2957387"/>
              <a:gd name="connsiteY5" fmla="*/ 3009900 h 3009900"/>
              <a:gd name="connsiteX0" fmla="*/ 2532 w 2955282"/>
              <a:gd name="connsiteY0" fmla="*/ 0 h 3009900"/>
              <a:gd name="connsiteX1" fmla="*/ 40632 w 2955282"/>
              <a:gd name="connsiteY1" fmla="*/ 657225 h 3009900"/>
              <a:gd name="connsiteX2" fmla="*/ 250182 w 2955282"/>
              <a:gd name="connsiteY2" fmla="*/ 1619250 h 3009900"/>
              <a:gd name="connsiteX3" fmla="*/ 1164582 w 2955282"/>
              <a:gd name="connsiteY3" fmla="*/ 1990725 h 3009900"/>
              <a:gd name="connsiteX4" fmla="*/ 2421882 w 2955282"/>
              <a:gd name="connsiteY4" fmla="*/ 2305050 h 3009900"/>
              <a:gd name="connsiteX5" fmla="*/ 2955282 w 2955282"/>
              <a:gd name="connsiteY5" fmla="*/ 3009900 h 3009900"/>
              <a:gd name="connsiteX0" fmla="*/ 3572 w 2956322"/>
              <a:gd name="connsiteY0" fmla="*/ 0 h 3009900"/>
              <a:gd name="connsiteX1" fmla="*/ 41672 w 2956322"/>
              <a:gd name="connsiteY1" fmla="*/ 657225 h 3009900"/>
              <a:gd name="connsiteX2" fmla="*/ 289322 w 2956322"/>
              <a:gd name="connsiteY2" fmla="*/ 1266825 h 3009900"/>
              <a:gd name="connsiteX3" fmla="*/ 1165622 w 2956322"/>
              <a:gd name="connsiteY3" fmla="*/ 1990725 h 3009900"/>
              <a:gd name="connsiteX4" fmla="*/ 2422922 w 2956322"/>
              <a:gd name="connsiteY4" fmla="*/ 2305050 h 3009900"/>
              <a:gd name="connsiteX5" fmla="*/ 2956322 w 2956322"/>
              <a:gd name="connsiteY5" fmla="*/ 3009900 h 3009900"/>
              <a:gd name="connsiteX0" fmla="*/ 3572 w 2956322"/>
              <a:gd name="connsiteY0" fmla="*/ 0 h 3009900"/>
              <a:gd name="connsiteX1" fmla="*/ 41672 w 2956322"/>
              <a:gd name="connsiteY1" fmla="*/ 657225 h 3009900"/>
              <a:gd name="connsiteX2" fmla="*/ 289322 w 2956322"/>
              <a:gd name="connsiteY2" fmla="*/ 1266825 h 3009900"/>
              <a:gd name="connsiteX3" fmla="*/ 841772 w 2956322"/>
              <a:gd name="connsiteY3" fmla="*/ 1743075 h 3009900"/>
              <a:gd name="connsiteX4" fmla="*/ 2422922 w 2956322"/>
              <a:gd name="connsiteY4" fmla="*/ 2305050 h 3009900"/>
              <a:gd name="connsiteX5" fmla="*/ 2956322 w 2956322"/>
              <a:gd name="connsiteY5" fmla="*/ 3009900 h 3009900"/>
              <a:gd name="connsiteX0" fmla="*/ 3572 w 2956322"/>
              <a:gd name="connsiteY0" fmla="*/ 0 h 3009900"/>
              <a:gd name="connsiteX1" fmla="*/ 41672 w 2956322"/>
              <a:gd name="connsiteY1" fmla="*/ 657225 h 3009900"/>
              <a:gd name="connsiteX2" fmla="*/ 289322 w 2956322"/>
              <a:gd name="connsiteY2" fmla="*/ 1266825 h 3009900"/>
              <a:gd name="connsiteX3" fmla="*/ 841772 w 2956322"/>
              <a:gd name="connsiteY3" fmla="*/ 1743075 h 3009900"/>
              <a:gd name="connsiteX4" fmla="*/ 2165747 w 2956322"/>
              <a:gd name="connsiteY4" fmla="*/ 2114550 h 3009900"/>
              <a:gd name="connsiteX5" fmla="*/ 2956322 w 2956322"/>
              <a:gd name="connsiteY5" fmla="*/ 3009900 h 3009900"/>
              <a:gd name="connsiteX0" fmla="*/ 3572 w 2956322"/>
              <a:gd name="connsiteY0" fmla="*/ 0 h 3009900"/>
              <a:gd name="connsiteX1" fmla="*/ 41672 w 2956322"/>
              <a:gd name="connsiteY1" fmla="*/ 657225 h 3009900"/>
              <a:gd name="connsiteX2" fmla="*/ 289322 w 2956322"/>
              <a:gd name="connsiteY2" fmla="*/ 1266825 h 3009900"/>
              <a:gd name="connsiteX3" fmla="*/ 965597 w 2956322"/>
              <a:gd name="connsiteY3" fmla="*/ 1533525 h 3009900"/>
              <a:gd name="connsiteX4" fmla="*/ 2165747 w 2956322"/>
              <a:gd name="connsiteY4" fmla="*/ 2114550 h 3009900"/>
              <a:gd name="connsiteX5" fmla="*/ 2956322 w 2956322"/>
              <a:gd name="connsiteY5" fmla="*/ 3009900 h 3009900"/>
              <a:gd name="connsiteX0" fmla="*/ 3572 w 2956322"/>
              <a:gd name="connsiteY0" fmla="*/ 0 h 3009900"/>
              <a:gd name="connsiteX1" fmla="*/ 41672 w 2956322"/>
              <a:gd name="connsiteY1" fmla="*/ 657225 h 3009900"/>
              <a:gd name="connsiteX2" fmla="*/ 289322 w 2956322"/>
              <a:gd name="connsiteY2" fmla="*/ 1066800 h 3009900"/>
              <a:gd name="connsiteX3" fmla="*/ 965597 w 2956322"/>
              <a:gd name="connsiteY3" fmla="*/ 1533525 h 3009900"/>
              <a:gd name="connsiteX4" fmla="*/ 2165747 w 2956322"/>
              <a:gd name="connsiteY4" fmla="*/ 2114550 h 3009900"/>
              <a:gd name="connsiteX5" fmla="*/ 2956322 w 2956322"/>
              <a:gd name="connsiteY5" fmla="*/ 3009900 h 3009900"/>
              <a:gd name="connsiteX0" fmla="*/ 963 w 2953713"/>
              <a:gd name="connsiteY0" fmla="*/ 0 h 3009900"/>
              <a:gd name="connsiteX1" fmla="*/ 67638 w 2953713"/>
              <a:gd name="connsiteY1" fmla="*/ 581025 h 3009900"/>
              <a:gd name="connsiteX2" fmla="*/ 286713 w 2953713"/>
              <a:gd name="connsiteY2" fmla="*/ 1066800 h 3009900"/>
              <a:gd name="connsiteX3" fmla="*/ 962988 w 2953713"/>
              <a:gd name="connsiteY3" fmla="*/ 1533525 h 3009900"/>
              <a:gd name="connsiteX4" fmla="*/ 2163138 w 2953713"/>
              <a:gd name="connsiteY4" fmla="*/ 2114550 h 3009900"/>
              <a:gd name="connsiteX5" fmla="*/ 2953713 w 2953713"/>
              <a:gd name="connsiteY5" fmla="*/ 3009900 h 3009900"/>
              <a:gd name="connsiteX0" fmla="*/ 963 w 2953713"/>
              <a:gd name="connsiteY0" fmla="*/ 0 h 3009900"/>
              <a:gd name="connsiteX1" fmla="*/ 67638 w 2953713"/>
              <a:gd name="connsiteY1" fmla="*/ 581025 h 3009900"/>
              <a:gd name="connsiteX2" fmla="*/ 286713 w 2953713"/>
              <a:gd name="connsiteY2" fmla="*/ 1066800 h 3009900"/>
              <a:gd name="connsiteX3" fmla="*/ 962988 w 2953713"/>
              <a:gd name="connsiteY3" fmla="*/ 1533525 h 3009900"/>
              <a:gd name="connsiteX4" fmla="*/ 2058363 w 2953713"/>
              <a:gd name="connsiteY4" fmla="*/ 1781175 h 3009900"/>
              <a:gd name="connsiteX5" fmla="*/ 2953713 w 2953713"/>
              <a:gd name="connsiteY5" fmla="*/ 3009900 h 3009900"/>
              <a:gd name="connsiteX0" fmla="*/ 963 w 2953713"/>
              <a:gd name="connsiteY0" fmla="*/ 0 h 3009900"/>
              <a:gd name="connsiteX1" fmla="*/ 67638 w 2953713"/>
              <a:gd name="connsiteY1" fmla="*/ 581025 h 3009900"/>
              <a:gd name="connsiteX2" fmla="*/ 286713 w 2953713"/>
              <a:gd name="connsiteY2" fmla="*/ 1066800 h 3009900"/>
              <a:gd name="connsiteX3" fmla="*/ 953463 w 2953713"/>
              <a:gd name="connsiteY3" fmla="*/ 1409700 h 3009900"/>
              <a:gd name="connsiteX4" fmla="*/ 2058363 w 2953713"/>
              <a:gd name="connsiteY4" fmla="*/ 1781175 h 3009900"/>
              <a:gd name="connsiteX5" fmla="*/ 2953713 w 2953713"/>
              <a:gd name="connsiteY5" fmla="*/ 3009900 h 3009900"/>
              <a:gd name="connsiteX0" fmla="*/ 963 w 2953713"/>
              <a:gd name="connsiteY0" fmla="*/ 0 h 3009900"/>
              <a:gd name="connsiteX1" fmla="*/ 67638 w 2953713"/>
              <a:gd name="connsiteY1" fmla="*/ 581025 h 3009900"/>
              <a:gd name="connsiteX2" fmla="*/ 286713 w 2953713"/>
              <a:gd name="connsiteY2" fmla="*/ 1066800 h 3009900"/>
              <a:gd name="connsiteX3" fmla="*/ 953463 w 2953713"/>
              <a:gd name="connsiteY3" fmla="*/ 1409700 h 3009900"/>
              <a:gd name="connsiteX4" fmla="*/ 2439363 w 2953713"/>
              <a:gd name="connsiteY4" fmla="*/ 1619250 h 3009900"/>
              <a:gd name="connsiteX5" fmla="*/ 2953713 w 2953713"/>
              <a:gd name="connsiteY5" fmla="*/ 3009900 h 3009900"/>
              <a:gd name="connsiteX0" fmla="*/ 963 w 2953713"/>
              <a:gd name="connsiteY0" fmla="*/ 0 h 3009900"/>
              <a:gd name="connsiteX1" fmla="*/ 67638 w 2953713"/>
              <a:gd name="connsiteY1" fmla="*/ 581025 h 3009900"/>
              <a:gd name="connsiteX2" fmla="*/ 286713 w 2953713"/>
              <a:gd name="connsiteY2" fmla="*/ 1066800 h 3009900"/>
              <a:gd name="connsiteX3" fmla="*/ 953463 w 2953713"/>
              <a:gd name="connsiteY3" fmla="*/ 1409700 h 3009900"/>
              <a:gd name="connsiteX4" fmla="*/ 2563188 w 2953713"/>
              <a:gd name="connsiteY4" fmla="*/ 1647825 h 3009900"/>
              <a:gd name="connsiteX5" fmla="*/ 2953713 w 2953713"/>
              <a:gd name="connsiteY5" fmla="*/ 3009900 h 3009900"/>
              <a:gd name="connsiteX0" fmla="*/ 963 w 2953713"/>
              <a:gd name="connsiteY0" fmla="*/ 0 h 3009900"/>
              <a:gd name="connsiteX1" fmla="*/ 67638 w 2953713"/>
              <a:gd name="connsiteY1" fmla="*/ 581025 h 3009900"/>
              <a:gd name="connsiteX2" fmla="*/ 286713 w 2953713"/>
              <a:gd name="connsiteY2" fmla="*/ 1066800 h 3009900"/>
              <a:gd name="connsiteX3" fmla="*/ 953463 w 2953713"/>
              <a:gd name="connsiteY3" fmla="*/ 1409700 h 3009900"/>
              <a:gd name="connsiteX4" fmla="*/ 2563188 w 2953713"/>
              <a:gd name="connsiteY4" fmla="*/ 1647825 h 3009900"/>
              <a:gd name="connsiteX5" fmla="*/ 2953713 w 2953713"/>
              <a:gd name="connsiteY5" fmla="*/ 3009900 h 3009900"/>
              <a:gd name="connsiteX0" fmla="*/ 963 w 2972763"/>
              <a:gd name="connsiteY0" fmla="*/ 0 h 2657475"/>
              <a:gd name="connsiteX1" fmla="*/ 67638 w 2972763"/>
              <a:gd name="connsiteY1" fmla="*/ 581025 h 2657475"/>
              <a:gd name="connsiteX2" fmla="*/ 286713 w 2972763"/>
              <a:gd name="connsiteY2" fmla="*/ 1066800 h 2657475"/>
              <a:gd name="connsiteX3" fmla="*/ 953463 w 2972763"/>
              <a:gd name="connsiteY3" fmla="*/ 1409700 h 2657475"/>
              <a:gd name="connsiteX4" fmla="*/ 2563188 w 2972763"/>
              <a:gd name="connsiteY4" fmla="*/ 1647825 h 2657475"/>
              <a:gd name="connsiteX5" fmla="*/ 2972763 w 2972763"/>
              <a:gd name="connsiteY5" fmla="*/ 2657475 h 265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2763" h="2657475">
                <a:moveTo>
                  <a:pt x="963" y="0"/>
                </a:moveTo>
                <a:cubicBezTo>
                  <a:pt x="-5387" y="312737"/>
                  <a:pt x="20013" y="403225"/>
                  <a:pt x="67638" y="581025"/>
                </a:cubicBezTo>
                <a:cubicBezTo>
                  <a:pt x="115263" y="758825"/>
                  <a:pt x="139076" y="928688"/>
                  <a:pt x="286713" y="1066800"/>
                </a:cubicBezTo>
                <a:cubicBezTo>
                  <a:pt x="434351" y="1204913"/>
                  <a:pt x="574051" y="1312863"/>
                  <a:pt x="953463" y="1409700"/>
                </a:cubicBezTo>
                <a:cubicBezTo>
                  <a:pt x="1332875" y="1506537"/>
                  <a:pt x="2264738" y="1477963"/>
                  <a:pt x="2563188" y="1647825"/>
                </a:cubicBezTo>
                <a:cubicBezTo>
                  <a:pt x="2823538" y="1903412"/>
                  <a:pt x="2855288" y="2389981"/>
                  <a:pt x="2972763" y="2657475"/>
                </a:cubicBezTo>
              </a:path>
            </a:pathLst>
          </a:custGeom>
          <a:noFill/>
          <a:ln w="38100">
            <a:solidFill>
              <a:srgbClr val="FF4F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222108A-D003-2E67-5586-88448598C238}"/>
              </a:ext>
            </a:extLst>
          </p:cNvPr>
          <p:cNvSpPr/>
          <p:nvPr/>
        </p:nvSpPr>
        <p:spPr>
          <a:xfrm>
            <a:off x="5236547" y="1364797"/>
            <a:ext cx="3754131" cy="1726046"/>
          </a:xfrm>
          <a:custGeom>
            <a:avLst/>
            <a:gdLst>
              <a:gd name="connsiteX0" fmla="*/ 0 w 3152775"/>
              <a:gd name="connsiteY0" fmla="*/ 0 h 1449559"/>
              <a:gd name="connsiteX1" fmla="*/ 171450 w 3152775"/>
              <a:gd name="connsiteY1" fmla="*/ 723900 h 1449559"/>
              <a:gd name="connsiteX2" fmla="*/ 619125 w 3152775"/>
              <a:gd name="connsiteY2" fmla="*/ 1247775 h 1449559"/>
              <a:gd name="connsiteX3" fmla="*/ 1800225 w 3152775"/>
              <a:gd name="connsiteY3" fmla="*/ 1409700 h 1449559"/>
              <a:gd name="connsiteX4" fmla="*/ 2809875 w 3152775"/>
              <a:gd name="connsiteY4" fmla="*/ 1419225 h 1449559"/>
              <a:gd name="connsiteX5" fmla="*/ 3152775 w 3152775"/>
              <a:gd name="connsiteY5" fmla="*/ 1057275 h 144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2775" h="1449559">
                <a:moveTo>
                  <a:pt x="0" y="0"/>
                </a:moveTo>
                <a:cubicBezTo>
                  <a:pt x="34131" y="257969"/>
                  <a:pt x="68263" y="515938"/>
                  <a:pt x="171450" y="723900"/>
                </a:cubicBezTo>
                <a:cubicBezTo>
                  <a:pt x="274637" y="931862"/>
                  <a:pt x="347663" y="1133475"/>
                  <a:pt x="619125" y="1247775"/>
                </a:cubicBezTo>
                <a:cubicBezTo>
                  <a:pt x="890587" y="1362075"/>
                  <a:pt x="1435100" y="1381125"/>
                  <a:pt x="1800225" y="1409700"/>
                </a:cubicBezTo>
                <a:cubicBezTo>
                  <a:pt x="2165350" y="1438275"/>
                  <a:pt x="2584450" y="1477962"/>
                  <a:pt x="2809875" y="1419225"/>
                </a:cubicBezTo>
                <a:cubicBezTo>
                  <a:pt x="3035300" y="1360488"/>
                  <a:pt x="3094037" y="1208881"/>
                  <a:pt x="3152775" y="1057275"/>
                </a:cubicBezTo>
              </a:path>
            </a:pathLst>
          </a:custGeom>
          <a:noFill/>
          <a:ln w="38100">
            <a:solidFill>
              <a:srgbClr val="11908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</p:spTree>
    <p:extLst>
      <p:ext uri="{BB962C8B-B14F-4D97-AF65-F5344CB8AC3E}">
        <p14:creationId xmlns:p14="http://schemas.microsoft.com/office/powerpoint/2010/main" val="40238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E6DA03-82A9-E2E9-883C-8D9965739A48}"/>
              </a:ext>
            </a:extLst>
          </p:cNvPr>
          <p:cNvSpPr txBox="1"/>
          <p:nvPr/>
        </p:nvSpPr>
        <p:spPr>
          <a:xfrm>
            <a:off x="1561806" y="4710623"/>
            <a:ext cx="4094385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dirty="0"/>
              <a:t>Lead Times [hours]</a:t>
            </a:r>
            <a:endParaRPr lang="en-GB" sz="214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9708F-C713-93CF-EAB2-1BD11F8C4C48}"/>
              </a:ext>
            </a:extLst>
          </p:cNvPr>
          <p:cNvSpPr txBox="1"/>
          <p:nvPr/>
        </p:nvSpPr>
        <p:spPr>
          <a:xfrm>
            <a:off x="955375" y="661604"/>
            <a:ext cx="514436" cy="392425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2143" dirty="0"/>
              <a:t>AROC [-]</a:t>
            </a:r>
            <a:endParaRPr lang="en-GB" sz="2143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4002E1B-0AEB-BAB9-CD4F-3EE665F33BB5}"/>
              </a:ext>
            </a:extLst>
          </p:cNvPr>
          <p:cNvSpPr/>
          <p:nvPr/>
        </p:nvSpPr>
        <p:spPr>
          <a:xfrm>
            <a:off x="1561808" y="757480"/>
            <a:ext cx="4105725" cy="884659"/>
          </a:xfrm>
          <a:custGeom>
            <a:avLst/>
            <a:gdLst>
              <a:gd name="connsiteX0" fmla="*/ 0 w 3371850"/>
              <a:gd name="connsiteY0" fmla="*/ 0 h 391120"/>
              <a:gd name="connsiteX1" fmla="*/ 676275 w 3371850"/>
              <a:gd name="connsiteY1" fmla="*/ 257175 h 391120"/>
              <a:gd name="connsiteX2" fmla="*/ 1619250 w 3371850"/>
              <a:gd name="connsiteY2" fmla="*/ 361950 h 391120"/>
              <a:gd name="connsiteX3" fmla="*/ 2676525 w 3371850"/>
              <a:gd name="connsiteY3" fmla="*/ 390525 h 391120"/>
              <a:gd name="connsiteX4" fmla="*/ 3371850 w 3371850"/>
              <a:gd name="connsiteY4" fmla="*/ 342900 h 391120"/>
              <a:gd name="connsiteX0" fmla="*/ 0 w 3390531"/>
              <a:gd name="connsiteY0" fmla="*/ 0 h 829449"/>
              <a:gd name="connsiteX1" fmla="*/ 676275 w 3390531"/>
              <a:gd name="connsiteY1" fmla="*/ 257175 h 829449"/>
              <a:gd name="connsiteX2" fmla="*/ 1619250 w 3390531"/>
              <a:gd name="connsiteY2" fmla="*/ 361950 h 829449"/>
              <a:gd name="connsiteX3" fmla="*/ 2676525 w 3390531"/>
              <a:gd name="connsiteY3" fmla="*/ 390525 h 829449"/>
              <a:gd name="connsiteX4" fmla="*/ 3390531 w 3390531"/>
              <a:gd name="connsiteY4" fmla="*/ 828675 h 829449"/>
              <a:gd name="connsiteX0" fmla="*/ 0 w 3390531"/>
              <a:gd name="connsiteY0" fmla="*/ 0 h 830698"/>
              <a:gd name="connsiteX1" fmla="*/ 676275 w 3390531"/>
              <a:gd name="connsiteY1" fmla="*/ 257175 h 830698"/>
              <a:gd name="connsiteX2" fmla="*/ 1619250 w 3390531"/>
              <a:gd name="connsiteY2" fmla="*/ 361950 h 830698"/>
              <a:gd name="connsiteX3" fmla="*/ 2648505 w 3390531"/>
              <a:gd name="connsiteY3" fmla="*/ 685800 h 830698"/>
              <a:gd name="connsiteX4" fmla="*/ 3390531 w 3390531"/>
              <a:gd name="connsiteY4" fmla="*/ 828675 h 830698"/>
              <a:gd name="connsiteX0" fmla="*/ 0 w 3390531"/>
              <a:gd name="connsiteY0" fmla="*/ 0 h 830698"/>
              <a:gd name="connsiteX1" fmla="*/ 676275 w 3390531"/>
              <a:gd name="connsiteY1" fmla="*/ 257175 h 830698"/>
              <a:gd name="connsiteX2" fmla="*/ 1619250 w 3390531"/>
              <a:gd name="connsiteY2" fmla="*/ 361950 h 830698"/>
              <a:gd name="connsiteX3" fmla="*/ 2648505 w 3390531"/>
              <a:gd name="connsiteY3" fmla="*/ 685800 h 830698"/>
              <a:gd name="connsiteX4" fmla="*/ 3390531 w 3390531"/>
              <a:gd name="connsiteY4" fmla="*/ 828675 h 830698"/>
              <a:gd name="connsiteX0" fmla="*/ 0 w 3390531"/>
              <a:gd name="connsiteY0" fmla="*/ 0 h 832694"/>
              <a:gd name="connsiteX1" fmla="*/ 676275 w 3390531"/>
              <a:gd name="connsiteY1" fmla="*/ 257175 h 832694"/>
              <a:gd name="connsiteX2" fmla="*/ 1619250 w 3390531"/>
              <a:gd name="connsiteY2" fmla="*/ 361950 h 832694"/>
              <a:gd name="connsiteX3" fmla="*/ 2648505 w 3390531"/>
              <a:gd name="connsiteY3" fmla="*/ 685800 h 832694"/>
              <a:gd name="connsiteX4" fmla="*/ 3390531 w 3390531"/>
              <a:gd name="connsiteY4" fmla="*/ 828675 h 832694"/>
              <a:gd name="connsiteX0" fmla="*/ 0 w 3390531"/>
              <a:gd name="connsiteY0" fmla="*/ 0 h 832694"/>
              <a:gd name="connsiteX1" fmla="*/ 676275 w 3390531"/>
              <a:gd name="connsiteY1" fmla="*/ 257175 h 832694"/>
              <a:gd name="connsiteX2" fmla="*/ 1563208 w 3390531"/>
              <a:gd name="connsiteY2" fmla="*/ 457200 h 832694"/>
              <a:gd name="connsiteX3" fmla="*/ 2648505 w 3390531"/>
              <a:gd name="connsiteY3" fmla="*/ 685800 h 832694"/>
              <a:gd name="connsiteX4" fmla="*/ 3390531 w 3390531"/>
              <a:gd name="connsiteY4" fmla="*/ 828675 h 832694"/>
              <a:gd name="connsiteX0" fmla="*/ 0 w 3390531"/>
              <a:gd name="connsiteY0" fmla="*/ 0 h 832346"/>
              <a:gd name="connsiteX1" fmla="*/ 676275 w 3390531"/>
              <a:gd name="connsiteY1" fmla="*/ 257175 h 832346"/>
              <a:gd name="connsiteX2" fmla="*/ 1563208 w 3390531"/>
              <a:gd name="connsiteY2" fmla="*/ 457200 h 832346"/>
              <a:gd name="connsiteX3" fmla="*/ 2648505 w 3390531"/>
              <a:gd name="connsiteY3" fmla="*/ 685800 h 832346"/>
              <a:gd name="connsiteX4" fmla="*/ 3390531 w 3390531"/>
              <a:gd name="connsiteY4" fmla="*/ 828675 h 832346"/>
              <a:gd name="connsiteX0" fmla="*/ 0 w 3390531"/>
              <a:gd name="connsiteY0" fmla="*/ 0 h 828675"/>
              <a:gd name="connsiteX1" fmla="*/ 676275 w 3390531"/>
              <a:gd name="connsiteY1" fmla="*/ 257175 h 828675"/>
              <a:gd name="connsiteX2" fmla="*/ 1563208 w 3390531"/>
              <a:gd name="connsiteY2" fmla="*/ 457200 h 828675"/>
              <a:gd name="connsiteX3" fmla="*/ 2648505 w 3390531"/>
              <a:gd name="connsiteY3" fmla="*/ 685800 h 828675"/>
              <a:gd name="connsiteX4" fmla="*/ 3390531 w 3390531"/>
              <a:gd name="connsiteY4" fmla="*/ 828675 h 828675"/>
              <a:gd name="connsiteX0" fmla="*/ 0 w 3390531"/>
              <a:gd name="connsiteY0" fmla="*/ 0 h 828675"/>
              <a:gd name="connsiteX1" fmla="*/ 666934 w 3390531"/>
              <a:gd name="connsiteY1" fmla="*/ 142875 h 828675"/>
              <a:gd name="connsiteX2" fmla="*/ 1563208 w 3390531"/>
              <a:gd name="connsiteY2" fmla="*/ 457200 h 828675"/>
              <a:gd name="connsiteX3" fmla="*/ 2648505 w 3390531"/>
              <a:gd name="connsiteY3" fmla="*/ 685800 h 828675"/>
              <a:gd name="connsiteX4" fmla="*/ 3390531 w 3390531"/>
              <a:gd name="connsiteY4" fmla="*/ 828675 h 828675"/>
              <a:gd name="connsiteX0" fmla="*/ 0 w 3381191"/>
              <a:gd name="connsiteY0" fmla="*/ 0 h 742950"/>
              <a:gd name="connsiteX1" fmla="*/ 657594 w 3381191"/>
              <a:gd name="connsiteY1" fmla="*/ 57150 h 742950"/>
              <a:gd name="connsiteX2" fmla="*/ 1553868 w 3381191"/>
              <a:gd name="connsiteY2" fmla="*/ 371475 h 742950"/>
              <a:gd name="connsiteX3" fmla="*/ 2639165 w 3381191"/>
              <a:gd name="connsiteY3" fmla="*/ 600075 h 742950"/>
              <a:gd name="connsiteX4" fmla="*/ 3381191 w 3381191"/>
              <a:gd name="connsiteY4" fmla="*/ 742950 h 742950"/>
              <a:gd name="connsiteX0" fmla="*/ 0 w 3381191"/>
              <a:gd name="connsiteY0" fmla="*/ 0 h 742950"/>
              <a:gd name="connsiteX1" fmla="*/ 657594 w 3381191"/>
              <a:gd name="connsiteY1" fmla="*/ 57150 h 742950"/>
              <a:gd name="connsiteX2" fmla="*/ 1553868 w 3381191"/>
              <a:gd name="connsiteY2" fmla="*/ 371475 h 742950"/>
              <a:gd name="connsiteX3" fmla="*/ 2639165 w 3381191"/>
              <a:gd name="connsiteY3" fmla="*/ 600075 h 742950"/>
              <a:gd name="connsiteX4" fmla="*/ 3381191 w 3381191"/>
              <a:gd name="connsiteY4" fmla="*/ 742950 h 742950"/>
              <a:gd name="connsiteX0" fmla="*/ 0 w 3381191"/>
              <a:gd name="connsiteY0" fmla="*/ 0 h 742950"/>
              <a:gd name="connsiteX1" fmla="*/ 741657 w 3381191"/>
              <a:gd name="connsiteY1" fmla="*/ 104775 h 742950"/>
              <a:gd name="connsiteX2" fmla="*/ 1553868 w 3381191"/>
              <a:gd name="connsiteY2" fmla="*/ 371475 h 742950"/>
              <a:gd name="connsiteX3" fmla="*/ 2639165 w 3381191"/>
              <a:gd name="connsiteY3" fmla="*/ 600075 h 742950"/>
              <a:gd name="connsiteX4" fmla="*/ 3381191 w 3381191"/>
              <a:gd name="connsiteY4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1191" h="742950">
                <a:moveTo>
                  <a:pt x="0" y="0"/>
                </a:moveTo>
                <a:cubicBezTo>
                  <a:pt x="277922" y="22225"/>
                  <a:pt x="482679" y="42863"/>
                  <a:pt x="741657" y="104775"/>
                </a:cubicBezTo>
                <a:cubicBezTo>
                  <a:pt x="1000635" y="166687"/>
                  <a:pt x="1237617" y="288925"/>
                  <a:pt x="1553868" y="371475"/>
                </a:cubicBezTo>
                <a:cubicBezTo>
                  <a:pt x="1870119" y="454025"/>
                  <a:pt x="2277399" y="523875"/>
                  <a:pt x="2639165" y="600075"/>
                </a:cubicBezTo>
                <a:cubicBezTo>
                  <a:pt x="2912585" y="682625"/>
                  <a:pt x="3123537" y="727075"/>
                  <a:pt x="3381191" y="742950"/>
                </a:cubicBezTo>
              </a:path>
            </a:pathLst>
          </a:custGeom>
          <a:noFill/>
          <a:ln w="38100">
            <a:solidFill>
              <a:srgbClr val="FF4F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33CF0C-B81D-1015-9DAE-0A1A4F2A0718}"/>
              </a:ext>
            </a:extLst>
          </p:cNvPr>
          <p:cNvCxnSpPr>
            <a:cxnSpLocks/>
          </p:cNvCxnSpPr>
          <p:nvPr/>
        </p:nvCxnSpPr>
        <p:spPr>
          <a:xfrm rot="10800000">
            <a:off x="903982" y="1409377"/>
            <a:ext cx="0" cy="242871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40813A-94E5-519F-6EC4-3BE616BDF334}"/>
              </a:ext>
            </a:extLst>
          </p:cNvPr>
          <p:cNvSpPr txBox="1"/>
          <p:nvPr/>
        </p:nvSpPr>
        <p:spPr>
          <a:xfrm>
            <a:off x="419391" y="661604"/>
            <a:ext cx="514436" cy="392425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2143" b="1" dirty="0">
                <a:solidFill>
                  <a:srgbClr val="0000FF"/>
                </a:solidFill>
              </a:rPr>
              <a:t>Direction of a better 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8240D7-F3DA-097D-D581-D2C0438D0F69}"/>
              </a:ext>
            </a:extLst>
          </p:cNvPr>
          <p:cNvSpPr txBox="1"/>
          <p:nvPr/>
        </p:nvSpPr>
        <p:spPr>
          <a:xfrm>
            <a:off x="1275604" y="4337769"/>
            <a:ext cx="549722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dirty="0"/>
              <a:t>12</a:t>
            </a:r>
            <a:endParaRPr lang="en-GB" sz="2143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DCE4F-08E3-B09C-F1A5-DD84CE5FA065}"/>
              </a:ext>
            </a:extLst>
          </p:cNvPr>
          <p:cNvSpPr/>
          <p:nvPr/>
        </p:nvSpPr>
        <p:spPr>
          <a:xfrm>
            <a:off x="1550466" y="434768"/>
            <a:ext cx="4094385" cy="3924258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61D99C-F6C8-F016-BA8D-54ABD403FA28}"/>
              </a:ext>
            </a:extLst>
          </p:cNvPr>
          <p:cNvSpPr txBox="1"/>
          <p:nvPr/>
        </p:nvSpPr>
        <p:spPr>
          <a:xfrm>
            <a:off x="1825327" y="4347568"/>
            <a:ext cx="549722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dirty="0"/>
              <a:t>24</a:t>
            </a:r>
            <a:endParaRPr lang="en-GB" sz="2143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AA9CA9-0024-8021-6D46-04FD1CB4CF55}"/>
              </a:ext>
            </a:extLst>
          </p:cNvPr>
          <p:cNvSpPr txBox="1"/>
          <p:nvPr/>
        </p:nvSpPr>
        <p:spPr>
          <a:xfrm>
            <a:off x="5313280" y="4347567"/>
            <a:ext cx="65179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dirty="0"/>
              <a:t>246</a:t>
            </a:r>
            <a:endParaRPr lang="en-GB" sz="2143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B33448-A355-DB38-8821-2007021DC82A}"/>
              </a:ext>
            </a:extLst>
          </p:cNvPr>
          <p:cNvSpPr txBox="1"/>
          <p:nvPr/>
        </p:nvSpPr>
        <p:spPr>
          <a:xfrm>
            <a:off x="3631682" y="4337768"/>
            <a:ext cx="549722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dirty="0"/>
              <a:t>…..</a:t>
            </a:r>
            <a:endParaRPr lang="en-GB" sz="2143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D416E-541E-E8F2-DDC9-C5C3BCDD4FB6}"/>
              </a:ext>
            </a:extLst>
          </p:cNvPr>
          <p:cNvSpPr txBox="1"/>
          <p:nvPr/>
        </p:nvSpPr>
        <p:spPr>
          <a:xfrm>
            <a:off x="980455" y="4062502"/>
            <a:ext cx="715639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dirty="0"/>
              <a:t>0.5</a:t>
            </a:r>
            <a:endParaRPr lang="en-GB" sz="2143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C3D002-A06C-D021-D47C-4F8079A909FB}"/>
              </a:ext>
            </a:extLst>
          </p:cNvPr>
          <p:cNvSpPr txBox="1"/>
          <p:nvPr/>
        </p:nvSpPr>
        <p:spPr>
          <a:xfrm>
            <a:off x="1146372" y="242061"/>
            <a:ext cx="549722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43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B3C26C-4433-321A-52DF-EE9A207E58C2}"/>
              </a:ext>
            </a:extLst>
          </p:cNvPr>
          <p:cNvSpPr txBox="1"/>
          <p:nvPr/>
        </p:nvSpPr>
        <p:spPr>
          <a:xfrm>
            <a:off x="4726164" y="3159288"/>
            <a:ext cx="816609" cy="108164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143" dirty="0">
                <a:solidFill>
                  <a:srgbClr val="11908D"/>
                </a:solidFill>
              </a:rPr>
              <a:t>FC1</a:t>
            </a:r>
          </a:p>
          <a:p>
            <a:pPr algn="ctr"/>
            <a:r>
              <a:rPr lang="it-IT" sz="2143" dirty="0">
                <a:solidFill>
                  <a:srgbClr val="FF4F19"/>
                </a:solidFill>
              </a:rPr>
              <a:t>FC2</a:t>
            </a:r>
          </a:p>
          <a:p>
            <a:pPr algn="ctr"/>
            <a:r>
              <a:rPr lang="it-IT" sz="2143" dirty="0">
                <a:solidFill>
                  <a:srgbClr val="747474"/>
                </a:solidFill>
              </a:rPr>
              <a:t>FC3</a:t>
            </a:r>
            <a:endParaRPr lang="en-GB" sz="2143" dirty="0">
              <a:solidFill>
                <a:srgbClr val="747474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32C9119-B634-F43D-02E6-EAE0CE07A15D}"/>
              </a:ext>
            </a:extLst>
          </p:cNvPr>
          <p:cNvSpPr/>
          <p:nvPr/>
        </p:nvSpPr>
        <p:spPr>
          <a:xfrm>
            <a:off x="1573148" y="900994"/>
            <a:ext cx="4060358" cy="759900"/>
          </a:xfrm>
          <a:custGeom>
            <a:avLst/>
            <a:gdLst>
              <a:gd name="connsiteX0" fmla="*/ 0 w 3371850"/>
              <a:gd name="connsiteY0" fmla="*/ 0 h 391120"/>
              <a:gd name="connsiteX1" fmla="*/ 676275 w 3371850"/>
              <a:gd name="connsiteY1" fmla="*/ 257175 h 391120"/>
              <a:gd name="connsiteX2" fmla="*/ 1619250 w 3371850"/>
              <a:gd name="connsiteY2" fmla="*/ 361950 h 391120"/>
              <a:gd name="connsiteX3" fmla="*/ 2676525 w 3371850"/>
              <a:gd name="connsiteY3" fmla="*/ 390525 h 391120"/>
              <a:gd name="connsiteX4" fmla="*/ 3371850 w 3371850"/>
              <a:gd name="connsiteY4" fmla="*/ 342900 h 391120"/>
              <a:gd name="connsiteX0" fmla="*/ 0 w 3390531"/>
              <a:gd name="connsiteY0" fmla="*/ 0 h 829449"/>
              <a:gd name="connsiteX1" fmla="*/ 676275 w 3390531"/>
              <a:gd name="connsiteY1" fmla="*/ 257175 h 829449"/>
              <a:gd name="connsiteX2" fmla="*/ 1619250 w 3390531"/>
              <a:gd name="connsiteY2" fmla="*/ 361950 h 829449"/>
              <a:gd name="connsiteX3" fmla="*/ 2676525 w 3390531"/>
              <a:gd name="connsiteY3" fmla="*/ 390525 h 829449"/>
              <a:gd name="connsiteX4" fmla="*/ 3390531 w 3390531"/>
              <a:gd name="connsiteY4" fmla="*/ 828675 h 829449"/>
              <a:gd name="connsiteX0" fmla="*/ 0 w 3390531"/>
              <a:gd name="connsiteY0" fmla="*/ 0 h 830698"/>
              <a:gd name="connsiteX1" fmla="*/ 676275 w 3390531"/>
              <a:gd name="connsiteY1" fmla="*/ 257175 h 830698"/>
              <a:gd name="connsiteX2" fmla="*/ 1619250 w 3390531"/>
              <a:gd name="connsiteY2" fmla="*/ 361950 h 830698"/>
              <a:gd name="connsiteX3" fmla="*/ 2648505 w 3390531"/>
              <a:gd name="connsiteY3" fmla="*/ 685800 h 830698"/>
              <a:gd name="connsiteX4" fmla="*/ 3390531 w 3390531"/>
              <a:gd name="connsiteY4" fmla="*/ 828675 h 830698"/>
              <a:gd name="connsiteX0" fmla="*/ 0 w 3390531"/>
              <a:gd name="connsiteY0" fmla="*/ 0 h 830698"/>
              <a:gd name="connsiteX1" fmla="*/ 676275 w 3390531"/>
              <a:gd name="connsiteY1" fmla="*/ 257175 h 830698"/>
              <a:gd name="connsiteX2" fmla="*/ 1619250 w 3390531"/>
              <a:gd name="connsiteY2" fmla="*/ 361950 h 830698"/>
              <a:gd name="connsiteX3" fmla="*/ 2648505 w 3390531"/>
              <a:gd name="connsiteY3" fmla="*/ 685800 h 830698"/>
              <a:gd name="connsiteX4" fmla="*/ 3390531 w 3390531"/>
              <a:gd name="connsiteY4" fmla="*/ 828675 h 830698"/>
              <a:gd name="connsiteX0" fmla="*/ 0 w 3390531"/>
              <a:gd name="connsiteY0" fmla="*/ 0 h 832694"/>
              <a:gd name="connsiteX1" fmla="*/ 676275 w 3390531"/>
              <a:gd name="connsiteY1" fmla="*/ 257175 h 832694"/>
              <a:gd name="connsiteX2" fmla="*/ 1619250 w 3390531"/>
              <a:gd name="connsiteY2" fmla="*/ 361950 h 832694"/>
              <a:gd name="connsiteX3" fmla="*/ 2648505 w 3390531"/>
              <a:gd name="connsiteY3" fmla="*/ 685800 h 832694"/>
              <a:gd name="connsiteX4" fmla="*/ 3390531 w 3390531"/>
              <a:gd name="connsiteY4" fmla="*/ 828675 h 832694"/>
              <a:gd name="connsiteX0" fmla="*/ 0 w 3390531"/>
              <a:gd name="connsiteY0" fmla="*/ 0 h 832694"/>
              <a:gd name="connsiteX1" fmla="*/ 676275 w 3390531"/>
              <a:gd name="connsiteY1" fmla="*/ 257175 h 832694"/>
              <a:gd name="connsiteX2" fmla="*/ 1563208 w 3390531"/>
              <a:gd name="connsiteY2" fmla="*/ 457200 h 832694"/>
              <a:gd name="connsiteX3" fmla="*/ 2648505 w 3390531"/>
              <a:gd name="connsiteY3" fmla="*/ 685800 h 832694"/>
              <a:gd name="connsiteX4" fmla="*/ 3390531 w 3390531"/>
              <a:gd name="connsiteY4" fmla="*/ 828675 h 832694"/>
              <a:gd name="connsiteX0" fmla="*/ 0 w 3390531"/>
              <a:gd name="connsiteY0" fmla="*/ 0 h 832346"/>
              <a:gd name="connsiteX1" fmla="*/ 676275 w 3390531"/>
              <a:gd name="connsiteY1" fmla="*/ 257175 h 832346"/>
              <a:gd name="connsiteX2" fmla="*/ 1563208 w 3390531"/>
              <a:gd name="connsiteY2" fmla="*/ 457200 h 832346"/>
              <a:gd name="connsiteX3" fmla="*/ 2648505 w 3390531"/>
              <a:gd name="connsiteY3" fmla="*/ 685800 h 832346"/>
              <a:gd name="connsiteX4" fmla="*/ 3390531 w 3390531"/>
              <a:gd name="connsiteY4" fmla="*/ 828675 h 832346"/>
              <a:gd name="connsiteX0" fmla="*/ 0 w 3390531"/>
              <a:gd name="connsiteY0" fmla="*/ 0 h 828675"/>
              <a:gd name="connsiteX1" fmla="*/ 676275 w 3390531"/>
              <a:gd name="connsiteY1" fmla="*/ 257175 h 828675"/>
              <a:gd name="connsiteX2" fmla="*/ 1563208 w 3390531"/>
              <a:gd name="connsiteY2" fmla="*/ 457200 h 828675"/>
              <a:gd name="connsiteX3" fmla="*/ 2648505 w 3390531"/>
              <a:gd name="connsiteY3" fmla="*/ 685800 h 828675"/>
              <a:gd name="connsiteX4" fmla="*/ 3390531 w 3390531"/>
              <a:gd name="connsiteY4" fmla="*/ 828675 h 828675"/>
              <a:gd name="connsiteX0" fmla="*/ 0 w 3390531"/>
              <a:gd name="connsiteY0" fmla="*/ 0 h 828675"/>
              <a:gd name="connsiteX1" fmla="*/ 666934 w 3390531"/>
              <a:gd name="connsiteY1" fmla="*/ 142875 h 828675"/>
              <a:gd name="connsiteX2" fmla="*/ 1563208 w 3390531"/>
              <a:gd name="connsiteY2" fmla="*/ 457200 h 828675"/>
              <a:gd name="connsiteX3" fmla="*/ 2648505 w 3390531"/>
              <a:gd name="connsiteY3" fmla="*/ 685800 h 828675"/>
              <a:gd name="connsiteX4" fmla="*/ 3390531 w 3390531"/>
              <a:gd name="connsiteY4" fmla="*/ 828675 h 828675"/>
              <a:gd name="connsiteX0" fmla="*/ 0 w 3381191"/>
              <a:gd name="connsiteY0" fmla="*/ 0 h 742950"/>
              <a:gd name="connsiteX1" fmla="*/ 657594 w 3381191"/>
              <a:gd name="connsiteY1" fmla="*/ 57150 h 742950"/>
              <a:gd name="connsiteX2" fmla="*/ 1553868 w 3381191"/>
              <a:gd name="connsiteY2" fmla="*/ 371475 h 742950"/>
              <a:gd name="connsiteX3" fmla="*/ 2639165 w 3381191"/>
              <a:gd name="connsiteY3" fmla="*/ 600075 h 742950"/>
              <a:gd name="connsiteX4" fmla="*/ 3381191 w 3381191"/>
              <a:gd name="connsiteY4" fmla="*/ 742950 h 742950"/>
              <a:gd name="connsiteX0" fmla="*/ 0 w 3381191"/>
              <a:gd name="connsiteY0" fmla="*/ 0 h 742950"/>
              <a:gd name="connsiteX1" fmla="*/ 657594 w 3381191"/>
              <a:gd name="connsiteY1" fmla="*/ 57150 h 742950"/>
              <a:gd name="connsiteX2" fmla="*/ 1553868 w 3381191"/>
              <a:gd name="connsiteY2" fmla="*/ 371475 h 742950"/>
              <a:gd name="connsiteX3" fmla="*/ 2639165 w 3381191"/>
              <a:gd name="connsiteY3" fmla="*/ 600075 h 742950"/>
              <a:gd name="connsiteX4" fmla="*/ 3381191 w 3381191"/>
              <a:gd name="connsiteY4" fmla="*/ 742950 h 742950"/>
              <a:gd name="connsiteX0" fmla="*/ 0 w 3381191"/>
              <a:gd name="connsiteY0" fmla="*/ 0 h 742950"/>
              <a:gd name="connsiteX1" fmla="*/ 741657 w 3381191"/>
              <a:gd name="connsiteY1" fmla="*/ 104775 h 742950"/>
              <a:gd name="connsiteX2" fmla="*/ 1553868 w 3381191"/>
              <a:gd name="connsiteY2" fmla="*/ 371475 h 742950"/>
              <a:gd name="connsiteX3" fmla="*/ 2639165 w 3381191"/>
              <a:gd name="connsiteY3" fmla="*/ 600075 h 742950"/>
              <a:gd name="connsiteX4" fmla="*/ 3381191 w 3381191"/>
              <a:gd name="connsiteY4" fmla="*/ 742950 h 742950"/>
              <a:gd name="connsiteX0" fmla="*/ 0 w 3381191"/>
              <a:gd name="connsiteY0" fmla="*/ 0 h 742950"/>
              <a:gd name="connsiteX1" fmla="*/ 741657 w 3381191"/>
              <a:gd name="connsiteY1" fmla="*/ 104775 h 742950"/>
              <a:gd name="connsiteX2" fmla="*/ 1637930 w 3381191"/>
              <a:gd name="connsiteY2" fmla="*/ 342900 h 742950"/>
              <a:gd name="connsiteX3" fmla="*/ 2639165 w 3381191"/>
              <a:gd name="connsiteY3" fmla="*/ 600075 h 742950"/>
              <a:gd name="connsiteX4" fmla="*/ 3381191 w 3381191"/>
              <a:gd name="connsiteY4" fmla="*/ 742950 h 742950"/>
              <a:gd name="connsiteX0" fmla="*/ 0 w 3381191"/>
              <a:gd name="connsiteY0" fmla="*/ 0 h 742950"/>
              <a:gd name="connsiteX1" fmla="*/ 741657 w 3381191"/>
              <a:gd name="connsiteY1" fmla="*/ 104775 h 742950"/>
              <a:gd name="connsiteX2" fmla="*/ 1637930 w 3381191"/>
              <a:gd name="connsiteY2" fmla="*/ 342900 h 742950"/>
              <a:gd name="connsiteX3" fmla="*/ 2611145 w 3381191"/>
              <a:gd name="connsiteY3" fmla="*/ 542925 h 742950"/>
              <a:gd name="connsiteX4" fmla="*/ 3381191 w 3381191"/>
              <a:gd name="connsiteY4" fmla="*/ 742950 h 742950"/>
              <a:gd name="connsiteX0" fmla="*/ 0 w 3353170"/>
              <a:gd name="connsiteY0" fmla="*/ 0 h 666750"/>
              <a:gd name="connsiteX1" fmla="*/ 741657 w 3353170"/>
              <a:gd name="connsiteY1" fmla="*/ 104775 h 666750"/>
              <a:gd name="connsiteX2" fmla="*/ 1637930 w 3353170"/>
              <a:gd name="connsiteY2" fmla="*/ 342900 h 666750"/>
              <a:gd name="connsiteX3" fmla="*/ 2611145 w 3353170"/>
              <a:gd name="connsiteY3" fmla="*/ 542925 h 666750"/>
              <a:gd name="connsiteX4" fmla="*/ 3353170 w 3353170"/>
              <a:gd name="connsiteY4" fmla="*/ 666750 h 666750"/>
              <a:gd name="connsiteX0" fmla="*/ 0 w 3343830"/>
              <a:gd name="connsiteY0" fmla="*/ 0 h 638175"/>
              <a:gd name="connsiteX1" fmla="*/ 741657 w 3343830"/>
              <a:gd name="connsiteY1" fmla="*/ 104775 h 638175"/>
              <a:gd name="connsiteX2" fmla="*/ 1637930 w 3343830"/>
              <a:gd name="connsiteY2" fmla="*/ 342900 h 638175"/>
              <a:gd name="connsiteX3" fmla="*/ 2611145 w 3343830"/>
              <a:gd name="connsiteY3" fmla="*/ 542925 h 638175"/>
              <a:gd name="connsiteX4" fmla="*/ 3343830 w 3343830"/>
              <a:gd name="connsiteY4" fmla="*/ 638175 h 638175"/>
              <a:gd name="connsiteX0" fmla="*/ 0 w 3343830"/>
              <a:gd name="connsiteY0" fmla="*/ 0 h 638175"/>
              <a:gd name="connsiteX1" fmla="*/ 741657 w 3343830"/>
              <a:gd name="connsiteY1" fmla="*/ 104775 h 638175"/>
              <a:gd name="connsiteX2" fmla="*/ 1637930 w 3343830"/>
              <a:gd name="connsiteY2" fmla="*/ 342900 h 638175"/>
              <a:gd name="connsiteX3" fmla="*/ 2629825 w 3343830"/>
              <a:gd name="connsiteY3" fmla="*/ 514350 h 638175"/>
              <a:gd name="connsiteX4" fmla="*/ 3343830 w 3343830"/>
              <a:gd name="connsiteY4" fmla="*/ 6381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3830" h="638175">
                <a:moveTo>
                  <a:pt x="0" y="0"/>
                </a:moveTo>
                <a:cubicBezTo>
                  <a:pt x="277922" y="22225"/>
                  <a:pt x="468669" y="47625"/>
                  <a:pt x="741657" y="104775"/>
                </a:cubicBezTo>
                <a:cubicBezTo>
                  <a:pt x="1014645" y="161925"/>
                  <a:pt x="1323235" y="274638"/>
                  <a:pt x="1637930" y="342900"/>
                </a:cubicBezTo>
                <a:cubicBezTo>
                  <a:pt x="1952625" y="411162"/>
                  <a:pt x="2268059" y="438150"/>
                  <a:pt x="2629825" y="514350"/>
                </a:cubicBezTo>
                <a:cubicBezTo>
                  <a:pt x="2903245" y="596900"/>
                  <a:pt x="3086176" y="622300"/>
                  <a:pt x="3343830" y="638175"/>
                </a:cubicBezTo>
              </a:path>
            </a:pathLst>
          </a:custGeom>
          <a:noFill/>
          <a:ln w="38100">
            <a:solidFill>
              <a:srgbClr val="7474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FE05FCC-C08D-4F5C-8F75-ABF0EA0786B5}"/>
              </a:ext>
            </a:extLst>
          </p:cNvPr>
          <p:cNvSpPr/>
          <p:nvPr/>
        </p:nvSpPr>
        <p:spPr>
          <a:xfrm>
            <a:off x="1550464" y="1670048"/>
            <a:ext cx="4105724" cy="430988"/>
          </a:xfrm>
          <a:custGeom>
            <a:avLst/>
            <a:gdLst>
              <a:gd name="connsiteX0" fmla="*/ 0 w 3371850"/>
              <a:gd name="connsiteY0" fmla="*/ 0 h 391120"/>
              <a:gd name="connsiteX1" fmla="*/ 676275 w 3371850"/>
              <a:gd name="connsiteY1" fmla="*/ 257175 h 391120"/>
              <a:gd name="connsiteX2" fmla="*/ 1619250 w 3371850"/>
              <a:gd name="connsiteY2" fmla="*/ 361950 h 391120"/>
              <a:gd name="connsiteX3" fmla="*/ 2676525 w 3371850"/>
              <a:gd name="connsiteY3" fmla="*/ 390525 h 391120"/>
              <a:gd name="connsiteX4" fmla="*/ 3371850 w 3371850"/>
              <a:gd name="connsiteY4" fmla="*/ 342900 h 391120"/>
              <a:gd name="connsiteX0" fmla="*/ 0 w 3390531"/>
              <a:gd name="connsiteY0" fmla="*/ 0 h 829449"/>
              <a:gd name="connsiteX1" fmla="*/ 676275 w 3390531"/>
              <a:gd name="connsiteY1" fmla="*/ 257175 h 829449"/>
              <a:gd name="connsiteX2" fmla="*/ 1619250 w 3390531"/>
              <a:gd name="connsiteY2" fmla="*/ 361950 h 829449"/>
              <a:gd name="connsiteX3" fmla="*/ 2676525 w 3390531"/>
              <a:gd name="connsiteY3" fmla="*/ 390525 h 829449"/>
              <a:gd name="connsiteX4" fmla="*/ 3390531 w 3390531"/>
              <a:gd name="connsiteY4" fmla="*/ 828675 h 829449"/>
              <a:gd name="connsiteX0" fmla="*/ 0 w 3390531"/>
              <a:gd name="connsiteY0" fmla="*/ 0 h 830698"/>
              <a:gd name="connsiteX1" fmla="*/ 676275 w 3390531"/>
              <a:gd name="connsiteY1" fmla="*/ 257175 h 830698"/>
              <a:gd name="connsiteX2" fmla="*/ 1619250 w 3390531"/>
              <a:gd name="connsiteY2" fmla="*/ 361950 h 830698"/>
              <a:gd name="connsiteX3" fmla="*/ 2648505 w 3390531"/>
              <a:gd name="connsiteY3" fmla="*/ 685800 h 830698"/>
              <a:gd name="connsiteX4" fmla="*/ 3390531 w 3390531"/>
              <a:gd name="connsiteY4" fmla="*/ 828675 h 830698"/>
              <a:gd name="connsiteX0" fmla="*/ 0 w 3390531"/>
              <a:gd name="connsiteY0" fmla="*/ 0 h 830698"/>
              <a:gd name="connsiteX1" fmla="*/ 676275 w 3390531"/>
              <a:gd name="connsiteY1" fmla="*/ 257175 h 830698"/>
              <a:gd name="connsiteX2" fmla="*/ 1619250 w 3390531"/>
              <a:gd name="connsiteY2" fmla="*/ 361950 h 830698"/>
              <a:gd name="connsiteX3" fmla="*/ 2648505 w 3390531"/>
              <a:gd name="connsiteY3" fmla="*/ 685800 h 830698"/>
              <a:gd name="connsiteX4" fmla="*/ 3390531 w 3390531"/>
              <a:gd name="connsiteY4" fmla="*/ 828675 h 830698"/>
              <a:gd name="connsiteX0" fmla="*/ 0 w 3390531"/>
              <a:gd name="connsiteY0" fmla="*/ 0 h 832694"/>
              <a:gd name="connsiteX1" fmla="*/ 676275 w 3390531"/>
              <a:gd name="connsiteY1" fmla="*/ 257175 h 832694"/>
              <a:gd name="connsiteX2" fmla="*/ 1619250 w 3390531"/>
              <a:gd name="connsiteY2" fmla="*/ 361950 h 832694"/>
              <a:gd name="connsiteX3" fmla="*/ 2648505 w 3390531"/>
              <a:gd name="connsiteY3" fmla="*/ 685800 h 832694"/>
              <a:gd name="connsiteX4" fmla="*/ 3390531 w 3390531"/>
              <a:gd name="connsiteY4" fmla="*/ 828675 h 832694"/>
              <a:gd name="connsiteX0" fmla="*/ 0 w 3390531"/>
              <a:gd name="connsiteY0" fmla="*/ 0 h 832694"/>
              <a:gd name="connsiteX1" fmla="*/ 676275 w 3390531"/>
              <a:gd name="connsiteY1" fmla="*/ 257175 h 832694"/>
              <a:gd name="connsiteX2" fmla="*/ 1563208 w 3390531"/>
              <a:gd name="connsiteY2" fmla="*/ 457200 h 832694"/>
              <a:gd name="connsiteX3" fmla="*/ 2648505 w 3390531"/>
              <a:gd name="connsiteY3" fmla="*/ 685800 h 832694"/>
              <a:gd name="connsiteX4" fmla="*/ 3390531 w 3390531"/>
              <a:gd name="connsiteY4" fmla="*/ 828675 h 832694"/>
              <a:gd name="connsiteX0" fmla="*/ 0 w 3390531"/>
              <a:gd name="connsiteY0" fmla="*/ 0 h 832346"/>
              <a:gd name="connsiteX1" fmla="*/ 676275 w 3390531"/>
              <a:gd name="connsiteY1" fmla="*/ 257175 h 832346"/>
              <a:gd name="connsiteX2" fmla="*/ 1563208 w 3390531"/>
              <a:gd name="connsiteY2" fmla="*/ 457200 h 832346"/>
              <a:gd name="connsiteX3" fmla="*/ 2648505 w 3390531"/>
              <a:gd name="connsiteY3" fmla="*/ 685800 h 832346"/>
              <a:gd name="connsiteX4" fmla="*/ 3390531 w 3390531"/>
              <a:gd name="connsiteY4" fmla="*/ 828675 h 832346"/>
              <a:gd name="connsiteX0" fmla="*/ 0 w 3390531"/>
              <a:gd name="connsiteY0" fmla="*/ 0 h 828675"/>
              <a:gd name="connsiteX1" fmla="*/ 676275 w 3390531"/>
              <a:gd name="connsiteY1" fmla="*/ 257175 h 828675"/>
              <a:gd name="connsiteX2" fmla="*/ 1563208 w 3390531"/>
              <a:gd name="connsiteY2" fmla="*/ 457200 h 828675"/>
              <a:gd name="connsiteX3" fmla="*/ 2648505 w 3390531"/>
              <a:gd name="connsiteY3" fmla="*/ 685800 h 828675"/>
              <a:gd name="connsiteX4" fmla="*/ 3390531 w 3390531"/>
              <a:gd name="connsiteY4" fmla="*/ 828675 h 828675"/>
              <a:gd name="connsiteX0" fmla="*/ 0 w 3390531"/>
              <a:gd name="connsiteY0" fmla="*/ 0 h 828675"/>
              <a:gd name="connsiteX1" fmla="*/ 666934 w 3390531"/>
              <a:gd name="connsiteY1" fmla="*/ 142875 h 828675"/>
              <a:gd name="connsiteX2" fmla="*/ 1563208 w 3390531"/>
              <a:gd name="connsiteY2" fmla="*/ 457200 h 828675"/>
              <a:gd name="connsiteX3" fmla="*/ 2648505 w 3390531"/>
              <a:gd name="connsiteY3" fmla="*/ 685800 h 828675"/>
              <a:gd name="connsiteX4" fmla="*/ 3390531 w 3390531"/>
              <a:gd name="connsiteY4" fmla="*/ 828675 h 828675"/>
              <a:gd name="connsiteX0" fmla="*/ 0 w 3381191"/>
              <a:gd name="connsiteY0" fmla="*/ 0 h 742950"/>
              <a:gd name="connsiteX1" fmla="*/ 657594 w 3381191"/>
              <a:gd name="connsiteY1" fmla="*/ 57150 h 742950"/>
              <a:gd name="connsiteX2" fmla="*/ 1553868 w 3381191"/>
              <a:gd name="connsiteY2" fmla="*/ 371475 h 742950"/>
              <a:gd name="connsiteX3" fmla="*/ 2639165 w 3381191"/>
              <a:gd name="connsiteY3" fmla="*/ 600075 h 742950"/>
              <a:gd name="connsiteX4" fmla="*/ 3381191 w 3381191"/>
              <a:gd name="connsiteY4" fmla="*/ 742950 h 742950"/>
              <a:gd name="connsiteX0" fmla="*/ 0 w 3381191"/>
              <a:gd name="connsiteY0" fmla="*/ 0 h 742950"/>
              <a:gd name="connsiteX1" fmla="*/ 657594 w 3381191"/>
              <a:gd name="connsiteY1" fmla="*/ 57150 h 742950"/>
              <a:gd name="connsiteX2" fmla="*/ 1553868 w 3381191"/>
              <a:gd name="connsiteY2" fmla="*/ 371475 h 742950"/>
              <a:gd name="connsiteX3" fmla="*/ 2639165 w 3381191"/>
              <a:gd name="connsiteY3" fmla="*/ 600075 h 742950"/>
              <a:gd name="connsiteX4" fmla="*/ 3381191 w 3381191"/>
              <a:gd name="connsiteY4" fmla="*/ 742950 h 742950"/>
              <a:gd name="connsiteX0" fmla="*/ 0 w 3381191"/>
              <a:gd name="connsiteY0" fmla="*/ 0 h 742950"/>
              <a:gd name="connsiteX1" fmla="*/ 741657 w 3381191"/>
              <a:gd name="connsiteY1" fmla="*/ 104775 h 742950"/>
              <a:gd name="connsiteX2" fmla="*/ 1553868 w 3381191"/>
              <a:gd name="connsiteY2" fmla="*/ 371475 h 742950"/>
              <a:gd name="connsiteX3" fmla="*/ 2639165 w 3381191"/>
              <a:gd name="connsiteY3" fmla="*/ 600075 h 742950"/>
              <a:gd name="connsiteX4" fmla="*/ 3381191 w 3381191"/>
              <a:gd name="connsiteY4" fmla="*/ 742950 h 742950"/>
              <a:gd name="connsiteX0" fmla="*/ 0 w 3381191"/>
              <a:gd name="connsiteY0" fmla="*/ 0 h 742950"/>
              <a:gd name="connsiteX1" fmla="*/ 741657 w 3381191"/>
              <a:gd name="connsiteY1" fmla="*/ 104775 h 742950"/>
              <a:gd name="connsiteX2" fmla="*/ 1637930 w 3381191"/>
              <a:gd name="connsiteY2" fmla="*/ 342900 h 742950"/>
              <a:gd name="connsiteX3" fmla="*/ 2639165 w 3381191"/>
              <a:gd name="connsiteY3" fmla="*/ 600075 h 742950"/>
              <a:gd name="connsiteX4" fmla="*/ 3381191 w 3381191"/>
              <a:gd name="connsiteY4" fmla="*/ 742950 h 742950"/>
              <a:gd name="connsiteX0" fmla="*/ 0 w 3381191"/>
              <a:gd name="connsiteY0" fmla="*/ 0 h 742950"/>
              <a:gd name="connsiteX1" fmla="*/ 741657 w 3381191"/>
              <a:gd name="connsiteY1" fmla="*/ 104775 h 742950"/>
              <a:gd name="connsiteX2" fmla="*/ 1637930 w 3381191"/>
              <a:gd name="connsiteY2" fmla="*/ 342900 h 742950"/>
              <a:gd name="connsiteX3" fmla="*/ 2611145 w 3381191"/>
              <a:gd name="connsiteY3" fmla="*/ 542925 h 742950"/>
              <a:gd name="connsiteX4" fmla="*/ 3381191 w 3381191"/>
              <a:gd name="connsiteY4" fmla="*/ 742950 h 742950"/>
              <a:gd name="connsiteX0" fmla="*/ 0 w 3353170"/>
              <a:gd name="connsiteY0" fmla="*/ 0 h 666750"/>
              <a:gd name="connsiteX1" fmla="*/ 741657 w 3353170"/>
              <a:gd name="connsiteY1" fmla="*/ 104775 h 666750"/>
              <a:gd name="connsiteX2" fmla="*/ 1637930 w 3353170"/>
              <a:gd name="connsiteY2" fmla="*/ 342900 h 666750"/>
              <a:gd name="connsiteX3" fmla="*/ 2611145 w 3353170"/>
              <a:gd name="connsiteY3" fmla="*/ 542925 h 666750"/>
              <a:gd name="connsiteX4" fmla="*/ 3353170 w 3353170"/>
              <a:gd name="connsiteY4" fmla="*/ 666750 h 666750"/>
              <a:gd name="connsiteX0" fmla="*/ 0 w 3343830"/>
              <a:gd name="connsiteY0" fmla="*/ 0 h 638175"/>
              <a:gd name="connsiteX1" fmla="*/ 741657 w 3343830"/>
              <a:gd name="connsiteY1" fmla="*/ 104775 h 638175"/>
              <a:gd name="connsiteX2" fmla="*/ 1637930 w 3343830"/>
              <a:gd name="connsiteY2" fmla="*/ 342900 h 638175"/>
              <a:gd name="connsiteX3" fmla="*/ 2611145 w 3343830"/>
              <a:gd name="connsiteY3" fmla="*/ 542925 h 638175"/>
              <a:gd name="connsiteX4" fmla="*/ 3343830 w 3343830"/>
              <a:gd name="connsiteY4" fmla="*/ 638175 h 638175"/>
              <a:gd name="connsiteX0" fmla="*/ 0 w 3343830"/>
              <a:gd name="connsiteY0" fmla="*/ 0 h 638175"/>
              <a:gd name="connsiteX1" fmla="*/ 741657 w 3343830"/>
              <a:gd name="connsiteY1" fmla="*/ 104775 h 638175"/>
              <a:gd name="connsiteX2" fmla="*/ 1637930 w 3343830"/>
              <a:gd name="connsiteY2" fmla="*/ 342900 h 638175"/>
              <a:gd name="connsiteX3" fmla="*/ 2629825 w 3343830"/>
              <a:gd name="connsiteY3" fmla="*/ 514350 h 638175"/>
              <a:gd name="connsiteX4" fmla="*/ 3343830 w 3343830"/>
              <a:gd name="connsiteY4" fmla="*/ 638175 h 638175"/>
              <a:gd name="connsiteX0" fmla="*/ 0 w 3343830"/>
              <a:gd name="connsiteY0" fmla="*/ 0 h 536626"/>
              <a:gd name="connsiteX1" fmla="*/ 741657 w 3343830"/>
              <a:gd name="connsiteY1" fmla="*/ 104775 h 536626"/>
              <a:gd name="connsiteX2" fmla="*/ 1637930 w 3343830"/>
              <a:gd name="connsiteY2" fmla="*/ 342900 h 536626"/>
              <a:gd name="connsiteX3" fmla="*/ 2629825 w 3343830"/>
              <a:gd name="connsiteY3" fmla="*/ 514350 h 536626"/>
              <a:gd name="connsiteX4" fmla="*/ 3343830 w 3343830"/>
              <a:gd name="connsiteY4" fmla="*/ 438150 h 536626"/>
              <a:gd name="connsiteX0" fmla="*/ 0 w 3343830"/>
              <a:gd name="connsiteY0" fmla="*/ 0 h 450743"/>
              <a:gd name="connsiteX1" fmla="*/ 741657 w 3343830"/>
              <a:gd name="connsiteY1" fmla="*/ 104775 h 450743"/>
              <a:gd name="connsiteX2" fmla="*/ 1637930 w 3343830"/>
              <a:gd name="connsiteY2" fmla="*/ 342900 h 450743"/>
              <a:gd name="connsiteX3" fmla="*/ 2639166 w 3343830"/>
              <a:gd name="connsiteY3" fmla="*/ 409575 h 450743"/>
              <a:gd name="connsiteX4" fmla="*/ 3343830 w 3343830"/>
              <a:gd name="connsiteY4" fmla="*/ 438150 h 450743"/>
              <a:gd name="connsiteX0" fmla="*/ 0 w 3343830"/>
              <a:gd name="connsiteY0" fmla="*/ 0 h 438150"/>
              <a:gd name="connsiteX1" fmla="*/ 741657 w 3343830"/>
              <a:gd name="connsiteY1" fmla="*/ 104775 h 438150"/>
              <a:gd name="connsiteX2" fmla="*/ 1637930 w 3343830"/>
              <a:gd name="connsiteY2" fmla="*/ 342900 h 438150"/>
              <a:gd name="connsiteX3" fmla="*/ 2639166 w 3343830"/>
              <a:gd name="connsiteY3" fmla="*/ 409575 h 438150"/>
              <a:gd name="connsiteX4" fmla="*/ 3343830 w 3343830"/>
              <a:gd name="connsiteY4" fmla="*/ 438150 h 438150"/>
              <a:gd name="connsiteX0" fmla="*/ 0 w 3343830"/>
              <a:gd name="connsiteY0" fmla="*/ 0 h 438150"/>
              <a:gd name="connsiteX1" fmla="*/ 741657 w 3343830"/>
              <a:gd name="connsiteY1" fmla="*/ 104775 h 438150"/>
              <a:gd name="connsiteX2" fmla="*/ 1637930 w 3343830"/>
              <a:gd name="connsiteY2" fmla="*/ 342900 h 438150"/>
              <a:gd name="connsiteX3" fmla="*/ 2639166 w 3343830"/>
              <a:gd name="connsiteY3" fmla="*/ 409575 h 438150"/>
              <a:gd name="connsiteX4" fmla="*/ 3343830 w 3343830"/>
              <a:gd name="connsiteY4" fmla="*/ 438150 h 438150"/>
              <a:gd name="connsiteX0" fmla="*/ 0 w 3343830"/>
              <a:gd name="connsiteY0" fmla="*/ 0 h 438150"/>
              <a:gd name="connsiteX1" fmla="*/ 741657 w 3343830"/>
              <a:gd name="connsiteY1" fmla="*/ 104775 h 438150"/>
              <a:gd name="connsiteX2" fmla="*/ 1553868 w 3343830"/>
              <a:gd name="connsiteY2" fmla="*/ 257175 h 438150"/>
              <a:gd name="connsiteX3" fmla="*/ 2639166 w 3343830"/>
              <a:gd name="connsiteY3" fmla="*/ 409575 h 438150"/>
              <a:gd name="connsiteX4" fmla="*/ 3343830 w 3343830"/>
              <a:gd name="connsiteY4" fmla="*/ 438150 h 438150"/>
              <a:gd name="connsiteX0" fmla="*/ 0 w 3343830"/>
              <a:gd name="connsiteY0" fmla="*/ 0 h 438150"/>
              <a:gd name="connsiteX1" fmla="*/ 610893 w 3343830"/>
              <a:gd name="connsiteY1" fmla="*/ 133350 h 438150"/>
              <a:gd name="connsiteX2" fmla="*/ 1553868 w 3343830"/>
              <a:gd name="connsiteY2" fmla="*/ 257175 h 438150"/>
              <a:gd name="connsiteX3" fmla="*/ 2639166 w 3343830"/>
              <a:gd name="connsiteY3" fmla="*/ 409575 h 438150"/>
              <a:gd name="connsiteX4" fmla="*/ 3343830 w 3343830"/>
              <a:gd name="connsiteY4" fmla="*/ 438150 h 438150"/>
              <a:gd name="connsiteX0" fmla="*/ 0 w 3343830"/>
              <a:gd name="connsiteY0" fmla="*/ 0 h 361950"/>
              <a:gd name="connsiteX1" fmla="*/ 610893 w 3343830"/>
              <a:gd name="connsiteY1" fmla="*/ 57150 h 361950"/>
              <a:gd name="connsiteX2" fmla="*/ 1553868 w 3343830"/>
              <a:gd name="connsiteY2" fmla="*/ 180975 h 361950"/>
              <a:gd name="connsiteX3" fmla="*/ 2639166 w 3343830"/>
              <a:gd name="connsiteY3" fmla="*/ 333375 h 361950"/>
              <a:gd name="connsiteX4" fmla="*/ 3343830 w 3343830"/>
              <a:gd name="connsiteY4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3830" h="361950">
                <a:moveTo>
                  <a:pt x="0" y="0"/>
                </a:moveTo>
                <a:cubicBezTo>
                  <a:pt x="277922" y="22225"/>
                  <a:pt x="351915" y="26987"/>
                  <a:pt x="610893" y="57150"/>
                </a:cubicBezTo>
                <a:cubicBezTo>
                  <a:pt x="869871" y="87313"/>
                  <a:pt x="1215823" y="134938"/>
                  <a:pt x="1553868" y="180975"/>
                </a:cubicBezTo>
                <a:cubicBezTo>
                  <a:pt x="1891913" y="227012"/>
                  <a:pt x="2268060" y="295275"/>
                  <a:pt x="2639166" y="333375"/>
                </a:cubicBezTo>
                <a:cubicBezTo>
                  <a:pt x="2931267" y="349250"/>
                  <a:pt x="3086176" y="346075"/>
                  <a:pt x="3343830" y="361950"/>
                </a:cubicBezTo>
              </a:path>
            </a:pathLst>
          </a:custGeom>
          <a:noFill/>
          <a:ln w="38100">
            <a:solidFill>
              <a:srgbClr val="11908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48401D-441B-E6C3-8ABC-4AD4E9434E65}"/>
              </a:ext>
            </a:extLst>
          </p:cNvPr>
          <p:cNvSpPr/>
          <p:nvPr/>
        </p:nvSpPr>
        <p:spPr>
          <a:xfrm>
            <a:off x="1550465" y="1523582"/>
            <a:ext cx="4117068" cy="918685"/>
          </a:xfrm>
          <a:custGeom>
            <a:avLst/>
            <a:gdLst>
              <a:gd name="connsiteX0" fmla="*/ 0 w 3448050"/>
              <a:gd name="connsiteY0" fmla="*/ 0 h 895350"/>
              <a:gd name="connsiteX1" fmla="*/ 847725 w 3448050"/>
              <a:gd name="connsiteY1" fmla="*/ 114300 h 895350"/>
              <a:gd name="connsiteX2" fmla="*/ 1695450 w 3448050"/>
              <a:gd name="connsiteY2" fmla="*/ 161925 h 895350"/>
              <a:gd name="connsiteX3" fmla="*/ 2476500 w 3448050"/>
              <a:gd name="connsiteY3" fmla="*/ 219075 h 895350"/>
              <a:gd name="connsiteX4" fmla="*/ 3019425 w 3448050"/>
              <a:gd name="connsiteY4" fmla="*/ 257175 h 895350"/>
              <a:gd name="connsiteX5" fmla="*/ 3448050 w 3448050"/>
              <a:gd name="connsiteY5" fmla="*/ 285750 h 895350"/>
              <a:gd name="connsiteX6" fmla="*/ 3438525 w 3448050"/>
              <a:gd name="connsiteY6" fmla="*/ 819150 h 895350"/>
              <a:gd name="connsiteX7" fmla="*/ 3095625 w 3448050"/>
              <a:gd name="connsiteY7" fmla="*/ 895350 h 895350"/>
              <a:gd name="connsiteX8" fmla="*/ 2190750 w 3448050"/>
              <a:gd name="connsiteY8" fmla="*/ 790575 h 895350"/>
              <a:gd name="connsiteX9" fmla="*/ 1571625 w 3448050"/>
              <a:gd name="connsiteY9" fmla="*/ 647700 h 895350"/>
              <a:gd name="connsiteX10" fmla="*/ 904875 w 3448050"/>
              <a:gd name="connsiteY10" fmla="*/ 466725 h 895350"/>
              <a:gd name="connsiteX11" fmla="*/ 438150 w 3448050"/>
              <a:gd name="connsiteY11" fmla="*/ 361950 h 895350"/>
              <a:gd name="connsiteX12" fmla="*/ 9525 w 3448050"/>
              <a:gd name="connsiteY12" fmla="*/ 295275 h 895350"/>
              <a:gd name="connsiteX13" fmla="*/ 0 w 3448050"/>
              <a:gd name="connsiteY13" fmla="*/ 0 h 895350"/>
              <a:gd name="connsiteX0" fmla="*/ 0 w 3448050"/>
              <a:gd name="connsiteY0" fmla="*/ 0 h 819150"/>
              <a:gd name="connsiteX1" fmla="*/ 847725 w 3448050"/>
              <a:gd name="connsiteY1" fmla="*/ 114300 h 819150"/>
              <a:gd name="connsiteX2" fmla="*/ 1695450 w 3448050"/>
              <a:gd name="connsiteY2" fmla="*/ 161925 h 819150"/>
              <a:gd name="connsiteX3" fmla="*/ 2476500 w 3448050"/>
              <a:gd name="connsiteY3" fmla="*/ 219075 h 819150"/>
              <a:gd name="connsiteX4" fmla="*/ 3019425 w 3448050"/>
              <a:gd name="connsiteY4" fmla="*/ 257175 h 819150"/>
              <a:gd name="connsiteX5" fmla="*/ 3448050 w 3448050"/>
              <a:gd name="connsiteY5" fmla="*/ 285750 h 819150"/>
              <a:gd name="connsiteX6" fmla="*/ 3438525 w 3448050"/>
              <a:gd name="connsiteY6" fmla="*/ 819150 h 819150"/>
              <a:gd name="connsiteX7" fmla="*/ 2943225 w 3448050"/>
              <a:gd name="connsiteY7" fmla="*/ 781050 h 819150"/>
              <a:gd name="connsiteX8" fmla="*/ 2190750 w 3448050"/>
              <a:gd name="connsiteY8" fmla="*/ 790575 h 819150"/>
              <a:gd name="connsiteX9" fmla="*/ 1571625 w 3448050"/>
              <a:gd name="connsiteY9" fmla="*/ 647700 h 819150"/>
              <a:gd name="connsiteX10" fmla="*/ 904875 w 3448050"/>
              <a:gd name="connsiteY10" fmla="*/ 466725 h 819150"/>
              <a:gd name="connsiteX11" fmla="*/ 438150 w 3448050"/>
              <a:gd name="connsiteY11" fmla="*/ 361950 h 819150"/>
              <a:gd name="connsiteX12" fmla="*/ 9525 w 3448050"/>
              <a:gd name="connsiteY12" fmla="*/ 295275 h 819150"/>
              <a:gd name="connsiteX13" fmla="*/ 0 w 3448050"/>
              <a:gd name="connsiteY13" fmla="*/ 0 h 819150"/>
              <a:gd name="connsiteX0" fmla="*/ 0 w 3448050"/>
              <a:gd name="connsiteY0" fmla="*/ 0 h 819150"/>
              <a:gd name="connsiteX1" fmla="*/ 847725 w 3448050"/>
              <a:gd name="connsiteY1" fmla="*/ 114300 h 819150"/>
              <a:gd name="connsiteX2" fmla="*/ 1695450 w 3448050"/>
              <a:gd name="connsiteY2" fmla="*/ 161925 h 819150"/>
              <a:gd name="connsiteX3" fmla="*/ 2476500 w 3448050"/>
              <a:gd name="connsiteY3" fmla="*/ 219075 h 819150"/>
              <a:gd name="connsiteX4" fmla="*/ 3019425 w 3448050"/>
              <a:gd name="connsiteY4" fmla="*/ 257175 h 819150"/>
              <a:gd name="connsiteX5" fmla="*/ 3448050 w 3448050"/>
              <a:gd name="connsiteY5" fmla="*/ 285750 h 819150"/>
              <a:gd name="connsiteX6" fmla="*/ 3438525 w 3448050"/>
              <a:gd name="connsiteY6" fmla="*/ 819150 h 819150"/>
              <a:gd name="connsiteX7" fmla="*/ 2943225 w 3448050"/>
              <a:gd name="connsiteY7" fmla="*/ 781050 h 819150"/>
              <a:gd name="connsiteX8" fmla="*/ 2247900 w 3448050"/>
              <a:gd name="connsiteY8" fmla="*/ 685800 h 819150"/>
              <a:gd name="connsiteX9" fmla="*/ 1571625 w 3448050"/>
              <a:gd name="connsiteY9" fmla="*/ 647700 h 819150"/>
              <a:gd name="connsiteX10" fmla="*/ 904875 w 3448050"/>
              <a:gd name="connsiteY10" fmla="*/ 466725 h 819150"/>
              <a:gd name="connsiteX11" fmla="*/ 438150 w 3448050"/>
              <a:gd name="connsiteY11" fmla="*/ 361950 h 819150"/>
              <a:gd name="connsiteX12" fmla="*/ 9525 w 3448050"/>
              <a:gd name="connsiteY12" fmla="*/ 295275 h 819150"/>
              <a:gd name="connsiteX13" fmla="*/ 0 w 3448050"/>
              <a:gd name="connsiteY13" fmla="*/ 0 h 819150"/>
              <a:gd name="connsiteX0" fmla="*/ 0 w 3448050"/>
              <a:gd name="connsiteY0" fmla="*/ 0 h 819150"/>
              <a:gd name="connsiteX1" fmla="*/ 847725 w 3448050"/>
              <a:gd name="connsiteY1" fmla="*/ 114300 h 819150"/>
              <a:gd name="connsiteX2" fmla="*/ 1695450 w 3448050"/>
              <a:gd name="connsiteY2" fmla="*/ 161925 h 819150"/>
              <a:gd name="connsiteX3" fmla="*/ 2476500 w 3448050"/>
              <a:gd name="connsiteY3" fmla="*/ 219075 h 819150"/>
              <a:gd name="connsiteX4" fmla="*/ 3019425 w 3448050"/>
              <a:gd name="connsiteY4" fmla="*/ 257175 h 819150"/>
              <a:gd name="connsiteX5" fmla="*/ 3448050 w 3448050"/>
              <a:gd name="connsiteY5" fmla="*/ 285750 h 819150"/>
              <a:gd name="connsiteX6" fmla="*/ 3438525 w 3448050"/>
              <a:gd name="connsiteY6" fmla="*/ 819150 h 819150"/>
              <a:gd name="connsiteX7" fmla="*/ 2943225 w 3448050"/>
              <a:gd name="connsiteY7" fmla="*/ 781050 h 819150"/>
              <a:gd name="connsiteX8" fmla="*/ 2247900 w 3448050"/>
              <a:gd name="connsiteY8" fmla="*/ 685800 h 819150"/>
              <a:gd name="connsiteX9" fmla="*/ 1600200 w 3448050"/>
              <a:gd name="connsiteY9" fmla="*/ 552450 h 819150"/>
              <a:gd name="connsiteX10" fmla="*/ 904875 w 3448050"/>
              <a:gd name="connsiteY10" fmla="*/ 466725 h 819150"/>
              <a:gd name="connsiteX11" fmla="*/ 438150 w 3448050"/>
              <a:gd name="connsiteY11" fmla="*/ 361950 h 819150"/>
              <a:gd name="connsiteX12" fmla="*/ 9525 w 3448050"/>
              <a:gd name="connsiteY12" fmla="*/ 295275 h 819150"/>
              <a:gd name="connsiteX13" fmla="*/ 0 w 3448050"/>
              <a:gd name="connsiteY13" fmla="*/ 0 h 819150"/>
              <a:gd name="connsiteX0" fmla="*/ 0 w 3448050"/>
              <a:gd name="connsiteY0" fmla="*/ 0 h 819150"/>
              <a:gd name="connsiteX1" fmla="*/ 847725 w 3448050"/>
              <a:gd name="connsiteY1" fmla="*/ 114300 h 819150"/>
              <a:gd name="connsiteX2" fmla="*/ 1695450 w 3448050"/>
              <a:gd name="connsiteY2" fmla="*/ 161925 h 819150"/>
              <a:gd name="connsiteX3" fmla="*/ 2476500 w 3448050"/>
              <a:gd name="connsiteY3" fmla="*/ 219075 h 819150"/>
              <a:gd name="connsiteX4" fmla="*/ 3019425 w 3448050"/>
              <a:gd name="connsiteY4" fmla="*/ 257175 h 819150"/>
              <a:gd name="connsiteX5" fmla="*/ 3448050 w 3448050"/>
              <a:gd name="connsiteY5" fmla="*/ 285750 h 819150"/>
              <a:gd name="connsiteX6" fmla="*/ 3438525 w 3448050"/>
              <a:gd name="connsiteY6" fmla="*/ 819150 h 819150"/>
              <a:gd name="connsiteX7" fmla="*/ 2943225 w 3448050"/>
              <a:gd name="connsiteY7" fmla="*/ 781050 h 819150"/>
              <a:gd name="connsiteX8" fmla="*/ 2247900 w 3448050"/>
              <a:gd name="connsiteY8" fmla="*/ 685800 h 819150"/>
              <a:gd name="connsiteX9" fmla="*/ 1600200 w 3448050"/>
              <a:gd name="connsiteY9" fmla="*/ 552450 h 819150"/>
              <a:gd name="connsiteX10" fmla="*/ 933450 w 3448050"/>
              <a:gd name="connsiteY10" fmla="*/ 390525 h 819150"/>
              <a:gd name="connsiteX11" fmla="*/ 438150 w 3448050"/>
              <a:gd name="connsiteY11" fmla="*/ 361950 h 819150"/>
              <a:gd name="connsiteX12" fmla="*/ 9525 w 3448050"/>
              <a:gd name="connsiteY12" fmla="*/ 295275 h 819150"/>
              <a:gd name="connsiteX13" fmla="*/ 0 w 3448050"/>
              <a:gd name="connsiteY13" fmla="*/ 0 h 819150"/>
              <a:gd name="connsiteX0" fmla="*/ 0 w 3448050"/>
              <a:gd name="connsiteY0" fmla="*/ 0 h 819150"/>
              <a:gd name="connsiteX1" fmla="*/ 847725 w 3448050"/>
              <a:gd name="connsiteY1" fmla="*/ 114300 h 819150"/>
              <a:gd name="connsiteX2" fmla="*/ 1695450 w 3448050"/>
              <a:gd name="connsiteY2" fmla="*/ 161925 h 819150"/>
              <a:gd name="connsiteX3" fmla="*/ 2476500 w 3448050"/>
              <a:gd name="connsiteY3" fmla="*/ 219075 h 819150"/>
              <a:gd name="connsiteX4" fmla="*/ 3019425 w 3448050"/>
              <a:gd name="connsiteY4" fmla="*/ 257175 h 819150"/>
              <a:gd name="connsiteX5" fmla="*/ 3448050 w 3448050"/>
              <a:gd name="connsiteY5" fmla="*/ 285750 h 819150"/>
              <a:gd name="connsiteX6" fmla="*/ 3438525 w 3448050"/>
              <a:gd name="connsiteY6" fmla="*/ 819150 h 819150"/>
              <a:gd name="connsiteX7" fmla="*/ 2943225 w 3448050"/>
              <a:gd name="connsiteY7" fmla="*/ 781050 h 819150"/>
              <a:gd name="connsiteX8" fmla="*/ 2247900 w 3448050"/>
              <a:gd name="connsiteY8" fmla="*/ 685800 h 819150"/>
              <a:gd name="connsiteX9" fmla="*/ 1600200 w 3448050"/>
              <a:gd name="connsiteY9" fmla="*/ 552450 h 819150"/>
              <a:gd name="connsiteX10" fmla="*/ 933450 w 3448050"/>
              <a:gd name="connsiteY10" fmla="*/ 390525 h 819150"/>
              <a:gd name="connsiteX11" fmla="*/ 457200 w 3448050"/>
              <a:gd name="connsiteY11" fmla="*/ 304800 h 819150"/>
              <a:gd name="connsiteX12" fmla="*/ 9525 w 3448050"/>
              <a:gd name="connsiteY12" fmla="*/ 295275 h 819150"/>
              <a:gd name="connsiteX13" fmla="*/ 0 w 3448050"/>
              <a:gd name="connsiteY13" fmla="*/ 0 h 819150"/>
              <a:gd name="connsiteX0" fmla="*/ 9525 w 3457575"/>
              <a:gd name="connsiteY0" fmla="*/ 0 h 819150"/>
              <a:gd name="connsiteX1" fmla="*/ 857250 w 3457575"/>
              <a:gd name="connsiteY1" fmla="*/ 114300 h 819150"/>
              <a:gd name="connsiteX2" fmla="*/ 1704975 w 3457575"/>
              <a:gd name="connsiteY2" fmla="*/ 161925 h 819150"/>
              <a:gd name="connsiteX3" fmla="*/ 2486025 w 3457575"/>
              <a:gd name="connsiteY3" fmla="*/ 219075 h 819150"/>
              <a:gd name="connsiteX4" fmla="*/ 3028950 w 3457575"/>
              <a:gd name="connsiteY4" fmla="*/ 257175 h 819150"/>
              <a:gd name="connsiteX5" fmla="*/ 3457575 w 3457575"/>
              <a:gd name="connsiteY5" fmla="*/ 285750 h 819150"/>
              <a:gd name="connsiteX6" fmla="*/ 3448050 w 3457575"/>
              <a:gd name="connsiteY6" fmla="*/ 819150 h 819150"/>
              <a:gd name="connsiteX7" fmla="*/ 2952750 w 3457575"/>
              <a:gd name="connsiteY7" fmla="*/ 781050 h 819150"/>
              <a:gd name="connsiteX8" fmla="*/ 2257425 w 3457575"/>
              <a:gd name="connsiteY8" fmla="*/ 685800 h 819150"/>
              <a:gd name="connsiteX9" fmla="*/ 1609725 w 3457575"/>
              <a:gd name="connsiteY9" fmla="*/ 552450 h 819150"/>
              <a:gd name="connsiteX10" fmla="*/ 942975 w 3457575"/>
              <a:gd name="connsiteY10" fmla="*/ 390525 h 819150"/>
              <a:gd name="connsiteX11" fmla="*/ 466725 w 3457575"/>
              <a:gd name="connsiteY11" fmla="*/ 304800 h 819150"/>
              <a:gd name="connsiteX12" fmla="*/ 0 w 3457575"/>
              <a:gd name="connsiteY12" fmla="*/ 257175 h 819150"/>
              <a:gd name="connsiteX13" fmla="*/ 9525 w 3457575"/>
              <a:gd name="connsiteY13" fmla="*/ 0 h 819150"/>
              <a:gd name="connsiteX0" fmla="*/ 9525 w 3457575"/>
              <a:gd name="connsiteY0" fmla="*/ 0 h 771525"/>
              <a:gd name="connsiteX1" fmla="*/ 857250 w 3457575"/>
              <a:gd name="connsiteY1" fmla="*/ 66675 h 771525"/>
              <a:gd name="connsiteX2" fmla="*/ 1704975 w 3457575"/>
              <a:gd name="connsiteY2" fmla="*/ 114300 h 771525"/>
              <a:gd name="connsiteX3" fmla="*/ 2486025 w 3457575"/>
              <a:gd name="connsiteY3" fmla="*/ 171450 h 771525"/>
              <a:gd name="connsiteX4" fmla="*/ 3028950 w 3457575"/>
              <a:gd name="connsiteY4" fmla="*/ 209550 h 771525"/>
              <a:gd name="connsiteX5" fmla="*/ 3457575 w 3457575"/>
              <a:gd name="connsiteY5" fmla="*/ 238125 h 771525"/>
              <a:gd name="connsiteX6" fmla="*/ 3448050 w 3457575"/>
              <a:gd name="connsiteY6" fmla="*/ 771525 h 771525"/>
              <a:gd name="connsiteX7" fmla="*/ 2952750 w 3457575"/>
              <a:gd name="connsiteY7" fmla="*/ 733425 h 771525"/>
              <a:gd name="connsiteX8" fmla="*/ 2257425 w 3457575"/>
              <a:gd name="connsiteY8" fmla="*/ 638175 h 771525"/>
              <a:gd name="connsiteX9" fmla="*/ 1609725 w 3457575"/>
              <a:gd name="connsiteY9" fmla="*/ 504825 h 771525"/>
              <a:gd name="connsiteX10" fmla="*/ 942975 w 3457575"/>
              <a:gd name="connsiteY10" fmla="*/ 342900 h 771525"/>
              <a:gd name="connsiteX11" fmla="*/ 466725 w 3457575"/>
              <a:gd name="connsiteY11" fmla="*/ 257175 h 771525"/>
              <a:gd name="connsiteX12" fmla="*/ 0 w 3457575"/>
              <a:gd name="connsiteY12" fmla="*/ 209550 h 771525"/>
              <a:gd name="connsiteX13" fmla="*/ 9525 w 3457575"/>
              <a:gd name="connsiteY13" fmla="*/ 0 h 771525"/>
              <a:gd name="connsiteX0" fmla="*/ 9525 w 3457575"/>
              <a:gd name="connsiteY0" fmla="*/ 0 h 771525"/>
              <a:gd name="connsiteX1" fmla="*/ 762000 w 3457575"/>
              <a:gd name="connsiteY1" fmla="*/ 95250 h 771525"/>
              <a:gd name="connsiteX2" fmla="*/ 1704975 w 3457575"/>
              <a:gd name="connsiteY2" fmla="*/ 114300 h 771525"/>
              <a:gd name="connsiteX3" fmla="*/ 2486025 w 3457575"/>
              <a:gd name="connsiteY3" fmla="*/ 171450 h 771525"/>
              <a:gd name="connsiteX4" fmla="*/ 3028950 w 3457575"/>
              <a:gd name="connsiteY4" fmla="*/ 209550 h 771525"/>
              <a:gd name="connsiteX5" fmla="*/ 3457575 w 3457575"/>
              <a:gd name="connsiteY5" fmla="*/ 238125 h 771525"/>
              <a:gd name="connsiteX6" fmla="*/ 3448050 w 3457575"/>
              <a:gd name="connsiteY6" fmla="*/ 771525 h 771525"/>
              <a:gd name="connsiteX7" fmla="*/ 2952750 w 3457575"/>
              <a:gd name="connsiteY7" fmla="*/ 733425 h 771525"/>
              <a:gd name="connsiteX8" fmla="*/ 2257425 w 3457575"/>
              <a:gd name="connsiteY8" fmla="*/ 638175 h 771525"/>
              <a:gd name="connsiteX9" fmla="*/ 1609725 w 3457575"/>
              <a:gd name="connsiteY9" fmla="*/ 504825 h 771525"/>
              <a:gd name="connsiteX10" fmla="*/ 942975 w 3457575"/>
              <a:gd name="connsiteY10" fmla="*/ 342900 h 771525"/>
              <a:gd name="connsiteX11" fmla="*/ 466725 w 3457575"/>
              <a:gd name="connsiteY11" fmla="*/ 257175 h 771525"/>
              <a:gd name="connsiteX12" fmla="*/ 0 w 3457575"/>
              <a:gd name="connsiteY12" fmla="*/ 209550 h 771525"/>
              <a:gd name="connsiteX13" fmla="*/ 9525 w 3457575"/>
              <a:gd name="connsiteY13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7575" h="771525">
                <a:moveTo>
                  <a:pt x="9525" y="0"/>
                </a:moveTo>
                <a:lnTo>
                  <a:pt x="762000" y="95250"/>
                </a:lnTo>
                <a:lnTo>
                  <a:pt x="1704975" y="114300"/>
                </a:lnTo>
                <a:lnTo>
                  <a:pt x="2486025" y="171450"/>
                </a:lnTo>
                <a:lnTo>
                  <a:pt x="3028950" y="209550"/>
                </a:lnTo>
                <a:lnTo>
                  <a:pt x="3457575" y="238125"/>
                </a:lnTo>
                <a:lnTo>
                  <a:pt x="3448050" y="771525"/>
                </a:lnTo>
                <a:lnTo>
                  <a:pt x="2952750" y="733425"/>
                </a:lnTo>
                <a:lnTo>
                  <a:pt x="2257425" y="638175"/>
                </a:lnTo>
                <a:lnTo>
                  <a:pt x="1609725" y="504825"/>
                </a:lnTo>
                <a:lnTo>
                  <a:pt x="942975" y="342900"/>
                </a:lnTo>
                <a:lnTo>
                  <a:pt x="466725" y="257175"/>
                </a:lnTo>
                <a:lnTo>
                  <a:pt x="0" y="209550"/>
                </a:lnTo>
                <a:lnTo>
                  <a:pt x="9525" y="0"/>
                </a:lnTo>
                <a:close/>
              </a:path>
            </a:pathLst>
          </a:custGeom>
          <a:solidFill>
            <a:srgbClr val="1190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40626D3-0009-C891-71DC-6D992AB33D97}"/>
              </a:ext>
            </a:extLst>
          </p:cNvPr>
          <p:cNvSpPr/>
          <p:nvPr/>
        </p:nvSpPr>
        <p:spPr>
          <a:xfrm>
            <a:off x="1539122" y="774506"/>
            <a:ext cx="4117068" cy="941368"/>
          </a:xfrm>
          <a:custGeom>
            <a:avLst/>
            <a:gdLst>
              <a:gd name="connsiteX0" fmla="*/ 0 w 3448050"/>
              <a:gd name="connsiteY0" fmla="*/ 0 h 895350"/>
              <a:gd name="connsiteX1" fmla="*/ 847725 w 3448050"/>
              <a:gd name="connsiteY1" fmla="*/ 114300 h 895350"/>
              <a:gd name="connsiteX2" fmla="*/ 1695450 w 3448050"/>
              <a:gd name="connsiteY2" fmla="*/ 161925 h 895350"/>
              <a:gd name="connsiteX3" fmla="*/ 2476500 w 3448050"/>
              <a:gd name="connsiteY3" fmla="*/ 219075 h 895350"/>
              <a:gd name="connsiteX4" fmla="*/ 3019425 w 3448050"/>
              <a:gd name="connsiteY4" fmla="*/ 257175 h 895350"/>
              <a:gd name="connsiteX5" fmla="*/ 3448050 w 3448050"/>
              <a:gd name="connsiteY5" fmla="*/ 285750 h 895350"/>
              <a:gd name="connsiteX6" fmla="*/ 3438525 w 3448050"/>
              <a:gd name="connsiteY6" fmla="*/ 819150 h 895350"/>
              <a:gd name="connsiteX7" fmla="*/ 3095625 w 3448050"/>
              <a:gd name="connsiteY7" fmla="*/ 895350 h 895350"/>
              <a:gd name="connsiteX8" fmla="*/ 2190750 w 3448050"/>
              <a:gd name="connsiteY8" fmla="*/ 790575 h 895350"/>
              <a:gd name="connsiteX9" fmla="*/ 1571625 w 3448050"/>
              <a:gd name="connsiteY9" fmla="*/ 647700 h 895350"/>
              <a:gd name="connsiteX10" fmla="*/ 904875 w 3448050"/>
              <a:gd name="connsiteY10" fmla="*/ 466725 h 895350"/>
              <a:gd name="connsiteX11" fmla="*/ 438150 w 3448050"/>
              <a:gd name="connsiteY11" fmla="*/ 361950 h 895350"/>
              <a:gd name="connsiteX12" fmla="*/ 9525 w 3448050"/>
              <a:gd name="connsiteY12" fmla="*/ 295275 h 895350"/>
              <a:gd name="connsiteX13" fmla="*/ 0 w 3448050"/>
              <a:gd name="connsiteY13" fmla="*/ 0 h 895350"/>
              <a:gd name="connsiteX0" fmla="*/ 0 w 3448050"/>
              <a:gd name="connsiteY0" fmla="*/ 0 h 819150"/>
              <a:gd name="connsiteX1" fmla="*/ 847725 w 3448050"/>
              <a:gd name="connsiteY1" fmla="*/ 114300 h 819150"/>
              <a:gd name="connsiteX2" fmla="*/ 1695450 w 3448050"/>
              <a:gd name="connsiteY2" fmla="*/ 161925 h 819150"/>
              <a:gd name="connsiteX3" fmla="*/ 2476500 w 3448050"/>
              <a:gd name="connsiteY3" fmla="*/ 219075 h 819150"/>
              <a:gd name="connsiteX4" fmla="*/ 3019425 w 3448050"/>
              <a:gd name="connsiteY4" fmla="*/ 257175 h 819150"/>
              <a:gd name="connsiteX5" fmla="*/ 3448050 w 3448050"/>
              <a:gd name="connsiteY5" fmla="*/ 285750 h 819150"/>
              <a:gd name="connsiteX6" fmla="*/ 3438525 w 3448050"/>
              <a:gd name="connsiteY6" fmla="*/ 819150 h 819150"/>
              <a:gd name="connsiteX7" fmla="*/ 2943225 w 3448050"/>
              <a:gd name="connsiteY7" fmla="*/ 781050 h 819150"/>
              <a:gd name="connsiteX8" fmla="*/ 2190750 w 3448050"/>
              <a:gd name="connsiteY8" fmla="*/ 790575 h 819150"/>
              <a:gd name="connsiteX9" fmla="*/ 1571625 w 3448050"/>
              <a:gd name="connsiteY9" fmla="*/ 647700 h 819150"/>
              <a:gd name="connsiteX10" fmla="*/ 904875 w 3448050"/>
              <a:gd name="connsiteY10" fmla="*/ 466725 h 819150"/>
              <a:gd name="connsiteX11" fmla="*/ 438150 w 3448050"/>
              <a:gd name="connsiteY11" fmla="*/ 361950 h 819150"/>
              <a:gd name="connsiteX12" fmla="*/ 9525 w 3448050"/>
              <a:gd name="connsiteY12" fmla="*/ 295275 h 819150"/>
              <a:gd name="connsiteX13" fmla="*/ 0 w 3448050"/>
              <a:gd name="connsiteY13" fmla="*/ 0 h 819150"/>
              <a:gd name="connsiteX0" fmla="*/ 0 w 3448050"/>
              <a:gd name="connsiteY0" fmla="*/ 0 h 819150"/>
              <a:gd name="connsiteX1" fmla="*/ 847725 w 3448050"/>
              <a:gd name="connsiteY1" fmla="*/ 114300 h 819150"/>
              <a:gd name="connsiteX2" fmla="*/ 1695450 w 3448050"/>
              <a:gd name="connsiteY2" fmla="*/ 161925 h 819150"/>
              <a:gd name="connsiteX3" fmla="*/ 2476500 w 3448050"/>
              <a:gd name="connsiteY3" fmla="*/ 219075 h 819150"/>
              <a:gd name="connsiteX4" fmla="*/ 3019425 w 3448050"/>
              <a:gd name="connsiteY4" fmla="*/ 257175 h 819150"/>
              <a:gd name="connsiteX5" fmla="*/ 3448050 w 3448050"/>
              <a:gd name="connsiteY5" fmla="*/ 285750 h 819150"/>
              <a:gd name="connsiteX6" fmla="*/ 3438525 w 3448050"/>
              <a:gd name="connsiteY6" fmla="*/ 819150 h 819150"/>
              <a:gd name="connsiteX7" fmla="*/ 2943225 w 3448050"/>
              <a:gd name="connsiteY7" fmla="*/ 781050 h 819150"/>
              <a:gd name="connsiteX8" fmla="*/ 2247900 w 3448050"/>
              <a:gd name="connsiteY8" fmla="*/ 685800 h 819150"/>
              <a:gd name="connsiteX9" fmla="*/ 1571625 w 3448050"/>
              <a:gd name="connsiteY9" fmla="*/ 647700 h 819150"/>
              <a:gd name="connsiteX10" fmla="*/ 904875 w 3448050"/>
              <a:gd name="connsiteY10" fmla="*/ 466725 h 819150"/>
              <a:gd name="connsiteX11" fmla="*/ 438150 w 3448050"/>
              <a:gd name="connsiteY11" fmla="*/ 361950 h 819150"/>
              <a:gd name="connsiteX12" fmla="*/ 9525 w 3448050"/>
              <a:gd name="connsiteY12" fmla="*/ 295275 h 819150"/>
              <a:gd name="connsiteX13" fmla="*/ 0 w 3448050"/>
              <a:gd name="connsiteY13" fmla="*/ 0 h 819150"/>
              <a:gd name="connsiteX0" fmla="*/ 0 w 3448050"/>
              <a:gd name="connsiteY0" fmla="*/ 0 h 819150"/>
              <a:gd name="connsiteX1" fmla="*/ 847725 w 3448050"/>
              <a:gd name="connsiteY1" fmla="*/ 114300 h 819150"/>
              <a:gd name="connsiteX2" fmla="*/ 1695450 w 3448050"/>
              <a:gd name="connsiteY2" fmla="*/ 161925 h 819150"/>
              <a:gd name="connsiteX3" fmla="*/ 2476500 w 3448050"/>
              <a:gd name="connsiteY3" fmla="*/ 219075 h 819150"/>
              <a:gd name="connsiteX4" fmla="*/ 3019425 w 3448050"/>
              <a:gd name="connsiteY4" fmla="*/ 257175 h 819150"/>
              <a:gd name="connsiteX5" fmla="*/ 3448050 w 3448050"/>
              <a:gd name="connsiteY5" fmla="*/ 285750 h 819150"/>
              <a:gd name="connsiteX6" fmla="*/ 3438525 w 3448050"/>
              <a:gd name="connsiteY6" fmla="*/ 819150 h 819150"/>
              <a:gd name="connsiteX7" fmla="*/ 2943225 w 3448050"/>
              <a:gd name="connsiteY7" fmla="*/ 781050 h 819150"/>
              <a:gd name="connsiteX8" fmla="*/ 2247900 w 3448050"/>
              <a:gd name="connsiteY8" fmla="*/ 685800 h 819150"/>
              <a:gd name="connsiteX9" fmla="*/ 1600200 w 3448050"/>
              <a:gd name="connsiteY9" fmla="*/ 552450 h 819150"/>
              <a:gd name="connsiteX10" fmla="*/ 904875 w 3448050"/>
              <a:gd name="connsiteY10" fmla="*/ 466725 h 819150"/>
              <a:gd name="connsiteX11" fmla="*/ 438150 w 3448050"/>
              <a:gd name="connsiteY11" fmla="*/ 361950 h 819150"/>
              <a:gd name="connsiteX12" fmla="*/ 9525 w 3448050"/>
              <a:gd name="connsiteY12" fmla="*/ 295275 h 819150"/>
              <a:gd name="connsiteX13" fmla="*/ 0 w 3448050"/>
              <a:gd name="connsiteY13" fmla="*/ 0 h 819150"/>
              <a:gd name="connsiteX0" fmla="*/ 0 w 3448050"/>
              <a:gd name="connsiteY0" fmla="*/ 0 h 819150"/>
              <a:gd name="connsiteX1" fmla="*/ 847725 w 3448050"/>
              <a:gd name="connsiteY1" fmla="*/ 114300 h 819150"/>
              <a:gd name="connsiteX2" fmla="*/ 1695450 w 3448050"/>
              <a:gd name="connsiteY2" fmla="*/ 161925 h 819150"/>
              <a:gd name="connsiteX3" fmla="*/ 2476500 w 3448050"/>
              <a:gd name="connsiteY3" fmla="*/ 219075 h 819150"/>
              <a:gd name="connsiteX4" fmla="*/ 3019425 w 3448050"/>
              <a:gd name="connsiteY4" fmla="*/ 257175 h 819150"/>
              <a:gd name="connsiteX5" fmla="*/ 3448050 w 3448050"/>
              <a:gd name="connsiteY5" fmla="*/ 285750 h 819150"/>
              <a:gd name="connsiteX6" fmla="*/ 3438525 w 3448050"/>
              <a:gd name="connsiteY6" fmla="*/ 819150 h 819150"/>
              <a:gd name="connsiteX7" fmla="*/ 2943225 w 3448050"/>
              <a:gd name="connsiteY7" fmla="*/ 781050 h 819150"/>
              <a:gd name="connsiteX8" fmla="*/ 2247900 w 3448050"/>
              <a:gd name="connsiteY8" fmla="*/ 685800 h 819150"/>
              <a:gd name="connsiteX9" fmla="*/ 1600200 w 3448050"/>
              <a:gd name="connsiteY9" fmla="*/ 552450 h 819150"/>
              <a:gd name="connsiteX10" fmla="*/ 933450 w 3448050"/>
              <a:gd name="connsiteY10" fmla="*/ 390525 h 819150"/>
              <a:gd name="connsiteX11" fmla="*/ 438150 w 3448050"/>
              <a:gd name="connsiteY11" fmla="*/ 361950 h 819150"/>
              <a:gd name="connsiteX12" fmla="*/ 9525 w 3448050"/>
              <a:gd name="connsiteY12" fmla="*/ 295275 h 819150"/>
              <a:gd name="connsiteX13" fmla="*/ 0 w 3448050"/>
              <a:gd name="connsiteY13" fmla="*/ 0 h 819150"/>
              <a:gd name="connsiteX0" fmla="*/ 0 w 3448050"/>
              <a:gd name="connsiteY0" fmla="*/ 0 h 819150"/>
              <a:gd name="connsiteX1" fmla="*/ 847725 w 3448050"/>
              <a:gd name="connsiteY1" fmla="*/ 114300 h 819150"/>
              <a:gd name="connsiteX2" fmla="*/ 1695450 w 3448050"/>
              <a:gd name="connsiteY2" fmla="*/ 161925 h 819150"/>
              <a:gd name="connsiteX3" fmla="*/ 2476500 w 3448050"/>
              <a:gd name="connsiteY3" fmla="*/ 219075 h 819150"/>
              <a:gd name="connsiteX4" fmla="*/ 3019425 w 3448050"/>
              <a:gd name="connsiteY4" fmla="*/ 257175 h 819150"/>
              <a:gd name="connsiteX5" fmla="*/ 3448050 w 3448050"/>
              <a:gd name="connsiteY5" fmla="*/ 285750 h 819150"/>
              <a:gd name="connsiteX6" fmla="*/ 3438525 w 3448050"/>
              <a:gd name="connsiteY6" fmla="*/ 819150 h 819150"/>
              <a:gd name="connsiteX7" fmla="*/ 2943225 w 3448050"/>
              <a:gd name="connsiteY7" fmla="*/ 781050 h 819150"/>
              <a:gd name="connsiteX8" fmla="*/ 2247900 w 3448050"/>
              <a:gd name="connsiteY8" fmla="*/ 685800 h 819150"/>
              <a:gd name="connsiteX9" fmla="*/ 1600200 w 3448050"/>
              <a:gd name="connsiteY9" fmla="*/ 552450 h 819150"/>
              <a:gd name="connsiteX10" fmla="*/ 933450 w 3448050"/>
              <a:gd name="connsiteY10" fmla="*/ 390525 h 819150"/>
              <a:gd name="connsiteX11" fmla="*/ 457200 w 3448050"/>
              <a:gd name="connsiteY11" fmla="*/ 304800 h 819150"/>
              <a:gd name="connsiteX12" fmla="*/ 9525 w 3448050"/>
              <a:gd name="connsiteY12" fmla="*/ 295275 h 819150"/>
              <a:gd name="connsiteX13" fmla="*/ 0 w 3448050"/>
              <a:gd name="connsiteY13" fmla="*/ 0 h 819150"/>
              <a:gd name="connsiteX0" fmla="*/ 9525 w 3457575"/>
              <a:gd name="connsiteY0" fmla="*/ 0 h 819150"/>
              <a:gd name="connsiteX1" fmla="*/ 857250 w 3457575"/>
              <a:gd name="connsiteY1" fmla="*/ 114300 h 819150"/>
              <a:gd name="connsiteX2" fmla="*/ 1704975 w 3457575"/>
              <a:gd name="connsiteY2" fmla="*/ 161925 h 819150"/>
              <a:gd name="connsiteX3" fmla="*/ 2486025 w 3457575"/>
              <a:gd name="connsiteY3" fmla="*/ 219075 h 819150"/>
              <a:gd name="connsiteX4" fmla="*/ 3028950 w 3457575"/>
              <a:gd name="connsiteY4" fmla="*/ 257175 h 819150"/>
              <a:gd name="connsiteX5" fmla="*/ 3457575 w 3457575"/>
              <a:gd name="connsiteY5" fmla="*/ 285750 h 819150"/>
              <a:gd name="connsiteX6" fmla="*/ 3448050 w 3457575"/>
              <a:gd name="connsiteY6" fmla="*/ 819150 h 819150"/>
              <a:gd name="connsiteX7" fmla="*/ 2952750 w 3457575"/>
              <a:gd name="connsiteY7" fmla="*/ 781050 h 819150"/>
              <a:gd name="connsiteX8" fmla="*/ 2257425 w 3457575"/>
              <a:gd name="connsiteY8" fmla="*/ 685800 h 819150"/>
              <a:gd name="connsiteX9" fmla="*/ 1609725 w 3457575"/>
              <a:gd name="connsiteY9" fmla="*/ 552450 h 819150"/>
              <a:gd name="connsiteX10" fmla="*/ 942975 w 3457575"/>
              <a:gd name="connsiteY10" fmla="*/ 390525 h 819150"/>
              <a:gd name="connsiteX11" fmla="*/ 466725 w 3457575"/>
              <a:gd name="connsiteY11" fmla="*/ 304800 h 819150"/>
              <a:gd name="connsiteX12" fmla="*/ 0 w 3457575"/>
              <a:gd name="connsiteY12" fmla="*/ 257175 h 819150"/>
              <a:gd name="connsiteX13" fmla="*/ 9525 w 3457575"/>
              <a:gd name="connsiteY13" fmla="*/ 0 h 819150"/>
              <a:gd name="connsiteX0" fmla="*/ 9525 w 3457575"/>
              <a:gd name="connsiteY0" fmla="*/ 0 h 771525"/>
              <a:gd name="connsiteX1" fmla="*/ 857250 w 3457575"/>
              <a:gd name="connsiteY1" fmla="*/ 66675 h 771525"/>
              <a:gd name="connsiteX2" fmla="*/ 1704975 w 3457575"/>
              <a:gd name="connsiteY2" fmla="*/ 114300 h 771525"/>
              <a:gd name="connsiteX3" fmla="*/ 2486025 w 3457575"/>
              <a:gd name="connsiteY3" fmla="*/ 171450 h 771525"/>
              <a:gd name="connsiteX4" fmla="*/ 3028950 w 3457575"/>
              <a:gd name="connsiteY4" fmla="*/ 209550 h 771525"/>
              <a:gd name="connsiteX5" fmla="*/ 3457575 w 3457575"/>
              <a:gd name="connsiteY5" fmla="*/ 238125 h 771525"/>
              <a:gd name="connsiteX6" fmla="*/ 3448050 w 3457575"/>
              <a:gd name="connsiteY6" fmla="*/ 771525 h 771525"/>
              <a:gd name="connsiteX7" fmla="*/ 2952750 w 3457575"/>
              <a:gd name="connsiteY7" fmla="*/ 733425 h 771525"/>
              <a:gd name="connsiteX8" fmla="*/ 2257425 w 3457575"/>
              <a:gd name="connsiteY8" fmla="*/ 638175 h 771525"/>
              <a:gd name="connsiteX9" fmla="*/ 1609725 w 3457575"/>
              <a:gd name="connsiteY9" fmla="*/ 504825 h 771525"/>
              <a:gd name="connsiteX10" fmla="*/ 942975 w 3457575"/>
              <a:gd name="connsiteY10" fmla="*/ 342900 h 771525"/>
              <a:gd name="connsiteX11" fmla="*/ 466725 w 3457575"/>
              <a:gd name="connsiteY11" fmla="*/ 257175 h 771525"/>
              <a:gd name="connsiteX12" fmla="*/ 0 w 3457575"/>
              <a:gd name="connsiteY12" fmla="*/ 209550 h 771525"/>
              <a:gd name="connsiteX13" fmla="*/ 9525 w 3457575"/>
              <a:gd name="connsiteY13" fmla="*/ 0 h 771525"/>
              <a:gd name="connsiteX0" fmla="*/ 9525 w 3457575"/>
              <a:gd name="connsiteY0" fmla="*/ 0 h 771525"/>
              <a:gd name="connsiteX1" fmla="*/ 762000 w 3457575"/>
              <a:gd name="connsiteY1" fmla="*/ 95250 h 771525"/>
              <a:gd name="connsiteX2" fmla="*/ 1704975 w 3457575"/>
              <a:gd name="connsiteY2" fmla="*/ 114300 h 771525"/>
              <a:gd name="connsiteX3" fmla="*/ 2486025 w 3457575"/>
              <a:gd name="connsiteY3" fmla="*/ 171450 h 771525"/>
              <a:gd name="connsiteX4" fmla="*/ 3028950 w 3457575"/>
              <a:gd name="connsiteY4" fmla="*/ 209550 h 771525"/>
              <a:gd name="connsiteX5" fmla="*/ 3457575 w 3457575"/>
              <a:gd name="connsiteY5" fmla="*/ 238125 h 771525"/>
              <a:gd name="connsiteX6" fmla="*/ 3448050 w 3457575"/>
              <a:gd name="connsiteY6" fmla="*/ 771525 h 771525"/>
              <a:gd name="connsiteX7" fmla="*/ 2952750 w 3457575"/>
              <a:gd name="connsiteY7" fmla="*/ 733425 h 771525"/>
              <a:gd name="connsiteX8" fmla="*/ 2257425 w 3457575"/>
              <a:gd name="connsiteY8" fmla="*/ 638175 h 771525"/>
              <a:gd name="connsiteX9" fmla="*/ 1609725 w 3457575"/>
              <a:gd name="connsiteY9" fmla="*/ 504825 h 771525"/>
              <a:gd name="connsiteX10" fmla="*/ 942975 w 3457575"/>
              <a:gd name="connsiteY10" fmla="*/ 342900 h 771525"/>
              <a:gd name="connsiteX11" fmla="*/ 466725 w 3457575"/>
              <a:gd name="connsiteY11" fmla="*/ 257175 h 771525"/>
              <a:gd name="connsiteX12" fmla="*/ 0 w 3457575"/>
              <a:gd name="connsiteY12" fmla="*/ 209550 h 771525"/>
              <a:gd name="connsiteX13" fmla="*/ 9525 w 3457575"/>
              <a:gd name="connsiteY13" fmla="*/ 0 h 771525"/>
              <a:gd name="connsiteX0" fmla="*/ 9525 w 3457575"/>
              <a:gd name="connsiteY0" fmla="*/ 0 h 771525"/>
              <a:gd name="connsiteX1" fmla="*/ 762000 w 3457575"/>
              <a:gd name="connsiteY1" fmla="*/ 95250 h 771525"/>
              <a:gd name="connsiteX2" fmla="*/ 1638300 w 3457575"/>
              <a:gd name="connsiteY2" fmla="*/ 333375 h 771525"/>
              <a:gd name="connsiteX3" fmla="*/ 2486025 w 3457575"/>
              <a:gd name="connsiteY3" fmla="*/ 171450 h 771525"/>
              <a:gd name="connsiteX4" fmla="*/ 3028950 w 3457575"/>
              <a:gd name="connsiteY4" fmla="*/ 209550 h 771525"/>
              <a:gd name="connsiteX5" fmla="*/ 3457575 w 3457575"/>
              <a:gd name="connsiteY5" fmla="*/ 238125 h 771525"/>
              <a:gd name="connsiteX6" fmla="*/ 3448050 w 3457575"/>
              <a:gd name="connsiteY6" fmla="*/ 771525 h 771525"/>
              <a:gd name="connsiteX7" fmla="*/ 2952750 w 3457575"/>
              <a:gd name="connsiteY7" fmla="*/ 733425 h 771525"/>
              <a:gd name="connsiteX8" fmla="*/ 2257425 w 3457575"/>
              <a:gd name="connsiteY8" fmla="*/ 638175 h 771525"/>
              <a:gd name="connsiteX9" fmla="*/ 1609725 w 3457575"/>
              <a:gd name="connsiteY9" fmla="*/ 504825 h 771525"/>
              <a:gd name="connsiteX10" fmla="*/ 942975 w 3457575"/>
              <a:gd name="connsiteY10" fmla="*/ 342900 h 771525"/>
              <a:gd name="connsiteX11" fmla="*/ 466725 w 3457575"/>
              <a:gd name="connsiteY11" fmla="*/ 257175 h 771525"/>
              <a:gd name="connsiteX12" fmla="*/ 0 w 3457575"/>
              <a:gd name="connsiteY12" fmla="*/ 209550 h 771525"/>
              <a:gd name="connsiteX13" fmla="*/ 9525 w 3457575"/>
              <a:gd name="connsiteY13" fmla="*/ 0 h 771525"/>
              <a:gd name="connsiteX0" fmla="*/ 9525 w 3457575"/>
              <a:gd name="connsiteY0" fmla="*/ 0 h 771525"/>
              <a:gd name="connsiteX1" fmla="*/ 762000 w 3457575"/>
              <a:gd name="connsiteY1" fmla="*/ 95250 h 771525"/>
              <a:gd name="connsiteX2" fmla="*/ 1638300 w 3457575"/>
              <a:gd name="connsiteY2" fmla="*/ 333375 h 771525"/>
              <a:gd name="connsiteX3" fmla="*/ 2266950 w 3457575"/>
              <a:gd name="connsiteY3" fmla="*/ 447675 h 771525"/>
              <a:gd name="connsiteX4" fmla="*/ 3028950 w 3457575"/>
              <a:gd name="connsiteY4" fmla="*/ 209550 h 771525"/>
              <a:gd name="connsiteX5" fmla="*/ 3457575 w 3457575"/>
              <a:gd name="connsiteY5" fmla="*/ 238125 h 771525"/>
              <a:gd name="connsiteX6" fmla="*/ 3448050 w 3457575"/>
              <a:gd name="connsiteY6" fmla="*/ 771525 h 771525"/>
              <a:gd name="connsiteX7" fmla="*/ 2952750 w 3457575"/>
              <a:gd name="connsiteY7" fmla="*/ 733425 h 771525"/>
              <a:gd name="connsiteX8" fmla="*/ 2257425 w 3457575"/>
              <a:gd name="connsiteY8" fmla="*/ 638175 h 771525"/>
              <a:gd name="connsiteX9" fmla="*/ 1609725 w 3457575"/>
              <a:gd name="connsiteY9" fmla="*/ 504825 h 771525"/>
              <a:gd name="connsiteX10" fmla="*/ 942975 w 3457575"/>
              <a:gd name="connsiteY10" fmla="*/ 342900 h 771525"/>
              <a:gd name="connsiteX11" fmla="*/ 466725 w 3457575"/>
              <a:gd name="connsiteY11" fmla="*/ 257175 h 771525"/>
              <a:gd name="connsiteX12" fmla="*/ 0 w 3457575"/>
              <a:gd name="connsiteY12" fmla="*/ 209550 h 771525"/>
              <a:gd name="connsiteX13" fmla="*/ 9525 w 3457575"/>
              <a:gd name="connsiteY13" fmla="*/ 0 h 771525"/>
              <a:gd name="connsiteX0" fmla="*/ 9525 w 3457575"/>
              <a:gd name="connsiteY0" fmla="*/ 0 h 771525"/>
              <a:gd name="connsiteX1" fmla="*/ 762000 w 3457575"/>
              <a:gd name="connsiteY1" fmla="*/ 95250 h 771525"/>
              <a:gd name="connsiteX2" fmla="*/ 1638300 w 3457575"/>
              <a:gd name="connsiteY2" fmla="*/ 333375 h 771525"/>
              <a:gd name="connsiteX3" fmla="*/ 2266950 w 3457575"/>
              <a:gd name="connsiteY3" fmla="*/ 447675 h 771525"/>
              <a:gd name="connsiteX4" fmla="*/ 3009900 w 3457575"/>
              <a:gd name="connsiteY4" fmla="*/ 581025 h 771525"/>
              <a:gd name="connsiteX5" fmla="*/ 3457575 w 3457575"/>
              <a:gd name="connsiteY5" fmla="*/ 238125 h 771525"/>
              <a:gd name="connsiteX6" fmla="*/ 3448050 w 3457575"/>
              <a:gd name="connsiteY6" fmla="*/ 771525 h 771525"/>
              <a:gd name="connsiteX7" fmla="*/ 2952750 w 3457575"/>
              <a:gd name="connsiteY7" fmla="*/ 733425 h 771525"/>
              <a:gd name="connsiteX8" fmla="*/ 2257425 w 3457575"/>
              <a:gd name="connsiteY8" fmla="*/ 638175 h 771525"/>
              <a:gd name="connsiteX9" fmla="*/ 1609725 w 3457575"/>
              <a:gd name="connsiteY9" fmla="*/ 504825 h 771525"/>
              <a:gd name="connsiteX10" fmla="*/ 942975 w 3457575"/>
              <a:gd name="connsiteY10" fmla="*/ 342900 h 771525"/>
              <a:gd name="connsiteX11" fmla="*/ 466725 w 3457575"/>
              <a:gd name="connsiteY11" fmla="*/ 257175 h 771525"/>
              <a:gd name="connsiteX12" fmla="*/ 0 w 3457575"/>
              <a:gd name="connsiteY12" fmla="*/ 209550 h 771525"/>
              <a:gd name="connsiteX13" fmla="*/ 9525 w 3457575"/>
              <a:gd name="connsiteY13" fmla="*/ 0 h 771525"/>
              <a:gd name="connsiteX0" fmla="*/ 9525 w 3448050"/>
              <a:gd name="connsiteY0" fmla="*/ 0 h 771525"/>
              <a:gd name="connsiteX1" fmla="*/ 762000 w 3448050"/>
              <a:gd name="connsiteY1" fmla="*/ 95250 h 771525"/>
              <a:gd name="connsiteX2" fmla="*/ 1638300 w 3448050"/>
              <a:gd name="connsiteY2" fmla="*/ 333375 h 771525"/>
              <a:gd name="connsiteX3" fmla="*/ 2266950 w 3448050"/>
              <a:gd name="connsiteY3" fmla="*/ 447675 h 771525"/>
              <a:gd name="connsiteX4" fmla="*/ 3009900 w 3448050"/>
              <a:gd name="connsiteY4" fmla="*/ 581025 h 771525"/>
              <a:gd name="connsiteX5" fmla="*/ 3419475 w 3448050"/>
              <a:gd name="connsiteY5" fmla="*/ 609600 h 771525"/>
              <a:gd name="connsiteX6" fmla="*/ 3448050 w 3448050"/>
              <a:gd name="connsiteY6" fmla="*/ 771525 h 771525"/>
              <a:gd name="connsiteX7" fmla="*/ 2952750 w 3448050"/>
              <a:gd name="connsiteY7" fmla="*/ 733425 h 771525"/>
              <a:gd name="connsiteX8" fmla="*/ 2257425 w 3448050"/>
              <a:gd name="connsiteY8" fmla="*/ 638175 h 771525"/>
              <a:gd name="connsiteX9" fmla="*/ 1609725 w 3448050"/>
              <a:gd name="connsiteY9" fmla="*/ 504825 h 771525"/>
              <a:gd name="connsiteX10" fmla="*/ 942975 w 3448050"/>
              <a:gd name="connsiteY10" fmla="*/ 342900 h 771525"/>
              <a:gd name="connsiteX11" fmla="*/ 466725 w 3448050"/>
              <a:gd name="connsiteY11" fmla="*/ 257175 h 771525"/>
              <a:gd name="connsiteX12" fmla="*/ 0 w 3448050"/>
              <a:gd name="connsiteY12" fmla="*/ 209550 h 771525"/>
              <a:gd name="connsiteX13" fmla="*/ 9525 w 3448050"/>
              <a:gd name="connsiteY13" fmla="*/ 0 h 771525"/>
              <a:gd name="connsiteX0" fmla="*/ 9525 w 3448050"/>
              <a:gd name="connsiteY0" fmla="*/ 0 h 771525"/>
              <a:gd name="connsiteX1" fmla="*/ 723900 w 3448050"/>
              <a:gd name="connsiteY1" fmla="*/ 104775 h 771525"/>
              <a:gd name="connsiteX2" fmla="*/ 1638300 w 3448050"/>
              <a:gd name="connsiteY2" fmla="*/ 333375 h 771525"/>
              <a:gd name="connsiteX3" fmla="*/ 2266950 w 3448050"/>
              <a:gd name="connsiteY3" fmla="*/ 447675 h 771525"/>
              <a:gd name="connsiteX4" fmla="*/ 3009900 w 3448050"/>
              <a:gd name="connsiteY4" fmla="*/ 581025 h 771525"/>
              <a:gd name="connsiteX5" fmla="*/ 3419475 w 3448050"/>
              <a:gd name="connsiteY5" fmla="*/ 609600 h 771525"/>
              <a:gd name="connsiteX6" fmla="*/ 3448050 w 3448050"/>
              <a:gd name="connsiteY6" fmla="*/ 771525 h 771525"/>
              <a:gd name="connsiteX7" fmla="*/ 2952750 w 3448050"/>
              <a:gd name="connsiteY7" fmla="*/ 733425 h 771525"/>
              <a:gd name="connsiteX8" fmla="*/ 2257425 w 3448050"/>
              <a:gd name="connsiteY8" fmla="*/ 638175 h 771525"/>
              <a:gd name="connsiteX9" fmla="*/ 1609725 w 3448050"/>
              <a:gd name="connsiteY9" fmla="*/ 504825 h 771525"/>
              <a:gd name="connsiteX10" fmla="*/ 942975 w 3448050"/>
              <a:gd name="connsiteY10" fmla="*/ 342900 h 771525"/>
              <a:gd name="connsiteX11" fmla="*/ 466725 w 3448050"/>
              <a:gd name="connsiteY11" fmla="*/ 257175 h 771525"/>
              <a:gd name="connsiteX12" fmla="*/ 0 w 3448050"/>
              <a:gd name="connsiteY12" fmla="*/ 209550 h 771525"/>
              <a:gd name="connsiteX13" fmla="*/ 9525 w 3448050"/>
              <a:gd name="connsiteY13" fmla="*/ 0 h 771525"/>
              <a:gd name="connsiteX0" fmla="*/ 28575 w 3448050"/>
              <a:gd name="connsiteY0" fmla="*/ 0 h 771525"/>
              <a:gd name="connsiteX1" fmla="*/ 723900 w 3448050"/>
              <a:gd name="connsiteY1" fmla="*/ 104775 h 771525"/>
              <a:gd name="connsiteX2" fmla="*/ 1638300 w 3448050"/>
              <a:gd name="connsiteY2" fmla="*/ 333375 h 771525"/>
              <a:gd name="connsiteX3" fmla="*/ 2266950 w 3448050"/>
              <a:gd name="connsiteY3" fmla="*/ 447675 h 771525"/>
              <a:gd name="connsiteX4" fmla="*/ 3009900 w 3448050"/>
              <a:gd name="connsiteY4" fmla="*/ 581025 h 771525"/>
              <a:gd name="connsiteX5" fmla="*/ 3419475 w 3448050"/>
              <a:gd name="connsiteY5" fmla="*/ 609600 h 771525"/>
              <a:gd name="connsiteX6" fmla="*/ 3448050 w 3448050"/>
              <a:gd name="connsiteY6" fmla="*/ 771525 h 771525"/>
              <a:gd name="connsiteX7" fmla="*/ 2952750 w 3448050"/>
              <a:gd name="connsiteY7" fmla="*/ 733425 h 771525"/>
              <a:gd name="connsiteX8" fmla="*/ 2257425 w 3448050"/>
              <a:gd name="connsiteY8" fmla="*/ 638175 h 771525"/>
              <a:gd name="connsiteX9" fmla="*/ 1609725 w 3448050"/>
              <a:gd name="connsiteY9" fmla="*/ 504825 h 771525"/>
              <a:gd name="connsiteX10" fmla="*/ 942975 w 3448050"/>
              <a:gd name="connsiteY10" fmla="*/ 342900 h 771525"/>
              <a:gd name="connsiteX11" fmla="*/ 466725 w 3448050"/>
              <a:gd name="connsiteY11" fmla="*/ 257175 h 771525"/>
              <a:gd name="connsiteX12" fmla="*/ 0 w 3448050"/>
              <a:gd name="connsiteY12" fmla="*/ 209550 h 771525"/>
              <a:gd name="connsiteX13" fmla="*/ 28575 w 3448050"/>
              <a:gd name="connsiteY13" fmla="*/ 0 h 771525"/>
              <a:gd name="connsiteX0" fmla="*/ 0 w 3457575"/>
              <a:gd name="connsiteY0" fmla="*/ 0 h 790575"/>
              <a:gd name="connsiteX1" fmla="*/ 733425 w 3457575"/>
              <a:gd name="connsiteY1" fmla="*/ 123825 h 790575"/>
              <a:gd name="connsiteX2" fmla="*/ 1647825 w 3457575"/>
              <a:gd name="connsiteY2" fmla="*/ 352425 h 790575"/>
              <a:gd name="connsiteX3" fmla="*/ 2276475 w 3457575"/>
              <a:gd name="connsiteY3" fmla="*/ 466725 h 790575"/>
              <a:gd name="connsiteX4" fmla="*/ 3019425 w 3457575"/>
              <a:gd name="connsiteY4" fmla="*/ 600075 h 790575"/>
              <a:gd name="connsiteX5" fmla="*/ 3429000 w 3457575"/>
              <a:gd name="connsiteY5" fmla="*/ 628650 h 790575"/>
              <a:gd name="connsiteX6" fmla="*/ 3457575 w 3457575"/>
              <a:gd name="connsiteY6" fmla="*/ 790575 h 790575"/>
              <a:gd name="connsiteX7" fmla="*/ 2962275 w 3457575"/>
              <a:gd name="connsiteY7" fmla="*/ 752475 h 790575"/>
              <a:gd name="connsiteX8" fmla="*/ 2266950 w 3457575"/>
              <a:gd name="connsiteY8" fmla="*/ 657225 h 790575"/>
              <a:gd name="connsiteX9" fmla="*/ 1619250 w 3457575"/>
              <a:gd name="connsiteY9" fmla="*/ 523875 h 790575"/>
              <a:gd name="connsiteX10" fmla="*/ 952500 w 3457575"/>
              <a:gd name="connsiteY10" fmla="*/ 361950 h 790575"/>
              <a:gd name="connsiteX11" fmla="*/ 476250 w 3457575"/>
              <a:gd name="connsiteY11" fmla="*/ 276225 h 790575"/>
              <a:gd name="connsiteX12" fmla="*/ 9525 w 3457575"/>
              <a:gd name="connsiteY12" fmla="*/ 228600 h 790575"/>
              <a:gd name="connsiteX13" fmla="*/ 0 w 3457575"/>
              <a:gd name="connsiteY13" fmla="*/ 0 h 790575"/>
              <a:gd name="connsiteX0" fmla="*/ 0 w 3457575"/>
              <a:gd name="connsiteY0" fmla="*/ 0 h 790575"/>
              <a:gd name="connsiteX1" fmla="*/ 733425 w 3457575"/>
              <a:gd name="connsiteY1" fmla="*/ 123825 h 790575"/>
              <a:gd name="connsiteX2" fmla="*/ 1647825 w 3457575"/>
              <a:gd name="connsiteY2" fmla="*/ 352425 h 790575"/>
              <a:gd name="connsiteX3" fmla="*/ 2276475 w 3457575"/>
              <a:gd name="connsiteY3" fmla="*/ 466725 h 790575"/>
              <a:gd name="connsiteX4" fmla="*/ 3019425 w 3457575"/>
              <a:gd name="connsiteY4" fmla="*/ 600075 h 790575"/>
              <a:gd name="connsiteX5" fmla="*/ 3429000 w 3457575"/>
              <a:gd name="connsiteY5" fmla="*/ 628650 h 790575"/>
              <a:gd name="connsiteX6" fmla="*/ 3457575 w 3457575"/>
              <a:gd name="connsiteY6" fmla="*/ 790575 h 790575"/>
              <a:gd name="connsiteX7" fmla="*/ 2962275 w 3457575"/>
              <a:gd name="connsiteY7" fmla="*/ 752475 h 790575"/>
              <a:gd name="connsiteX8" fmla="*/ 2266950 w 3457575"/>
              <a:gd name="connsiteY8" fmla="*/ 657225 h 790575"/>
              <a:gd name="connsiteX9" fmla="*/ 1619250 w 3457575"/>
              <a:gd name="connsiteY9" fmla="*/ 523875 h 790575"/>
              <a:gd name="connsiteX10" fmla="*/ 952500 w 3457575"/>
              <a:gd name="connsiteY10" fmla="*/ 361950 h 790575"/>
              <a:gd name="connsiteX11" fmla="*/ 457200 w 3457575"/>
              <a:gd name="connsiteY11" fmla="*/ 228600 h 790575"/>
              <a:gd name="connsiteX12" fmla="*/ 9525 w 3457575"/>
              <a:gd name="connsiteY12" fmla="*/ 228600 h 790575"/>
              <a:gd name="connsiteX13" fmla="*/ 0 w 3457575"/>
              <a:gd name="connsiteY13" fmla="*/ 0 h 790575"/>
              <a:gd name="connsiteX0" fmla="*/ 0 w 3457575"/>
              <a:gd name="connsiteY0" fmla="*/ 0 h 790575"/>
              <a:gd name="connsiteX1" fmla="*/ 733425 w 3457575"/>
              <a:gd name="connsiteY1" fmla="*/ 123825 h 790575"/>
              <a:gd name="connsiteX2" fmla="*/ 1647825 w 3457575"/>
              <a:gd name="connsiteY2" fmla="*/ 352425 h 790575"/>
              <a:gd name="connsiteX3" fmla="*/ 2276475 w 3457575"/>
              <a:gd name="connsiteY3" fmla="*/ 466725 h 790575"/>
              <a:gd name="connsiteX4" fmla="*/ 3019425 w 3457575"/>
              <a:gd name="connsiteY4" fmla="*/ 600075 h 790575"/>
              <a:gd name="connsiteX5" fmla="*/ 3429000 w 3457575"/>
              <a:gd name="connsiteY5" fmla="*/ 628650 h 790575"/>
              <a:gd name="connsiteX6" fmla="*/ 3457575 w 3457575"/>
              <a:gd name="connsiteY6" fmla="*/ 790575 h 790575"/>
              <a:gd name="connsiteX7" fmla="*/ 2962275 w 3457575"/>
              <a:gd name="connsiteY7" fmla="*/ 752475 h 790575"/>
              <a:gd name="connsiteX8" fmla="*/ 2266950 w 3457575"/>
              <a:gd name="connsiteY8" fmla="*/ 657225 h 790575"/>
              <a:gd name="connsiteX9" fmla="*/ 1619250 w 3457575"/>
              <a:gd name="connsiteY9" fmla="*/ 523875 h 790575"/>
              <a:gd name="connsiteX10" fmla="*/ 952500 w 3457575"/>
              <a:gd name="connsiteY10" fmla="*/ 361950 h 790575"/>
              <a:gd name="connsiteX11" fmla="*/ 457200 w 3457575"/>
              <a:gd name="connsiteY11" fmla="*/ 228600 h 790575"/>
              <a:gd name="connsiteX12" fmla="*/ 19050 w 3457575"/>
              <a:gd name="connsiteY12" fmla="*/ 190500 h 790575"/>
              <a:gd name="connsiteX13" fmla="*/ 0 w 3457575"/>
              <a:gd name="connsiteY13" fmla="*/ 0 h 790575"/>
              <a:gd name="connsiteX0" fmla="*/ 0 w 3457575"/>
              <a:gd name="connsiteY0" fmla="*/ 0 h 790575"/>
              <a:gd name="connsiteX1" fmla="*/ 733425 w 3457575"/>
              <a:gd name="connsiteY1" fmla="*/ 123825 h 790575"/>
              <a:gd name="connsiteX2" fmla="*/ 1647825 w 3457575"/>
              <a:gd name="connsiteY2" fmla="*/ 352425 h 790575"/>
              <a:gd name="connsiteX3" fmla="*/ 2276475 w 3457575"/>
              <a:gd name="connsiteY3" fmla="*/ 466725 h 790575"/>
              <a:gd name="connsiteX4" fmla="*/ 3019425 w 3457575"/>
              <a:gd name="connsiteY4" fmla="*/ 600075 h 790575"/>
              <a:gd name="connsiteX5" fmla="*/ 3429000 w 3457575"/>
              <a:gd name="connsiteY5" fmla="*/ 628650 h 790575"/>
              <a:gd name="connsiteX6" fmla="*/ 3457575 w 3457575"/>
              <a:gd name="connsiteY6" fmla="*/ 790575 h 790575"/>
              <a:gd name="connsiteX7" fmla="*/ 2962275 w 3457575"/>
              <a:gd name="connsiteY7" fmla="*/ 752475 h 790575"/>
              <a:gd name="connsiteX8" fmla="*/ 2266950 w 3457575"/>
              <a:gd name="connsiteY8" fmla="*/ 657225 h 790575"/>
              <a:gd name="connsiteX9" fmla="*/ 1619250 w 3457575"/>
              <a:gd name="connsiteY9" fmla="*/ 523875 h 790575"/>
              <a:gd name="connsiteX10" fmla="*/ 952500 w 3457575"/>
              <a:gd name="connsiteY10" fmla="*/ 361950 h 790575"/>
              <a:gd name="connsiteX11" fmla="*/ 457200 w 3457575"/>
              <a:gd name="connsiteY11" fmla="*/ 228600 h 790575"/>
              <a:gd name="connsiteX12" fmla="*/ 19050 w 3457575"/>
              <a:gd name="connsiteY12" fmla="*/ 190500 h 790575"/>
              <a:gd name="connsiteX13" fmla="*/ 0 w 3457575"/>
              <a:gd name="connsiteY13" fmla="*/ 0 h 790575"/>
              <a:gd name="connsiteX0" fmla="*/ 0 w 3457575"/>
              <a:gd name="connsiteY0" fmla="*/ 0 h 790575"/>
              <a:gd name="connsiteX1" fmla="*/ 733425 w 3457575"/>
              <a:gd name="connsiteY1" fmla="*/ 123825 h 790575"/>
              <a:gd name="connsiteX2" fmla="*/ 1647825 w 3457575"/>
              <a:gd name="connsiteY2" fmla="*/ 352425 h 790575"/>
              <a:gd name="connsiteX3" fmla="*/ 2276475 w 3457575"/>
              <a:gd name="connsiteY3" fmla="*/ 466725 h 790575"/>
              <a:gd name="connsiteX4" fmla="*/ 3019425 w 3457575"/>
              <a:gd name="connsiteY4" fmla="*/ 600075 h 790575"/>
              <a:gd name="connsiteX5" fmla="*/ 3429000 w 3457575"/>
              <a:gd name="connsiteY5" fmla="*/ 628650 h 790575"/>
              <a:gd name="connsiteX6" fmla="*/ 3457575 w 3457575"/>
              <a:gd name="connsiteY6" fmla="*/ 790575 h 790575"/>
              <a:gd name="connsiteX7" fmla="*/ 2962275 w 3457575"/>
              <a:gd name="connsiteY7" fmla="*/ 752475 h 790575"/>
              <a:gd name="connsiteX8" fmla="*/ 2266950 w 3457575"/>
              <a:gd name="connsiteY8" fmla="*/ 657225 h 790575"/>
              <a:gd name="connsiteX9" fmla="*/ 1619250 w 3457575"/>
              <a:gd name="connsiteY9" fmla="*/ 523875 h 790575"/>
              <a:gd name="connsiteX10" fmla="*/ 1009650 w 3457575"/>
              <a:gd name="connsiteY10" fmla="*/ 342900 h 790575"/>
              <a:gd name="connsiteX11" fmla="*/ 457200 w 3457575"/>
              <a:gd name="connsiteY11" fmla="*/ 228600 h 790575"/>
              <a:gd name="connsiteX12" fmla="*/ 19050 w 3457575"/>
              <a:gd name="connsiteY12" fmla="*/ 190500 h 790575"/>
              <a:gd name="connsiteX13" fmla="*/ 0 w 3457575"/>
              <a:gd name="connsiteY13" fmla="*/ 0 h 790575"/>
              <a:gd name="connsiteX0" fmla="*/ 0 w 3457575"/>
              <a:gd name="connsiteY0" fmla="*/ 0 h 790575"/>
              <a:gd name="connsiteX1" fmla="*/ 733425 w 3457575"/>
              <a:gd name="connsiteY1" fmla="*/ 123825 h 790575"/>
              <a:gd name="connsiteX2" fmla="*/ 1647825 w 3457575"/>
              <a:gd name="connsiteY2" fmla="*/ 352425 h 790575"/>
              <a:gd name="connsiteX3" fmla="*/ 2276475 w 3457575"/>
              <a:gd name="connsiteY3" fmla="*/ 466725 h 790575"/>
              <a:gd name="connsiteX4" fmla="*/ 3019425 w 3457575"/>
              <a:gd name="connsiteY4" fmla="*/ 600075 h 790575"/>
              <a:gd name="connsiteX5" fmla="*/ 3429000 w 3457575"/>
              <a:gd name="connsiteY5" fmla="*/ 628650 h 790575"/>
              <a:gd name="connsiteX6" fmla="*/ 3457575 w 3457575"/>
              <a:gd name="connsiteY6" fmla="*/ 790575 h 790575"/>
              <a:gd name="connsiteX7" fmla="*/ 2962275 w 3457575"/>
              <a:gd name="connsiteY7" fmla="*/ 752475 h 790575"/>
              <a:gd name="connsiteX8" fmla="*/ 2324100 w 3457575"/>
              <a:gd name="connsiteY8" fmla="*/ 628650 h 790575"/>
              <a:gd name="connsiteX9" fmla="*/ 1619250 w 3457575"/>
              <a:gd name="connsiteY9" fmla="*/ 523875 h 790575"/>
              <a:gd name="connsiteX10" fmla="*/ 1009650 w 3457575"/>
              <a:gd name="connsiteY10" fmla="*/ 342900 h 790575"/>
              <a:gd name="connsiteX11" fmla="*/ 457200 w 3457575"/>
              <a:gd name="connsiteY11" fmla="*/ 228600 h 790575"/>
              <a:gd name="connsiteX12" fmla="*/ 19050 w 3457575"/>
              <a:gd name="connsiteY12" fmla="*/ 190500 h 790575"/>
              <a:gd name="connsiteX13" fmla="*/ 0 w 3457575"/>
              <a:gd name="connsiteY13" fmla="*/ 0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57575" h="790575">
                <a:moveTo>
                  <a:pt x="0" y="0"/>
                </a:moveTo>
                <a:lnTo>
                  <a:pt x="733425" y="123825"/>
                </a:lnTo>
                <a:lnTo>
                  <a:pt x="1647825" y="352425"/>
                </a:lnTo>
                <a:lnTo>
                  <a:pt x="2276475" y="466725"/>
                </a:lnTo>
                <a:lnTo>
                  <a:pt x="3019425" y="600075"/>
                </a:lnTo>
                <a:lnTo>
                  <a:pt x="3429000" y="628650"/>
                </a:lnTo>
                <a:lnTo>
                  <a:pt x="3457575" y="790575"/>
                </a:lnTo>
                <a:lnTo>
                  <a:pt x="2962275" y="752475"/>
                </a:lnTo>
                <a:lnTo>
                  <a:pt x="2324100" y="628650"/>
                </a:lnTo>
                <a:lnTo>
                  <a:pt x="1619250" y="523875"/>
                </a:lnTo>
                <a:lnTo>
                  <a:pt x="1009650" y="342900"/>
                </a:lnTo>
                <a:lnTo>
                  <a:pt x="457200" y="228600"/>
                </a:lnTo>
                <a:cubicBezTo>
                  <a:pt x="311150" y="215900"/>
                  <a:pt x="212725" y="203200"/>
                  <a:pt x="19050" y="190500"/>
                </a:cubicBezTo>
                <a:lnTo>
                  <a:pt x="0" y="0"/>
                </a:lnTo>
                <a:close/>
              </a:path>
            </a:pathLst>
          </a:custGeom>
          <a:solidFill>
            <a:srgbClr val="74747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73B524-AAAE-695A-1E14-DD708C994864}"/>
              </a:ext>
            </a:extLst>
          </p:cNvPr>
          <p:cNvSpPr/>
          <p:nvPr/>
        </p:nvSpPr>
        <p:spPr>
          <a:xfrm>
            <a:off x="1561805" y="643868"/>
            <a:ext cx="4105727" cy="1043444"/>
          </a:xfrm>
          <a:custGeom>
            <a:avLst/>
            <a:gdLst>
              <a:gd name="connsiteX0" fmla="*/ 0 w 3448050"/>
              <a:gd name="connsiteY0" fmla="*/ 0 h 895350"/>
              <a:gd name="connsiteX1" fmla="*/ 847725 w 3448050"/>
              <a:gd name="connsiteY1" fmla="*/ 114300 h 895350"/>
              <a:gd name="connsiteX2" fmla="*/ 1695450 w 3448050"/>
              <a:gd name="connsiteY2" fmla="*/ 161925 h 895350"/>
              <a:gd name="connsiteX3" fmla="*/ 2476500 w 3448050"/>
              <a:gd name="connsiteY3" fmla="*/ 219075 h 895350"/>
              <a:gd name="connsiteX4" fmla="*/ 3019425 w 3448050"/>
              <a:gd name="connsiteY4" fmla="*/ 257175 h 895350"/>
              <a:gd name="connsiteX5" fmla="*/ 3448050 w 3448050"/>
              <a:gd name="connsiteY5" fmla="*/ 285750 h 895350"/>
              <a:gd name="connsiteX6" fmla="*/ 3438525 w 3448050"/>
              <a:gd name="connsiteY6" fmla="*/ 819150 h 895350"/>
              <a:gd name="connsiteX7" fmla="*/ 3095625 w 3448050"/>
              <a:gd name="connsiteY7" fmla="*/ 895350 h 895350"/>
              <a:gd name="connsiteX8" fmla="*/ 2190750 w 3448050"/>
              <a:gd name="connsiteY8" fmla="*/ 790575 h 895350"/>
              <a:gd name="connsiteX9" fmla="*/ 1571625 w 3448050"/>
              <a:gd name="connsiteY9" fmla="*/ 647700 h 895350"/>
              <a:gd name="connsiteX10" fmla="*/ 904875 w 3448050"/>
              <a:gd name="connsiteY10" fmla="*/ 466725 h 895350"/>
              <a:gd name="connsiteX11" fmla="*/ 438150 w 3448050"/>
              <a:gd name="connsiteY11" fmla="*/ 361950 h 895350"/>
              <a:gd name="connsiteX12" fmla="*/ 9525 w 3448050"/>
              <a:gd name="connsiteY12" fmla="*/ 295275 h 895350"/>
              <a:gd name="connsiteX13" fmla="*/ 0 w 3448050"/>
              <a:gd name="connsiteY13" fmla="*/ 0 h 895350"/>
              <a:gd name="connsiteX0" fmla="*/ 0 w 3448050"/>
              <a:gd name="connsiteY0" fmla="*/ 0 h 819150"/>
              <a:gd name="connsiteX1" fmla="*/ 847725 w 3448050"/>
              <a:gd name="connsiteY1" fmla="*/ 114300 h 819150"/>
              <a:gd name="connsiteX2" fmla="*/ 1695450 w 3448050"/>
              <a:gd name="connsiteY2" fmla="*/ 161925 h 819150"/>
              <a:gd name="connsiteX3" fmla="*/ 2476500 w 3448050"/>
              <a:gd name="connsiteY3" fmla="*/ 219075 h 819150"/>
              <a:gd name="connsiteX4" fmla="*/ 3019425 w 3448050"/>
              <a:gd name="connsiteY4" fmla="*/ 257175 h 819150"/>
              <a:gd name="connsiteX5" fmla="*/ 3448050 w 3448050"/>
              <a:gd name="connsiteY5" fmla="*/ 285750 h 819150"/>
              <a:gd name="connsiteX6" fmla="*/ 3438525 w 3448050"/>
              <a:gd name="connsiteY6" fmla="*/ 819150 h 819150"/>
              <a:gd name="connsiteX7" fmla="*/ 2943225 w 3448050"/>
              <a:gd name="connsiteY7" fmla="*/ 781050 h 819150"/>
              <a:gd name="connsiteX8" fmla="*/ 2190750 w 3448050"/>
              <a:gd name="connsiteY8" fmla="*/ 790575 h 819150"/>
              <a:gd name="connsiteX9" fmla="*/ 1571625 w 3448050"/>
              <a:gd name="connsiteY9" fmla="*/ 647700 h 819150"/>
              <a:gd name="connsiteX10" fmla="*/ 904875 w 3448050"/>
              <a:gd name="connsiteY10" fmla="*/ 466725 h 819150"/>
              <a:gd name="connsiteX11" fmla="*/ 438150 w 3448050"/>
              <a:gd name="connsiteY11" fmla="*/ 361950 h 819150"/>
              <a:gd name="connsiteX12" fmla="*/ 9525 w 3448050"/>
              <a:gd name="connsiteY12" fmla="*/ 295275 h 819150"/>
              <a:gd name="connsiteX13" fmla="*/ 0 w 3448050"/>
              <a:gd name="connsiteY13" fmla="*/ 0 h 819150"/>
              <a:gd name="connsiteX0" fmla="*/ 0 w 3448050"/>
              <a:gd name="connsiteY0" fmla="*/ 0 h 819150"/>
              <a:gd name="connsiteX1" fmla="*/ 847725 w 3448050"/>
              <a:gd name="connsiteY1" fmla="*/ 114300 h 819150"/>
              <a:gd name="connsiteX2" fmla="*/ 1695450 w 3448050"/>
              <a:gd name="connsiteY2" fmla="*/ 161925 h 819150"/>
              <a:gd name="connsiteX3" fmla="*/ 2476500 w 3448050"/>
              <a:gd name="connsiteY3" fmla="*/ 219075 h 819150"/>
              <a:gd name="connsiteX4" fmla="*/ 3019425 w 3448050"/>
              <a:gd name="connsiteY4" fmla="*/ 257175 h 819150"/>
              <a:gd name="connsiteX5" fmla="*/ 3448050 w 3448050"/>
              <a:gd name="connsiteY5" fmla="*/ 285750 h 819150"/>
              <a:gd name="connsiteX6" fmla="*/ 3438525 w 3448050"/>
              <a:gd name="connsiteY6" fmla="*/ 819150 h 819150"/>
              <a:gd name="connsiteX7" fmla="*/ 2943225 w 3448050"/>
              <a:gd name="connsiteY7" fmla="*/ 781050 h 819150"/>
              <a:gd name="connsiteX8" fmla="*/ 2247900 w 3448050"/>
              <a:gd name="connsiteY8" fmla="*/ 685800 h 819150"/>
              <a:gd name="connsiteX9" fmla="*/ 1571625 w 3448050"/>
              <a:gd name="connsiteY9" fmla="*/ 647700 h 819150"/>
              <a:gd name="connsiteX10" fmla="*/ 904875 w 3448050"/>
              <a:gd name="connsiteY10" fmla="*/ 466725 h 819150"/>
              <a:gd name="connsiteX11" fmla="*/ 438150 w 3448050"/>
              <a:gd name="connsiteY11" fmla="*/ 361950 h 819150"/>
              <a:gd name="connsiteX12" fmla="*/ 9525 w 3448050"/>
              <a:gd name="connsiteY12" fmla="*/ 295275 h 819150"/>
              <a:gd name="connsiteX13" fmla="*/ 0 w 3448050"/>
              <a:gd name="connsiteY13" fmla="*/ 0 h 819150"/>
              <a:gd name="connsiteX0" fmla="*/ 0 w 3448050"/>
              <a:gd name="connsiteY0" fmla="*/ 0 h 819150"/>
              <a:gd name="connsiteX1" fmla="*/ 847725 w 3448050"/>
              <a:gd name="connsiteY1" fmla="*/ 114300 h 819150"/>
              <a:gd name="connsiteX2" fmla="*/ 1695450 w 3448050"/>
              <a:gd name="connsiteY2" fmla="*/ 161925 h 819150"/>
              <a:gd name="connsiteX3" fmla="*/ 2476500 w 3448050"/>
              <a:gd name="connsiteY3" fmla="*/ 219075 h 819150"/>
              <a:gd name="connsiteX4" fmla="*/ 3019425 w 3448050"/>
              <a:gd name="connsiteY4" fmla="*/ 257175 h 819150"/>
              <a:gd name="connsiteX5" fmla="*/ 3448050 w 3448050"/>
              <a:gd name="connsiteY5" fmla="*/ 285750 h 819150"/>
              <a:gd name="connsiteX6" fmla="*/ 3438525 w 3448050"/>
              <a:gd name="connsiteY6" fmla="*/ 819150 h 819150"/>
              <a:gd name="connsiteX7" fmla="*/ 2943225 w 3448050"/>
              <a:gd name="connsiteY7" fmla="*/ 781050 h 819150"/>
              <a:gd name="connsiteX8" fmla="*/ 2247900 w 3448050"/>
              <a:gd name="connsiteY8" fmla="*/ 685800 h 819150"/>
              <a:gd name="connsiteX9" fmla="*/ 1600200 w 3448050"/>
              <a:gd name="connsiteY9" fmla="*/ 552450 h 819150"/>
              <a:gd name="connsiteX10" fmla="*/ 904875 w 3448050"/>
              <a:gd name="connsiteY10" fmla="*/ 466725 h 819150"/>
              <a:gd name="connsiteX11" fmla="*/ 438150 w 3448050"/>
              <a:gd name="connsiteY11" fmla="*/ 361950 h 819150"/>
              <a:gd name="connsiteX12" fmla="*/ 9525 w 3448050"/>
              <a:gd name="connsiteY12" fmla="*/ 295275 h 819150"/>
              <a:gd name="connsiteX13" fmla="*/ 0 w 3448050"/>
              <a:gd name="connsiteY13" fmla="*/ 0 h 819150"/>
              <a:gd name="connsiteX0" fmla="*/ 0 w 3448050"/>
              <a:gd name="connsiteY0" fmla="*/ 0 h 819150"/>
              <a:gd name="connsiteX1" fmla="*/ 847725 w 3448050"/>
              <a:gd name="connsiteY1" fmla="*/ 114300 h 819150"/>
              <a:gd name="connsiteX2" fmla="*/ 1695450 w 3448050"/>
              <a:gd name="connsiteY2" fmla="*/ 161925 h 819150"/>
              <a:gd name="connsiteX3" fmla="*/ 2476500 w 3448050"/>
              <a:gd name="connsiteY3" fmla="*/ 219075 h 819150"/>
              <a:gd name="connsiteX4" fmla="*/ 3019425 w 3448050"/>
              <a:gd name="connsiteY4" fmla="*/ 257175 h 819150"/>
              <a:gd name="connsiteX5" fmla="*/ 3448050 w 3448050"/>
              <a:gd name="connsiteY5" fmla="*/ 285750 h 819150"/>
              <a:gd name="connsiteX6" fmla="*/ 3438525 w 3448050"/>
              <a:gd name="connsiteY6" fmla="*/ 819150 h 819150"/>
              <a:gd name="connsiteX7" fmla="*/ 2943225 w 3448050"/>
              <a:gd name="connsiteY7" fmla="*/ 781050 h 819150"/>
              <a:gd name="connsiteX8" fmla="*/ 2247900 w 3448050"/>
              <a:gd name="connsiteY8" fmla="*/ 685800 h 819150"/>
              <a:gd name="connsiteX9" fmla="*/ 1600200 w 3448050"/>
              <a:gd name="connsiteY9" fmla="*/ 552450 h 819150"/>
              <a:gd name="connsiteX10" fmla="*/ 933450 w 3448050"/>
              <a:gd name="connsiteY10" fmla="*/ 390525 h 819150"/>
              <a:gd name="connsiteX11" fmla="*/ 438150 w 3448050"/>
              <a:gd name="connsiteY11" fmla="*/ 361950 h 819150"/>
              <a:gd name="connsiteX12" fmla="*/ 9525 w 3448050"/>
              <a:gd name="connsiteY12" fmla="*/ 295275 h 819150"/>
              <a:gd name="connsiteX13" fmla="*/ 0 w 3448050"/>
              <a:gd name="connsiteY13" fmla="*/ 0 h 819150"/>
              <a:gd name="connsiteX0" fmla="*/ 0 w 3448050"/>
              <a:gd name="connsiteY0" fmla="*/ 0 h 819150"/>
              <a:gd name="connsiteX1" fmla="*/ 847725 w 3448050"/>
              <a:gd name="connsiteY1" fmla="*/ 114300 h 819150"/>
              <a:gd name="connsiteX2" fmla="*/ 1695450 w 3448050"/>
              <a:gd name="connsiteY2" fmla="*/ 161925 h 819150"/>
              <a:gd name="connsiteX3" fmla="*/ 2476500 w 3448050"/>
              <a:gd name="connsiteY3" fmla="*/ 219075 h 819150"/>
              <a:gd name="connsiteX4" fmla="*/ 3019425 w 3448050"/>
              <a:gd name="connsiteY4" fmla="*/ 257175 h 819150"/>
              <a:gd name="connsiteX5" fmla="*/ 3448050 w 3448050"/>
              <a:gd name="connsiteY5" fmla="*/ 285750 h 819150"/>
              <a:gd name="connsiteX6" fmla="*/ 3438525 w 3448050"/>
              <a:gd name="connsiteY6" fmla="*/ 819150 h 819150"/>
              <a:gd name="connsiteX7" fmla="*/ 2943225 w 3448050"/>
              <a:gd name="connsiteY7" fmla="*/ 781050 h 819150"/>
              <a:gd name="connsiteX8" fmla="*/ 2247900 w 3448050"/>
              <a:gd name="connsiteY8" fmla="*/ 685800 h 819150"/>
              <a:gd name="connsiteX9" fmla="*/ 1600200 w 3448050"/>
              <a:gd name="connsiteY9" fmla="*/ 552450 h 819150"/>
              <a:gd name="connsiteX10" fmla="*/ 933450 w 3448050"/>
              <a:gd name="connsiteY10" fmla="*/ 390525 h 819150"/>
              <a:gd name="connsiteX11" fmla="*/ 457200 w 3448050"/>
              <a:gd name="connsiteY11" fmla="*/ 304800 h 819150"/>
              <a:gd name="connsiteX12" fmla="*/ 9525 w 3448050"/>
              <a:gd name="connsiteY12" fmla="*/ 295275 h 819150"/>
              <a:gd name="connsiteX13" fmla="*/ 0 w 3448050"/>
              <a:gd name="connsiteY13" fmla="*/ 0 h 819150"/>
              <a:gd name="connsiteX0" fmla="*/ 9525 w 3457575"/>
              <a:gd name="connsiteY0" fmla="*/ 0 h 819150"/>
              <a:gd name="connsiteX1" fmla="*/ 857250 w 3457575"/>
              <a:gd name="connsiteY1" fmla="*/ 114300 h 819150"/>
              <a:gd name="connsiteX2" fmla="*/ 1704975 w 3457575"/>
              <a:gd name="connsiteY2" fmla="*/ 161925 h 819150"/>
              <a:gd name="connsiteX3" fmla="*/ 2486025 w 3457575"/>
              <a:gd name="connsiteY3" fmla="*/ 219075 h 819150"/>
              <a:gd name="connsiteX4" fmla="*/ 3028950 w 3457575"/>
              <a:gd name="connsiteY4" fmla="*/ 257175 h 819150"/>
              <a:gd name="connsiteX5" fmla="*/ 3457575 w 3457575"/>
              <a:gd name="connsiteY5" fmla="*/ 285750 h 819150"/>
              <a:gd name="connsiteX6" fmla="*/ 3448050 w 3457575"/>
              <a:gd name="connsiteY6" fmla="*/ 819150 h 819150"/>
              <a:gd name="connsiteX7" fmla="*/ 2952750 w 3457575"/>
              <a:gd name="connsiteY7" fmla="*/ 781050 h 819150"/>
              <a:gd name="connsiteX8" fmla="*/ 2257425 w 3457575"/>
              <a:gd name="connsiteY8" fmla="*/ 685800 h 819150"/>
              <a:gd name="connsiteX9" fmla="*/ 1609725 w 3457575"/>
              <a:gd name="connsiteY9" fmla="*/ 552450 h 819150"/>
              <a:gd name="connsiteX10" fmla="*/ 942975 w 3457575"/>
              <a:gd name="connsiteY10" fmla="*/ 390525 h 819150"/>
              <a:gd name="connsiteX11" fmla="*/ 466725 w 3457575"/>
              <a:gd name="connsiteY11" fmla="*/ 304800 h 819150"/>
              <a:gd name="connsiteX12" fmla="*/ 0 w 3457575"/>
              <a:gd name="connsiteY12" fmla="*/ 257175 h 819150"/>
              <a:gd name="connsiteX13" fmla="*/ 9525 w 3457575"/>
              <a:gd name="connsiteY13" fmla="*/ 0 h 819150"/>
              <a:gd name="connsiteX0" fmla="*/ 9525 w 3457575"/>
              <a:gd name="connsiteY0" fmla="*/ 0 h 771525"/>
              <a:gd name="connsiteX1" fmla="*/ 857250 w 3457575"/>
              <a:gd name="connsiteY1" fmla="*/ 66675 h 771525"/>
              <a:gd name="connsiteX2" fmla="*/ 1704975 w 3457575"/>
              <a:gd name="connsiteY2" fmla="*/ 114300 h 771525"/>
              <a:gd name="connsiteX3" fmla="*/ 2486025 w 3457575"/>
              <a:gd name="connsiteY3" fmla="*/ 171450 h 771525"/>
              <a:gd name="connsiteX4" fmla="*/ 3028950 w 3457575"/>
              <a:gd name="connsiteY4" fmla="*/ 209550 h 771525"/>
              <a:gd name="connsiteX5" fmla="*/ 3457575 w 3457575"/>
              <a:gd name="connsiteY5" fmla="*/ 238125 h 771525"/>
              <a:gd name="connsiteX6" fmla="*/ 3448050 w 3457575"/>
              <a:gd name="connsiteY6" fmla="*/ 771525 h 771525"/>
              <a:gd name="connsiteX7" fmla="*/ 2952750 w 3457575"/>
              <a:gd name="connsiteY7" fmla="*/ 733425 h 771525"/>
              <a:gd name="connsiteX8" fmla="*/ 2257425 w 3457575"/>
              <a:gd name="connsiteY8" fmla="*/ 638175 h 771525"/>
              <a:gd name="connsiteX9" fmla="*/ 1609725 w 3457575"/>
              <a:gd name="connsiteY9" fmla="*/ 504825 h 771525"/>
              <a:gd name="connsiteX10" fmla="*/ 942975 w 3457575"/>
              <a:gd name="connsiteY10" fmla="*/ 342900 h 771525"/>
              <a:gd name="connsiteX11" fmla="*/ 466725 w 3457575"/>
              <a:gd name="connsiteY11" fmla="*/ 257175 h 771525"/>
              <a:gd name="connsiteX12" fmla="*/ 0 w 3457575"/>
              <a:gd name="connsiteY12" fmla="*/ 209550 h 771525"/>
              <a:gd name="connsiteX13" fmla="*/ 9525 w 3457575"/>
              <a:gd name="connsiteY13" fmla="*/ 0 h 771525"/>
              <a:gd name="connsiteX0" fmla="*/ 9525 w 3457575"/>
              <a:gd name="connsiteY0" fmla="*/ 0 h 771525"/>
              <a:gd name="connsiteX1" fmla="*/ 762000 w 3457575"/>
              <a:gd name="connsiteY1" fmla="*/ 95250 h 771525"/>
              <a:gd name="connsiteX2" fmla="*/ 1704975 w 3457575"/>
              <a:gd name="connsiteY2" fmla="*/ 114300 h 771525"/>
              <a:gd name="connsiteX3" fmla="*/ 2486025 w 3457575"/>
              <a:gd name="connsiteY3" fmla="*/ 171450 h 771525"/>
              <a:gd name="connsiteX4" fmla="*/ 3028950 w 3457575"/>
              <a:gd name="connsiteY4" fmla="*/ 209550 h 771525"/>
              <a:gd name="connsiteX5" fmla="*/ 3457575 w 3457575"/>
              <a:gd name="connsiteY5" fmla="*/ 238125 h 771525"/>
              <a:gd name="connsiteX6" fmla="*/ 3448050 w 3457575"/>
              <a:gd name="connsiteY6" fmla="*/ 771525 h 771525"/>
              <a:gd name="connsiteX7" fmla="*/ 2952750 w 3457575"/>
              <a:gd name="connsiteY7" fmla="*/ 733425 h 771525"/>
              <a:gd name="connsiteX8" fmla="*/ 2257425 w 3457575"/>
              <a:gd name="connsiteY8" fmla="*/ 638175 h 771525"/>
              <a:gd name="connsiteX9" fmla="*/ 1609725 w 3457575"/>
              <a:gd name="connsiteY9" fmla="*/ 504825 h 771525"/>
              <a:gd name="connsiteX10" fmla="*/ 942975 w 3457575"/>
              <a:gd name="connsiteY10" fmla="*/ 342900 h 771525"/>
              <a:gd name="connsiteX11" fmla="*/ 466725 w 3457575"/>
              <a:gd name="connsiteY11" fmla="*/ 257175 h 771525"/>
              <a:gd name="connsiteX12" fmla="*/ 0 w 3457575"/>
              <a:gd name="connsiteY12" fmla="*/ 209550 h 771525"/>
              <a:gd name="connsiteX13" fmla="*/ 9525 w 3457575"/>
              <a:gd name="connsiteY13" fmla="*/ 0 h 771525"/>
              <a:gd name="connsiteX0" fmla="*/ 9525 w 3457575"/>
              <a:gd name="connsiteY0" fmla="*/ 0 h 771525"/>
              <a:gd name="connsiteX1" fmla="*/ 762000 w 3457575"/>
              <a:gd name="connsiteY1" fmla="*/ 95250 h 771525"/>
              <a:gd name="connsiteX2" fmla="*/ 1638300 w 3457575"/>
              <a:gd name="connsiteY2" fmla="*/ 333375 h 771525"/>
              <a:gd name="connsiteX3" fmla="*/ 2486025 w 3457575"/>
              <a:gd name="connsiteY3" fmla="*/ 171450 h 771525"/>
              <a:gd name="connsiteX4" fmla="*/ 3028950 w 3457575"/>
              <a:gd name="connsiteY4" fmla="*/ 209550 h 771525"/>
              <a:gd name="connsiteX5" fmla="*/ 3457575 w 3457575"/>
              <a:gd name="connsiteY5" fmla="*/ 238125 h 771525"/>
              <a:gd name="connsiteX6" fmla="*/ 3448050 w 3457575"/>
              <a:gd name="connsiteY6" fmla="*/ 771525 h 771525"/>
              <a:gd name="connsiteX7" fmla="*/ 2952750 w 3457575"/>
              <a:gd name="connsiteY7" fmla="*/ 733425 h 771525"/>
              <a:gd name="connsiteX8" fmla="*/ 2257425 w 3457575"/>
              <a:gd name="connsiteY8" fmla="*/ 638175 h 771525"/>
              <a:gd name="connsiteX9" fmla="*/ 1609725 w 3457575"/>
              <a:gd name="connsiteY9" fmla="*/ 504825 h 771525"/>
              <a:gd name="connsiteX10" fmla="*/ 942975 w 3457575"/>
              <a:gd name="connsiteY10" fmla="*/ 342900 h 771525"/>
              <a:gd name="connsiteX11" fmla="*/ 466725 w 3457575"/>
              <a:gd name="connsiteY11" fmla="*/ 257175 h 771525"/>
              <a:gd name="connsiteX12" fmla="*/ 0 w 3457575"/>
              <a:gd name="connsiteY12" fmla="*/ 209550 h 771525"/>
              <a:gd name="connsiteX13" fmla="*/ 9525 w 3457575"/>
              <a:gd name="connsiteY13" fmla="*/ 0 h 771525"/>
              <a:gd name="connsiteX0" fmla="*/ 9525 w 3457575"/>
              <a:gd name="connsiteY0" fmla="*/ 0 h 771525"/>
              <a:gd name="connsiteX1" fmla="*/ 762000 w 3457575"/>
              <a:gd name="connsiteY1" fmla="*/ 95250 h 771525"/>
              <a:gd name="connsiteX2" fmla="*/ 1638300 w 3457575"/>
              <a:gd name="connsiteY2" fmla="*/ 333375 h 771525"/>
              <a:gd name="connsiteX3" fmla="*/ 2266950 w 3457575"/>
              <a:gd name="connsiteY3" fmla="*/ 447675 h 771525"/>
              <a:gd name="connsiteX4" fmla="*/ 3028950 w 3457575"/>
              <a:gd name="connsiteY4" fmla="*/ 209550 h 771525"/>
              <a:gd name="connsiteX5" fmla="*/ 3457575 w 3457575"/>
              <a:gd name="connsiteY5" fmla="*/ 238125 h 771525"/>
              <a:gd name="connsiteX6" fmla="*/ 3448050 w 3457575"/>
              <a:gd name="connsiteY6" fmla="*/ 771525 h 771525"/>
              <a:gd name="connsiteX7" fmla="*/ 2952750 w 3457575"/>
              <a:gd name="connsiteY7" fmla="*/ 733425 h 771525"/>
              <a:gd name="connsiteX8" fmla="*/ 2257425 w 3457575"/>
              <a:gd name="connsiteY8" fmla="*/ 638175 h 771525"/>
              <a:gd name="connsiteX9" fmla="*/ 1609725 w 3457575"/>
              <a:gd name="connsiteY9" fmla="*/ 504825 h 771525"/>
              <a:gd name="connsiteX10" fmla="*/ 942975 w 3457575"/>
              <a:gd name="connsiteY10" fmla="*/ 342900 h 771525"/>
              <a:gd name="connsiteX11" fmla="*/ 466725 w 3457575"/>
              <a:gd name="connsiteY11" fmla="*/ 257175 h 771525"/>
              <a:gd name="connsiteX12" fmla="*/ 0 w 3457575"/>
              <a:gd name="connsiteY12" fmla="*/ 209550 h 771525"/>
              <a:gd name="connsiteX13" fmla="*/ 9525 w 3457575"/>
              <a:gd name="connsiteY13" fmla="*/ 0 h 771525"/>
              <a:gd name="connsiteX0" fmla="*/ 9525 w 3457575"/>
              <a:gd name="connsiteY0" fmla="*/ 0 h 771525"/>
              <a:gd name="connsiteX1" fmla="*/ 762000 w 3457575"/>
              <a:gd name="connsiteY1" fmla="*/ 95250 h 771525"/>
              <a:gd name="connsiteX2" fmla="*/ 1638300 w 3457575"/>
              <a:gd name="connsiteY2" fmla="*/ 333375 h 771525"/>
              <a:gd name="connsiteX3" fmla="*/ 2266950 w 3457575"/>
              <a:gd name="connsiteY3" fmla="*/ 447675 h 771525"/>
              <a:gd name="connsiteX4" fmla="*/ 3009900 w 3457575"/>
              <a:gd name="connsiteY4" fmla="*/ 581025 h 771525"/>
              <a:gd name="connsiteX5" fmla="*/ 3457575 w 3457575"/>
              <a:gd name="connsiteY5" fmla="*/ 238125 h 771525"/>
              <a:gd name="connsiteX6" fmla="*/ 3448050 w 3457575"/>
              <a:gd name="connsiteY6" fmla="*/ 771525 h 771525"/>
              <a:gd name="connsiteX7" fmla="*/ 2952750 w 3457575"/>
              <a:gd name="connsiteY7" fmla="*/ 733425 h 771525"/>
              <a:gd name="connsiteX8" fmla="*/ 2257425 w 3457575"/>
              <a:gd name="connsiteY8" fmla="*/ 638175 h 771525"/>
              <a:gd name="connsiteX9" fmla="*/ 1609725 w 3457575"/>
              <a:gd name="connsiteY9" fmla="*/ 504825 h 771525"/>
              <a:gd name="connsiteX10" fmla="*/ 942975 w 3457575"/>
              <a:gd name="connsiteY10" fmla="*/ 342900 h 771525"/>
              <a:gd name="connsiteX11" fmla="*/ 466725 w 3457575"/>
              <a:gd name="connsiteY11" fmla="*/ 257175 h 771525"/>
              <a:gd name="connsiteX12" fmla="*/ 0 w 3457575"/>
              <a:gd name="connsiteY12" fmla="*/ 209550 h 771525"/>
              <a:gd name="connsiteX13" fmla="*/ 9525 w 3457575"/>
              <a:gd name="connsiteY13" fmla="*/ 0 h 771525"/>
              <a:gd name="connsiteX0" fmla="*/ 9525 w 3448050"/>
              <a:gd name="connsiteY0" fmla="*/ 0 h 771525"/>
              <a:gd name="connsiteX1" fmla="*/ 762000 w 3448050"/>
              <a:gd name="connsiteY1" fmla="*/ 95250 h 771525"/>
              <a:gd name="connsiteX2" fmla="*/ 1638300 w 3448050"/>
              <a:gd name="connsiteY2" fmla="*/ 333375 h 771525"/>
              <a:gd name="connsiteX3" fmla="*/ 2266950 w 3448050"/>
              <a:gd name="connsiteY3" fmla="*/ 447675 h 771525"/>
              <a:gd name="connsiteX4" fmla="*/ 3009900 w 3448050"/>
              <a:gd name="connsiteY4" fmla="*/ 581025 h 771525"/>
              <a:gd name="connsiteX5" fmla="*/ 3419475 w 3448050"/>
              <a:gd name="connsiteY5" fmla="*/ 609600 h 771525"/>
              <a:gd name="connsiteX6" fmla="*/ 3448050 w 3448050"/>
              <a:gd name="connsiteY6" fmla="*/ 771525 h 771525"/>
              <a:gd name="connsiteX7" fmla="*/ 2952750 w 3448050"/>
              <a:gd name="connsiteY7" fmla="*/ 733425 h 771525"/>
              <a:gd name="connsiteX8" fmla="*/ 2257425 w 3448050"/>
              <a:gd name="connsiteY8" fmla="*/ 638175 h 771525"/>
              <a:gd name="connsiteX9" fmla="*/ 1609725 w 3448050"/>
              <a:gd name="connsiteY9" fmla="*/ 504825 h 771525"/>
              <a:gd name="connsiteX10" fmla="*/ 942975 w 3448050"/>
              <a:gd name="connsiteY10" fmla="*/ 342900 h 771525"/>
              <a:gd name="connsiteX11" fmla="*/ 466725 w 3448050"/>
              <a:gd name="connsiteY11" fmla="*/ 257175 h 771525"/>
              <a:gd name="connsiteX12" fmla="*/ 0 w 3448050"/>
              <a:gd name="connsiteY12" fmla="*/ 209550 h 771525"/>
              <a:gd name="connsiteX13" fmla="*/ 9525 w 3448050"/>
              <a:gd name="connsiteY13" fmla="*/ 0 h 771525"/>
              <a:gd name="connsiteX0" fmla="*/ 9525 w 3448050"/>
              <a:gd name="connsiteY0" fmla="*/ 0 h 771525"/>
              <a:gd name="connsiteX1" fmla="*/ 723900 w 3448050"/>
              <a:gd name="connsiteY1" fmla="*/ 104775 h 771525"/>
              <a:gd name="connsiteX2" fmla="*/ 1638300 w 3448050"/>
              <a:gd name="connsiteY2" fmla="*/ 333375 h 771525"/>
              <a:gd name="connsiteX3" fmla="*/ 2266950 w 3448050"/>
              <a:gd name="connsiteY3" fmla="*/ 447675 h 771525"/>
              <a:gd name="connsiteX4" fmla="*/ 3009900 w 3448050"/>
              <a:gd name="connsiteY4" fmla="*/ 581025 h 771525"/>
              <a:gd name="connsiteX5" fmla="*/ 3419475 w 3448050"/>
              <a:gd name="connsiteY5" fmla="*/ 609600 h 771525"/>
              <a:gd name="connsiteX6" fmla="*/ 3448050 w 3448050"/>
              <a:gd name="connsiteY6" fmla="*/ 771525 h 771525"/>
              <a:gd name="connsiteX7" fmla="*/ 2952750 w 3448050"/>
              <a:gd name="connsiteY7" fmla="*/ 733425 h 771525"/>
              <a:gd name="connsiteX8" fmla="*/ 2257425 w 3448050"/>
              <a:gd name="connsiteY8" fmla="*/ 638175 h 771525"/>
              <a:gd name="connsiteX9" fmla="*/ 1609725 w 3448050"/>
              <a:gd name="connsiteY9" fmla="*/ 504825 h 771525"/>
              <a:gd name="connsiteX10" fmla="*/ 942975 w 3448050"/>
              <a:gd name="connsiteY10" fmla="*/ 342900 h 771525"/>
              <a:gd name="connsiteX11" fmla="*/ 466725 w 3448050"/>
              <a:gd name="connsiteY11" fmla="*/ 257175 h 771525"/>
              <a:gd name="connsiteX12" fmla="*/ 0 w 3448050"/>
              <a:gd name="connsiteY12" fmla="*/ 209550 h 771525"/>
              <a:gd name="connsiteX13" fmla="*/ 9525 w 3448050"/>
              <a:gd name="connsiteY13" fmla="*/ 0 h 771525"/>
              <a:gd name="connsiteX0" fmla="*/ 28575 w 3448050"/>
              <a:gd name="connsiteY0" fmla="*/ 0 h 771525"/>
              <a:gd name="connsiteX1" fmla="*/ 723900 w 3448050"/>
              <a:gd name="connsiteY1" fmla="*/ 104775 h 771525"/>
              <a:gd name="connsiteX2" fmla="*/ 1638300 w 3448050"/>
              <a:gd name="connsiteY2" fmla="*/ 333375 h 771525"/>
              <a:gd name="connsiteX3" fmla="*/ 2266950 w 3448050"/>
              <a:gd name="connsiteY3" fmla="*/ 447675 h 771525"/>
              <a:gd name="connsiteX4" fmla="*/ 3009900 w 3448050"/>
              <a:gd name="connsiteY4" fmla="*/ 581025 h 771525"/>
              <a:gd name="connsiteX5" fmla="*/ 3419475 w 3448050"/>
              <a:gd name="connsiteY5" fmla="*/ 609600 h 771525"/>
              <a:gd name="connsiteX6" fmla="*/ 3448050 w 3448050"/>
              <a:gd name="connsiteY6" fmla="*/ 771525 h 771525"/>
              <a:gd name="connsiteX7" fmla="*/ 2952750 w 3448050"/>
              <a:gd name="connsiteY7" fmla="*/ 733425 h 771525"/>
              <a:gd name="connsiteX8" fmla="*/ 2257425 w 3448050"/>
              <a:gd name="connsiteY8" fmla="*/ 638175 h 771525"/>
              <a:gd name="connsiteX9" fmla="*/ 1609725 w 3448050"/>
              <a:gd name="connsiteY9" fmla="*/ 504825 h 771525"/>
              <a:gd name="connsiteX10" fmla="*/ 942975 w 3448050"/>
              <a:gd name="connsiteY10" fmla="*/ 342900 h 771525"/>
              <a:gd name="connsiteX11" fmla="*/ 466725 w 3448050"/>
              <a:gd name="connsiteY11" fmla="*/ 257175 h 771525"/>
              <a:gd name="connsiteX12" fmla="*/ 0 w 3448050"/>
              <a:gd name="connsiteY12" fmla="*/ 209550 h 771525"/>
              <a:gd name="connsiteX13" fmla="*/ 28575 w 3448050"/>
              <a:gd name="connsiteY13" fmla="*/ 0 h 771525"/>
              <a:gd name="connsiteX0" fmla="*/ 0 w 3457575"/>
              <a:gd name="connsiteY0" fmla="*/ 0 h 790575"/>
              <a:gd name="connsiteX1" fmla="*/ 733425 w 3457575"/>
              <a:gd name="connsiteY1" fmla="*/ 123825 h 790575"/>
              <a:gd name="connsiteX2" fmla="*/ 1647825 w 3457575"/>
              <a:gd name="connsiteY2" fmla="*/ 352425 h 790575"/>
              <a:gd name="connsiteX3" fmla="*/ 2276475 w 3457575"/>
              <a:gd name="connsiteY3" fmla="*/ 466725 h 790575"/>
              <a:gd name="connsiteX4" fmla="*/ 3019425 w 3457575"/>
              <a:gd name="connsiteY4" fmla="*/ 600075 h 790575"/>
              <a:gd name="connsiteX5" fmla="*/ 3429000 w 3457575"/>
              <a:gd name="connsiteY5" fmla="*/ 628650 h 790575"/>
              <a:gd name="connsiteX6" fmla="*/ 3457575 w 3457575"/>
              <a:gd name="connsiteY6" fmla="*/ 790575 h 790575"/>
              <a:gd name="connsiteX7" fmla="*/ 2962275 w 3457575"/>
              <a:gd name="connsiteY7" fmla="*/ 752475 h 790575"/>
              <a:gd name="connsiteX8" fmla="*/ 2266950 w 3457575"/>
              <a:gd name="connsiteY8" fmla="*/ 657225 h 790575"/>
              <a:gd name="connsiteX9" fmla="*/ 1619250 w 3457575"/>
              <a:gd name="connsiteY9" fmla="*/ 523875 h 790575"/>
              <a:gd name="connsiteX10" fmla="*/ 952500 w 3457575"/>
              <a:gd name="connsiteY10" fmla="*/ 361950 h 790575"/>
              <a:gd name="connsiteX11" fmla="*/ 476250 w 3457575"/>
              <a:gd name="connsiteY11" fmla="*/ 276225 h 790575"/>
              <a:gd name="connsiteX12" fmla="*/ 9525 w 3457575"/>
              <a:gd name="connsiteY12" fmla="*/ 228600 h 790575"/>
              <a:gd name="connsiteX13" fmla="*/ 0 w 3457575"/>
              <a:gd name="connsiteY13" fmla="*/ 0 h 790575"/>
              <a:gd name="connsiteX0" fmla="*/ 0 w 3457575"/>
              <a:gd name="connsiteY0" fmla="*/ 0 h 790575"/>
              <a:gd name="connsiteX1" fmla="*/ 733425 w 3457575"/>
              <a:gd name="connsiteY1" fmla="*/ 123825 h 790575"/>
              <a:gd name="connsiteX2" fmla="*/ 1647825 w 3457575"/>
              <a:gd name="connsiteY2" fmla="*/ 352425 h 790575"/>
              <a:gd name="connsiteX3" fmla="*/ 2276475 w 3457575"/>
              <a:gd name="connsiteY3" fmla="*/ 466725 h 790575"/>
              <a:gd name="connsiteX4" fmla="*/ 3019425 w 3457575"/>
              <a:gd name="connsiteY4" fmla="*/ 600075 h 790575"/>
              <a:gd name="connsiteX5" fmla="*/ 3429000 w 3457575"/>
              <a:gd name="connsiteY5" fmla="*/ 628650 h 790575"/>
              <a:gd name="connsiteX6" fmla="*/ 3457575 w 3457575"/>
              <a:gd name="connsiteY6" fmla="*/ 790575 h 790575"/>
              <a:gd name="connsiteX7" fmla="*/ 2962275 w 3457575"/>
              <a:gd name="connsiteY7" fmla="*/ 752475 h 790575"/>
              <a:gd name="connsiteX8" fmla="*/ 2266950 w 3457575"/>
              <a:gd name="connsiteY8" fmla="*/ 657225 h 790575"/>
              <a:gd name="connsiteX9" fmla="*/ 1619250 w 3457575"/>
              <a:gd name="connsiteY9" fmla="*/ 523875 h 790575"/>
              <a:gd name="connsiteX10" fmla="*/ 952500 w 3457575"/>
              <a:gd name="connsiteY10" fmla="*/ 361950 h 790575"/>
              <a:gd name="connsiteX11" fmla="*/ 457200 w 3457575"/>
              <a:gd name="connsiteY11" fmla="*/ 228600 h 790575"/>
              <a:gd name="connsiteX12" fmla="*/ 9525 w 3457575"/>
              <a:gd name="connsiteY12" fmla="*/ 228600 h 790575"/>
              <a:gd name="connsiteX13" fmla="*/ 0 w 3457575"/>
              <a:gd name="connsiteY13" fmla="*/ 0 h 790575"/>
              <a:gd name="connsiteX0" fmla="*/ 0 w 3457575"/>
              <a:gd name="connsiteY0" fmla="*/ 0 h 790575"/>
              <a:gd name="connsiteX1" fmla="*/ 733425 w 3457575"/>
              <a:gd name="connsiteY1" fmla="*/ 123825 h 790575"/>
              <a:gd name="connsiteX2" fmla="*/ 1647825 w 3457575"/>
              <a:gd name="connsiteY2" fmla="*/ 352425 h 790575"/>
              <a:gd name="connsiteX3" fmla="*/ 2276475 w 3457575"/>
              <a:gd name="connsiteY3" fmla="*/ 466725 h 790575"/>
              <a:gd name="connsiteX4" fmla="*/ 3019425 w 3457575"/>
              <a:gd name="connsiteY4" fmla="*/ 600075 h 790575"/>
              <a:gd name="connsiteX5" fmla="*/ 3429000 w 3457575"/>
              <a:gd name="connsiteY5" fmla="*/ 628650 h 790575"/>
              <a:gd name="connsiteX6" fmla="*/ 3457575 w 3457575"/>
              <a:gd name="connsiteY6" fmla="*/ 790575 h 790575"/>
              <a:gd name="connsiteX7" fmla="*/ 2962275 w 3457575"/>
              <a:gd name="connsiteY7" fmla="*/ 752475 h 790575"/>
              <a:gd name="connsiteX8" fmla="*/ 2266950 w 3457575"/>
              <a:gd name="connsiteY8" fmla="*/ 657225 h 790575"/>
              <a:gd name="connsiteX9" fmla="*/ 1619250 w 3457575"/>
              <a:gd name="connsiteY9" fmla="*/ 523875 h 790575"/>
              <a:gd name="connsiteX10" fmla="*/ 952500 w 3457575"/>
              <a:gd name="connsiteY10" fmla="*/ 361950 h 790575"/>
              <a:gd name="connsiteX11" fmla="*/ 457200 w 3457575"/>
              <a:gd name="connsiteY11" fmla="*/ 228600 h 790575"/>
              <a:gd name="connsiteX12" fmla="*/ 19050 w 3457575"/>
              <a:gd name="connsiteY12" fmla="*/ 190500 h 790575"/>
              <a:gd name="connsiteX13" fmla="*/ 0 w 3457575"/>
              <a:gd name="connsiteY13" fmla="*/ 0 h 790575"/>
              <a:gd name="connsiteX0" fmla="*/ 0 w 3457575"/>
              <a:gd name="connsiteY0" fmla="*/ 0 h 790575"/>
              <a:gd name="connsiteX1" fmla="*/ 733425 w 3457575"/>
              <a:gd name="connsiteY1" fmla="*/ 123825 h 790575"/>
              <a:gd name="connsiteX2" fmla="*/ 1647825 w 3457575"/>
              <a:gd name="connsiteY2" fmla="*/ 352425 h 790575"/>
              <a:gd name="connsiteX3" fmla="*/ 2276475 w 3457575"/>
              <a:gd name="connsiteY3" fmla="*/ 466725 h 790575"/>
              <a:gd name="connsiteX4" fmla="*/ 3019425 w 3457575"/>
              <a:gd name="connsiteY4" fmla="*/ 600075 h 790575"/>
              <a:gd name="connsiteX5" fmla="*/ 3429000 w 3457575"/>
              <a:gd name="connsiteY5" fmla="*/ 628650 h 790575"/>
              <a:gd name="connsiteX6" fmla="*/ 3457575 w 3457575"/>
              <a:gd name="connsiteY6" fmla="*/ 790575 h 790575"/>
              <a:gd name="connsiteX7" fmla="*/ 2962275 w 3457575"/>
              <a:gd name="connsiteY7" fmla="*/ 752475 h 790575"/>
              <a:gd name="connsiteX8" fmla="*/ 2266950 w 3457575"/>
              <a:gd name="connsiteY8" fmla="*/ 657225 h 790575"/>
              <a:gd name="connsiteX9" fmla="*/ 1619250 w 3457575"/>
              <a:gd name="connsiteY9" fmla="*/ 523875 h 790575"/>
              <a:gd name="connsiteX10" fmla="*/ 952500 w 3457575"/>
              <a:gd name="connsiteY10" fmla="*/ 361950 h 790575"/>
              <a:gd name="connsiteX11" fmla="*/ 457200 w 3457575"/>
              <a:gd name="connsiteY11" fmla="*/ 228600 h 790575"/>
              <a:gd name="connsiteX12" fmla="*/ 19050 w 3457575"/>
              <a:gd name="connsiteY12" fmla="*/ 190500 h 790575"/>
              <a:gd name="connsiteX13" fmla="*/ 0 w 3457575"/>
              <a:gd name="connsiteY13" fmla="*/ 0 h 790575"/>
              <a:gd name="connsiteX0" fmla="*/ 0 w 3457575"/>
              <a:gd name="connsiteY0" fmla="*/ 0 h 790575"/>
              <a:gd name="connsiteX1" fmla="*/ 733425 w 3457575"/>
              <a:gd name="connsiteY1" fmla="*/ 123825 h 790575"/>
              <a:gd name="connsiteX2" fmla="*/ 1647825 w 3457575"/>
              <a:gd name="connsiteY2" fmla="*/ 352425 h 790575"/>
              <a:gd name="connsiteX3" fmla="*/ 2276475 w 3457575"/>
              <a:gd name="connsiteY3" fmla="*/ 466725 h 790575"/>
              <a:gd name="connsiteX4" fmla="*/ 3019425 w 3457575"/>
              <a:gd name="connsiteY4" fmla="*/ 600075 h 790575"/>
              <a:gd name="connsiteX5" fmla="*/ 3429000 w 3457575"/>
              <a:gd name="connsiteY5" fmla="*/ 628650 h 790575"/>
              <a:gd name="connsiteX6" fmla="*/ 3457575 w 3457575"/>
              <a:gd name="connsiteY6" fmla="*/ 790575 h 790575"/>
              <a:gd name="connsiteX7" fmla="*/ 2962275 w 3457575"/>
              <a:gd name="connsiteY7" fmla="*/ 752475 h 790575"/>
              <a:gd name="connsiteX8" fmla="*/ 2266950 w 3457575"/>
              <a:gd name="connsiteY8" fmla="*/ 657225 h 790575"/>
              <a:gd name="connsiteX9" fmla="*/ 1619250 w 3457575"/>
              <a:gd name="connsiteY9" fmla="*/ 523875 h 790575"/>
              <a:gd name="connsiteX10" fmla="*/ 1009650 w 3457575"/>
              <a:gd name="connsiteY10" fmla="*/ 342900 h 790575"/>
              <a:gd name="connsiteX11" fmla="*/ 457200 w 3457575"/>
              <a:gd name="connsiteY11" fmla="*/ 228600 h 790575"/>
              <a:gd name="connsiteX12" fmla="*/ 19050 w 3457575"/>
              <a:gd name="connsiteY12" fmla="*/ 190500 h 790575"/>
              <a:gd name="connsiteX13" fmla="*/ 0 w 3457575"/>
              <a:gd name="connsiteY13" fmla="*/ 0 h 790575"/>
              <a:gd name="connsiteX0" fmla="*/ 0 w 3457575"/>
              <a:gd name="connsiteY0" fmla="*/ 0 h 790575"/>
              <a:gd name="connsiteX1" fmla="*/ 733425 w 3457575"/>
              <a:gd name="connsiteY1" fmla="*/ 123825 h 790575"/>
              <a:gd name="connsiteX2" fmla="*/ 1647825 w 3457575"/>
              <a:gd name="connsiteY2" fmla="*/ 352425 h 790575"/>
              <a:gd name="connsiteX3" fmla="*/ 2276475 w 3457575"/>
              <a:gd name="connsiteY3" fmla="*/ 466725 h 790575"/>
              <a:gd name="connsiteX4" fmla="*/ 3019425 w 3457575"/>
              <a:gd name="connsiteY4" fmla="*/ 600075 h 790575"/>
              <a:gd name="connsiteX5" fmla="*/ 3429000 w 3457575"/>
              <a:gd name="connsiteY5" fmla="*/ 628650 h 790575"/>
              <a:gd name="connsiteX6" fmla="*/ 3457575 w 3457575"/>
              <a:gd name="connsiteY6" fmla="*/ 790575 h 790575"/>
              <a:gd name="connsiteX7" fmla="*/ 2962275 w 3457575"/>
              <a:gd name="connsiteY7" fmla="*/ 752475 h 790575"/>
              <a:gd name="connsiteX8" fmla="*/ 2324100 w 3457575"/>
              <a:gd name="connsiteY8" fmla="*/ 628650 h 790575"/>
              <a:gd name="connsiteX9" fmla="*/ 1619250 w 3457575"/>
              <a:gd name="connsiteY9" fmla="*/ 523875 h 790575"/>
              <a:gd name="connsiteX10" fmla="*/ 1009650 w 3457575"/>
              <a:gd name="connsiteY10" fmla="*/ 342900 h 790575"/>
              <a:gd name="connsiteX11" fmla="*/ 457200 w 3457575"/>
              <a:gd name="connsiteY11" fmla="*/ 228600 h 790575"/>
              <a:gd name="connsiteX12" fmla="*/ 19050 w 3457575"/>
              <a:gd name="connsiteY12" fmla="*/ 190500 h 790575"/>
              <a:gd name="connsiteX13" fmla="*/ 0 w 3457575"/>
              <a:gd name="connsiteY13" fmla="*/ 0 h 790575"/>
              <a:gd name="connsiteX0" fmla="*/ 0 w 3457575"/>
              <a:gd name="connsiteY0" fmla="*/ 0 h 828675"/>
              <a:gd name="connsiteX1" fmla="*/ 733425 w 3457575"/>
              <a:gd name="connsiteY1" fmla="*/ 123825 h 828675"/>
              <a:gd name="connsiteX2" fmla="*/ 1647825 w 3457575"/>
              <a:gd name="connsiteY2" fmla="*/ 352425 h 828675"/>
              <a:gd name="connsiteX3" fmla="*/ 2276475 w 3457575"/>
              <a:gd name="connsiteY3" fmla="*/ 466725 h 828675"/>
              <a:gd name="connsiteX4" fmla="*/ 3019425 w 3457575"/>
              <a:gd name="connsiteY4" fmla="*/ 600075 h 828675"/>
              <a:gd name="connsiteX5" fmla="*/ 3429000 w 3457575"/>
              <a:gd name="connsiteY5" fmla="*/ 628650 h 828675"/>
              <a:gd name="connsiteX6" fmla="*/ 3457575 w 3457575"/>
              <a:gd name="connsiteY6" fmla="*/ 790575 h 828675"/>
              <a:gd name="connsiteX7" fmla="*/ 2962275 w 3457575"/>
              <a:gd name="connsiteY7" fmla="*/ 828675 h 828675"/>
              <a:gd name="connsiteX8" fmla="*/ 2324100 w 3457575"/>
              <a:gd name="connsiteY8" fmla="*/ 628650 h 828675"/>
              <a:gd name="connsiteX9" fmla="*/ 1619250 w 3457575"/>
              <a:gd name="connsiteY9" fmla="*/ 523875 h 828675"/>
              <a:gd name="connsiteX10" fmla="*/ 1009650 w 3457575"/>
              <a:gd name="connsiteY10" fmla="*/ 342900 h 828675"/>
              <a:gd name="connsiteX11" fmla="*/ 457200 w 3457575"/>
              <a:gd name="connsiteY11" fmla="*/ 228600 h 828675"/>
              <a:gd name="connsiteX12" fmla="*/ 19050 w 3457575"/>
              <a:gd name="connsiteY12" fmla="*/ 190500 h 828675"/>
              <a:gd name="connsiteX13" fmla="*/ 0 w 3457575"/>
              <a:gd name="connsiteY13" fmla="*/ 0 h 828675"/>
              <a:gd name="connsiteX0" fmla="*/ 0 w 3448050"/>
              <a:gd name="connsiteY0" fmla="*/ 0 h 876300"/>
              <a:gd name="connsiteX1" fmla="*/ 733425 w 3448050"/>
              <a:gd name="connsiteY1" fmla="*/ 123825 h 876300"/>
              <a:gd name="connsiteX2" fmla="*/ 1647825 w 3448050"/>
              <a:gd name="connsiteY2" fmla="*/ 352425 h 876300"/>
              <a:gd name="connsiteX3" fmla="*/ 2276475 w 3448050"/>
              <a:gd name="connsiteY3" fmla="*/ 466725 h 876300"/>
              <a:gd name="connsiteX4" fmla="*/ 3019425 w 3448050"/>
              <a:gd name="connsiteY4" fmla="*/ 600075 h 876300"/>
              <a:gd name="connsiteX5" fmla="*/ 3429000 w 3448050"/>
              <a:gd name="connsiteY5" fmla="*/ 628650 h 876300"/>
              <a:gd name="connsiteX6" fmla="*/ 3448050 w 3448050"/>
              <a:gd name="connsiteY6" fmla="*/ 876300 h 876300"/>
              <a:gd name="connsiteX7" fmla="*/ 2962275 w 3448050"/>
              <a:gd name="connsiteY7" fmla="*/ 828675 h 876300"/>
              <a:gd name="connsiteX8" fmla="*/ 2324100 w 3448050"/>
              <a:gd name="connsiteY8" fmla="*/ 628650 h 876300"/>
              <a:gd name="connsiteX9" fmla="*/ 1619250 w 3448050"/>
              <a:gd name="connsiteY9" fmla="*/ 523875 h 876300"/>
              <a:gd name="connsiteX10" fmla="*/ 1009650 w 3448050"/>
              <a:gd name="connsiteY10" fmla="*/ 342900 h 876300"/>
              <a:gd name="connsiteX11" fmla="*/ 457200 w 3448050"/>
              <a:gd name="connsiteY11" fmla="*/ 228600 h 876300"/>
              <a:gd name="connsiteX12" fmla="*/ 19050 w 3448050"/>
              <a:gd name="connsiteY12" fmla="*/ 190500 h 876300"/>
              <a:gd name="connsiteX13" fmla="*/ 0 w 3448050"/>
              <a:gd name="connsiteY13" fmla="*/ 0 h 876300"/>
              <a:gd name="connsiteX0" fmla="*/ 0 w 3448050"/>
              <a:gd name="connsiteY0" fmla="*/ 0 h 876300"/>
              <a:gd name="connsiteX1" fmla="*/ 733425 w 3448050"/>
              <a:gd name="connsiteY1" fmla="*/ 123825 h 876300"/>
              <a:gd name="connsiteX2" fmla="*/ 1647825 w 3448050"/>
              <a:gd name="connsiteY2" fmla="*/ 352425 h 876300"/>
              <a:gd name="connsiteX3" fmla="*/ 2276475 w 3448050"/>
              <a:gd name="connsiteY3" fmla="*/ 466725 h 876300"/>
              <a:gd name="connsiteX4" fmla="*/ 3019425 w 3448050"/>
              <a:gd name="connsiteY4" fmla="*/ 600075 h 876300"/>
              <a:gd name="connsiteX5" fmla="*/ 3429000 w 3448050"/>
              <a:gd name="connsiteY5" fmla="*/ 628650 h 876300"/>
              <a:gd name="connsiteX6" fmla="*/ 3448050 w 3448050"/>
              <a:gd name="connsiteY6" fmla="*/ 876300 h 876300"/>
              <a:gd name="connsiteX7" fmla="*/ 2962275 w 3448050"/>
              <a:gd name="connsiteY7" fmla="*/ 828675 h 876300"/>
              <a:gd name="connsiteX8" fmla="*/ 2314575 w 3448050"/>
              <a:gd name="connsiteY8" fmla="*/ 695325 h 876300"/>
              <a:gd name="connsiteX9" fmla="*/ 1619250 w 3448050"/>
              <a:gd name="connsiteY9" fmla="*/ 523875 h 876300"/>
              <a:gd name="connsiteX10" fmla="*/ 1009650 w 3448050"/>
              <a:gd name="connsiteY10" fmla="*/ 342900 h 876300"/>
              <a:gd name="connsiteX11" fmla="*/ 457200 w 3448050"/>
              <a:gd name="connsiteY11" fmla="*/ 228600 h 876300"/>
              <a:gd name="connsiteX12" fmla="*/ 19050 w 3448050"/>
              <a:gd name="connsiteY12" fmla="*/ 190500 h 876300"/>
              <a:gd name="connsiteX13" fmla="*/ 0 w 3448050"/>
              <a:gd name="connsiteY13" fmla="*/ 0 h 876300"/>
              <a:gd name="connsiteX0" fmla="*/ 0 w 3448050"/>
              <a:gd name="connsiteY0" fmla="*/ 0 h 876300"/>
              <a:gd name="connsiteX1" fmla="*/ 733425 w 3448050"/>
              <a:gd name="connsiteY1" fmla="*/ 123825 h 876300"/>
              <a:gd name="connsiteX2" fmla="*/ 1647825 w 3448050"/>
              <a:gd name="connsiteY2" fmla="*/ 352425 h 876300"/>
              <a:gd name="connsiteX3" fmla="*/ 2276475 w 3448050"/>
              <a:gd name="connsiteY3" fmla="*/ 466725 h 876300"/>
              <a:gd name="connsiteX4" fmla="*/ 3019425 w 3448050"/>
              <a:gd name="connsiteY4" fmla="*/ 600075 h 876300"/>
              <a:gd name="connsiteX5" fmla="*/ 3429000 w 3448050"/>
              <a:gd name="connsiteY5" fmla="*/ 628650 h 876300"/>
              <a:gd name="connsiteX6" fmla="*/ 3448050 w 3448050"/>
              <a:gd name="connsiteY6" fmla="*/ 876300 h 876300"/>
              <a:gd name="connsiteX7" fmla="*/ 2962275 w 3448050"/>
              <a:gd name="connsiteY7" fmla="*/ 828675 h 876300"/>
              <a:gd name="connsiteX8" fmla="*/ 2314575 w 3448050"/>
              <a:gd name="connsiteY8" fmla="*/ 695325 h 876300"/>
              <a:gd name="connsiteX9" fmla="*/ 1590675 w 3448050"/>
              <a:gd name="connsiteY9" fmla="*/ 561975 h 876300"/>
              <a:gd name="connsiteX10" fmla="*/ 1009650 w 3448050"/>
              <a:gd name="connsiteY10" fmla="*/ 342900 h 876300"/>
              <a:gd name="connsiteX11" fmla="*/ 457200 w 3448050"/>
              <a:gd name="connsiteY11" fmla="*/ 228600 h 876300"/>
              <a:gd name="connsiteX12" fmla="*/ 19050 w 3448050"/>
              <a:gd name="connsiteY12" fmla="*/ 190500 h 876300"/>
              <a:gd name="connsiteX13" fmla="*/ 0 w 3448050"/>
              <a:gd name="connsiteY13" fmla="*/ 0 h 876300"/>
              <a:gd name="connsiteX0" fmla="*/ 0 w 3448050"/>
              <a:gd name="connsiteY0" fmla="*/ 0 h 876300"/>
              <a:gd name="connsiteX1" fmla="*/ 733425 w 3448050"/>
              <a:gd name="connsiteY1" fmla="*/ 123825 h 876300"/>
              <a:gd name="connsiteX2" fmla="*/ 1647825 w 3448050"/>
              <a:gd name="connsiteY2" fmla="*/ 352425 h 876300"/>
              <a:gd name="connsiteX3" fmla="*/ 2276475 w 3448050"/>
              <a:gd name="connsiteY3" fmla="*/ 466725 h 876300"/>
              <a:gd name="connsiteX4" fmla="*/ 2990850 w 3448050"/>
              <a:gd name="connsiteY4" fmla="*/ 685800 h 876300"/>
              <a:gd name="connsiteX5" fmla="*/ 3429000 w 3448050"/>
              <a:gd name="connsiteY5" fmla="*/ 628650 h 876300"/>
              <a:gd name="connsiteX6" fmla="*/ 3448050 w 3448050"/>
              <a:gd name="connsiteY6" fmla="*/ 876300 h 876300"/>
              <a:gd name="connsiteX7" fmla="*/ 2962275 w 3448050"/>
              <a:gd name="connsiteY7" fmla="*/ 828675 h 876300"/>
              <a:gd name="connsiteX8" fmla="*/ 2314575 w 3448050"/>
              <a:gd name="connsiteY8" fmla="*/ 695325 h 876300"/>
              <a:gd name="connsiteX9" fmla="*/ 1590675 w 3448050"/>
              <a:gd name="connsiteY9" fmla="*/ 561975 h 876300"/>
              <a:gd name="connsiteX10" fmla="*/ 1009650 w 3448050"/>
              <a:gd name="connsiteY10" fmla="*/ 342900 h 876300"/>
              <a:gd name="connsiteX11" fmla="*/ 457200 w 3448050"/>
              <a:gd name="connsiteY11" fmla="*/ 228600 h 876300"/>
              <a:gd name="connsiteX12" fmla="*/ 19050 w 3448050"/>
              <a:gd name="connsiteY12" fmla="*/ 190500 h 876300"/>
              <a:gd name="connsiteX13" fmla="*/ 0 w 3448050"/>
              <a:gd name="connsiteY13" fmla="*/ 0 h 876300"/>
              <a:gd name="connsiteX0" fmla="*/ 0 w 3448050"/>
              <a:gd name="connsiteY0" fmla="*/ 0 h 876300"/>
              <a:gd name="connsiteX1" fmla="*/ 733425 w 3448050"/>
              <a:gd name="connsiteY1" fmla="*/ 123825 h 876300"/>
              <a:gd name="connsiteX2" fmla="*/ 1647825 w 3448050"/>
              <a:gd name="connsiteY2" fmla="*/ 352425 h 876300"/>
              <a:gd name="connsiteX3" fmla="*/ 2276475 w 3448050"/>
              <a:gd name="connsiteY3" fmla="*/ 466725 h 876300"/>
              <a:gd name="connsiteX4" fmla="*/ 2990850 w 3448050"/>
              <a:gd name="connsiteY4" fmla="*/ 685800 h 876300"/>
              <a:gd name="connsiteX5" fmla="*/ 3429000 w 3448050"/>
              <a:gd name="connsiteY5" fmla="*/ 752475 h 876300"/>
              <a:gd name="connsiteX6" fmla="*/ 3448050 w 3448050"/>
              <a:gd name="connsiteY6" fmla="*/ 876300 h 876300"/>
              <a:gd name="connsiteX7" fmla="*/ 2962275 w 3448050"/>
              <a:gd name="connsiteY7" fmla="*/ 828675 h 876300"/>
              <a:gd name="connsiteX8" fmla="*/ 2314575 w 3448050"/>
              <a:gd name="connsiteY8" fmla="*/ 695325 h 876300"/>
              <a:gd name="connsiteX9" fmla="*/ 1590675 w 3448050"/>
              <a:gd name="connsiteY9" fmla="*/ 561975 h 876300"/>
              <a:gd name="connsiteX10" fmla="*/ 1009650 w 3448050"/>
              <a:gd name="connsiteY10" fmla="*/ 342900 h 876300"/>
              <a:gd name="connsiteX11" fmla="*/ 457200 w 3448050"/>
              <a:gd name="connsiteY11" fmla="*/ 228600 h 876300"/>
              <a:gd name="connsiteX12" fmla="*/ 19050 w 3448050"/>
              <a:gd name="connsiteY12" fmla="*/ 190500 h 876300"/>
              <a:gd name="connsiteX13" fmla="*/ 0 w 3448050"/>
              <a:gd name="connsiteY13" fmla="*/ 0 h 876300"/>
              <a:gd name="connsiteX0" fmla="*/ 0 w 3448050"/>
              <a:gd name="connsiteY0" fmla="*/ 0 h 876300"/>
              <a:gd name="connsiteX1" fmla="*/ 733425 w 3448050"/>
              <a:gd name="connsiteY1" fmla="*/ 123825 h 876300"/>
              <a:gd name="connsiteX2" fmla="*/ 1647825 w 3448050"/>
              <a:gd name="connsiteY2" fmla="*/ 352425 h 876300"/>
              <a:gd name="connsiteX3" fmla="*/ 2286000 w 3448050"/>
              <a:gd name="connsiteY3" fmla="*/ 523875 h 876300"/>
              <a:gd name="connsiteX4" fmla="*/ 2990850 w 3448050"/>
              <a:gd name="connsiteY4" fmla="*/ 685800 h 876300"/>
              <a:gd name="connsiteX5" fmla="*/ 3429000 w 3448050"/>
              <a:gd name="connsiteY5" fmla="*/ 752475 h 876300"/>
              <a:gd name="connsiteX6" fmla="*/ 3448050 w 3448050"/>
              <a:gd name="connsiteY6" fmla="*/ 876300 h 876300"/>
              <a:gd name="connsiteX7" fmla="*/ 2962275 w 3448050"/>
              <a:gd name="connsiteY7" fmla="*/ 828675 h 876300"/>
              <a:gd name="connsiteX8" fmla="*/ 2314575 w 3448050"/>
              <a:gd name="connsiteY8" fmla="*/ 695325 h 876300"/>
              <a:gd name="connsiteX9" fmla="*/ 1590675 w 3448050"/>
              <a:gd name="connsiteY9" fmla="*/ 561975 h 876300"/>
              <a:gd name="connsiteX10" fmla="*/ 1009650 w 3448050"/>
              <a:gd name="connsiteY10" fmla="*/ 342900 h 876300"/>
              <a:gd name="connsiteX11" fmla="*/ 457200 w 3448050"/>
              <a:gd name="connsiteY11" fmla="*/ 228600 h 876300"/>
              <a:gd name="connsiteX12" fmla="*/ 19050 w 3448050"/>
              <a:gd name="connsiteY12" fmla="*/ 190500 h 876300"/>
              <a:gd name="connsiteX13" fmla="*/ 0 w 3448050"/>
              <a:gd name="connsiteY13" fmla="*/ 0 h 876300"/>
              <a:gd name="connsiteX0" fmla="*/ 0 w 3448050"/>
              <a:gd name="connsiteY0" fmla="*/ 0 h 876300"/>
              <a:gd name="connsiteX1" fmla="*/ 733425 w 3448050"/>
              <a:gd name="connsiteY1" fmla="*/ 123825 h 876300"/>
              <a:gd name="connsiteX2" fmla="*/ 1638300 w 3448050"/>
              <a:gd name="connsiteY2" fmla="*/ 381000 h 876300"/>
              <a:gd name="connsiteX3" fmla="*/ 2286000 w 3448050"/>
              <a:gd name="connsiteY3" fmla="*/ 523875 h 876300"/>
              <a:gd name="connsiteX4" fmla="*/ 2990850 w 3448050"/>
              <a:gd name="connsiteY4" fmla="*/ 685800 h 876300"/>
              <a:gd name="connsiteX5" fmla="*/ 3429000 w 3448050"/>
              <a:gd name="connsiteY5" fmla="*/ 752475 h 876300"/>
              <a:gd name="connsiteX6" fmla="*/ 3448050 w 3448050"/>
              <a:gd name="connsiteY6" fmla="*/ 876300 h 876300"/>
              <a:gd name="connsiteX7" fmla="*/ 2962275 w 3448050"/>
              <a:gd name="connsiteY7" fmla="*/ 828675 h 876300"/>
              <a:gd name="connsiteX8" fmla="*/ 2314575 w 3448050"/>
              <a:gd name="connsiteY8" fmla="*/ 695325 h 876300"/>
              <a:gd name="connsiteX9" fmla="*/ 1590675 w 3448050"/>
              <a:gd name="connsiteY9" fmla="*/ 561975 h 876300"/>
              <a:gd name="connsiteX10" fmla="*/ 1009650 w 3448050"/>
              <a:gd name="connsiteY10" fmla="*/ 342900 h 876300"/>
              <a:gd name="connsiteX11" fmla="*/ 457200 w 3448050"/>
              <a:gd name="connsiteY11" fmla="*/ 228600 h 876300"/>
              <a:gd name="connsiteX12" fmla="*/ 19050 w 3448050"/>
              <a:gd name="connsiteY12" fmla="*/ 190500 h 876300"/>
              <a:gd name="connsiteX13" fmla="*/ 0 w 3448050"/>
              <a:gd name="connsiteY13" fmla="*/ 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48050" h="876300">
                <a:moveTo>
                  <a:pt x="0" y="0"/>
                </a:moveTo>
                <a:lnTo>
                  <a:pt x="733425" y="123825"/>
                </a:lnTo>
                <a:lnTo>
                  <a:pt x="1638300" y="381000"/>
                </a:lnTo>
                <a:lnTo>
                  <a:pt x="2286000" y="523875"/>
                </a:lnTo>
                <a:lnTo>
                  <a:pt x="2990850" y="685800"/>
                </a:lnTo>
                <a:lnTo>
                  <a:pt x="3429000" y="752475"/>
                </a:lnTo>
                <a:lnTo>
                  <a:pt x="3448050" y="876300"/>
                </a:lnTo>
                <a:lnTo>
                  <a:pt x="2962275" y="828675"/>
                </a:lnTo>
                <a:lnTo>
                  <a:pt x="2314575" y="695325"/>
                </a:lnTo>
                <a:lnTo>
                  <a:pt x="1590675" y="561975"/>
                </a:lnTo>
                <a:lnTo>
                  <a:pt x="1009650" y="342900"/>
                </a:lnTo>
                <a:lnTo>
                  <a:pt x="457200" y="228600"/>
                </a:lnTo>
                <a:cubicBezTo>
                  <a:pt x="311150" y="215900"/>
                  <a:pt x="212725" y="203200"/>
                  <a:pt x="19050" y="1905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4F1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4381DC-C52D-EE88-D5B3-2DC11509939F}"/>
              </a:ext>
            </a:extLst>
          </p:cNvPr>
          <p:cNvSpPr txBox="1"/>
          <p:nvPr/>
        </p:nvSpPr>
        <p:spPr>
          <a:xfrm>
            <a:off x="1550463" y="-15648"/>
            <a:ext cx="4094386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43" b="1" dirty="0"/>
              <a:t>Area under the ROC curves</a:t>
            </a:r>
          </a:p>
        </p:txBody>
      </p:sp>
    </p:spTree>
    <p:extLst>
      <p:ext uri="{BB962C8B-B14F-4D97-AF65-F5344CB8AC3E}">
        <p14:creationId xmlns:p14="http://schemas.microsoft.com/office/powerpoint/2010/main" val="423979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588A0A-2EF1-6852-B4BA-7B7EACE0B5AC}"/>
              </a:ext>
            </a:extLst>
          </p:cNvPr>
          <p:cNvSpPr txBox="1"/>
          <p:nvPr/>
        </p:nvSpPr>
        <p:spPr>
          <a:xfrm>
            <a:off x="2897478" y="4982825"/>
            <a:ext cx="3869336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43" dirty="0"/>
              <a:t>False alarm rates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8584E-09EF-A322-9D94-58DD390862DD}"/>
              </a:ext>
            </a:extLst>
          </p:cNvPr>
          <p:cNvSpPr txBox="1"/>
          <p:nvPr/>
        </p:nvSpPr>
        <p:spPr>
          <a:xfrm>
            <a:off x="2302388" y="1091622"/>
            <a:ext cx="514436" cy="38476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2143" dirty="0"/>
              <a:t>Hit rates</a:t>
            </a:r>
            <a:endParaRPr lang="en-GB" sz="214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A809B-0D6C-1F6A-31A2-D65F6F25673B}"/>
              </a:ext>
            </a:extLst>
          </p:cNvPr>
          <p:cNvSpPr txBox="1"/>
          <p:nvPr/>
        </p:nvSpPr>
        <p:spPr>
          <a:xfrm rot="2700000">
            <a:off x="4771774" y="1474261"/>
            <a:ext cx="514436" cy="392425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2143" b="1" dirty="0">
                <a:solidFill>
                  <a:srgbClr val="0000FF"/>
                </a:solidFill>
              </a:rPr>
              <a:t>Forecasts </a:t>
            </a:r>
            <a:r>
              <a:rPr lang="en-GB" sz="2143" b="1" dirty="0">
                <a:solidFill>
                  <a:srgbClr val="0000FF"/>
                </a:solidFill>
              </a:rPr>
              <a:t>with no skill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7A13E-7685-3043-5856-6359161B85AC}"/>
              </a:ext>
            </a:extLst>
          </p:cNvPr>
          <p:cNvSpPr txBox="1"/>
          <p:nvPr/>
        </p:nvSpPr>
        <p:spPr>
          <a:xfrm>
            <a:off x="2622618" y="4893517"/>
            <a:ext cx="549722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dirty="0"/>
              <a:t>0</a:t>
            </a:r>
            <a:endParaRPr lang="en-GB" sz="2143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C80B8-1485-92BA-FC06-1664C6E9272F}"/>
              </a:ext>
            </a:extLst>
          </p:cNvPr>
          <p:cNvSpPr/>
          <p:nvPr/>
        </p:nvSpPr>
        <p:spPr>
          <a:xfrm>
            <a:off x="2897478" y="1081250"/>
            <a:ext cx="3857993" cy="385799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02583-8E61-289A-C4A7-F64EBAE2E1CB}"/>
              </a:ext>
            </a:extLst>
          </p:cNvPr>
          <p:cNvSpPr txBox="1"/>
          <p:nvPr/>
        </p:nvSpPr>
        <p:spPr>
          <a:xfrm>
            <a:off x="6429572" y="4893517"/>
            <a:ext cx="651798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dirty="0"/>
              <a:t>1</a:t>
            </a:r>
            <a:endParaRPr lang="en-GB" sz="2143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058C1-2BA2-8681-3794-33D0ACFBB1F1}"/>
              </a:ext>
            </a:extLst>
          </p:cNvPr>
          <p:cNvSpPr txBox="1"/>
          <p:nvPr/>
        </p:nvSpPr>
        <p:spPr>
          <a:xfrm>
            <a:off x="2493386" y="4663617"/>
            <a:ext cx="549722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dirty="0"/>
              <a:t>0</a:t>
            </a:r>
            <a:endParaRPr lang="en-GB" sz="214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8DF297-6D6C-3788-EF3B-75C03C2E9A4E}"/>
              </a:ext>
            </a:extLst>
          </p:cNvPr>
          <p:cNvSpPr txBox="1"/>
          <p:nvPr/>
        </p:nvSpPr>
        <p:spPr>
          <a:xfrm>
            <a:off x="2493386" y="888543"/>
            <a:ext cx="549722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43" dirty="0"/>
              <a:t>1</a:t>
            </a:r>
            <a:endParaRPr lang="en-GB" sz="2143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6B339-EBB6-460B-6694-2C8ABCB4AE2D}"/>
              </a:ext>
            </a:extLst>
          </p:cNvPr>
          <p:cNvSpPr txBox="1"/>
          <p:nvPr/>
        </p:nvSpPr>
        <p:spPr>
          <a:xfrm>
            <a:off x="5839542" y="3740119"/>
            <a:ext cx="816609" cy="108164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143" dirty="0">
                <a:solidFill>
                  <a:srgbClr val="11908D"/>
                </a:solidFill>
              </a:rPr>
              <a:t>FC1</a:t>
            </a:r>
          </a:p>
          <a:p>
            <a:pPr algn="ctr"/>
            <a:r>
              <a:rPr lang="it-IT" sz="2143" dirty="0">
                <a:solidFill>
                  <a:srgbClr val="FF4F19"/>
                </a:solidFill>
              </a:rPr>
              <a:t>FC2</a:t>
            </a:r>
          </a:p>
          <a:p>
            <a:pPr algn="ctr"/>
            <a:r>
              <a:rPr lang="it-IT" sz="2143" dirty="0">
                <a:solidFill>
                  <a:srgbClr val="747474"/>
                </a:solidFill>
              </a:rPr>
              <a:t>FC3</a:t>
            </a:r>
            <a:endParaRPr lang="en-GB" sz="2143" dirty="0">
              <a:solidFill>
                <a:srgbClr val="747474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83B8EB-BAA2-A508-E3F0-4D11A542EDB0}"/>
              </a:ext>
            </a:extLst>
          </p:cNvPr>
          <p:cNvCxnSpPr>
            <a:cxnSpLocks/>
          </p:cNvCxnSpPr>
          <p:nvPr/>
        </p:nvCxnSpPr>
        <p:spPr>
          <a:xfrm flipV="1">
            <a:off x="2897478" y="1081250"/>
            <a:ext cx="3857995" cy="3847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D71625-DF79-323E-EEDF-2B675D7B0F9C}"/>
              </a:ext>
            </a:extLst>
          </p:cNvPr>
          <p:cNvCxnSpPr>
            <a:cxnSpLocks/>
          </p:cNvCxnSpPr>
          <p:nvPr/>
        </p:nvCxnSpPr>
        <p:spPr>
          <a:xfrm flipV="1">
            <a:off x="4083463" y="2485491"/>
            <a:ext cx="1475551" cy="149622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4D55A7-E22B-5934-6FB5-FB369E691578}"/>
              </a:ext>
            </a:extLst>
          </p:cNvPr>
          <p:cNvSpPr txBox="1"/>
          <p:nvPr/>
        </p:nvSpPr>
        <p:spPr>
          <a:xfrm>
            <a:off x="2897475" y="572029"/>
            <a:ext cx="3847527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43" b="1" dirty="0"/>
              <a:t>ROC curve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A71A6FB-EC41-EBCD-EB2E-C96C1A2E3354}"/>
              </a:ext>
            </a:extLst>
          </p:cNvPr>
          <p:cNvSpPr/>
          <p:nvPr/>
        </p:nvSpPr>
        <p:spPr>
          <a:xfrm>
            <a:off x="2900137" y="1081252"/>
            <a:ext cx="3833524" cy="3844865"/>
          </a:xfrm>
          <a:custGeom>
            <a:avLst/>
            <a:gdLst>
              <a:gd name="connsiteX0" fmla="*/ 0 w 3219450"/>
              <a:gd name="connsiteY0" fmla="*/ 3228975 h 3228975"/>
              <a:gd name="connsiteX1" fmla="*/ 57150 w 3219450"/>
              <a:gd name="connsiteY1" fmla="*/ 2743200 h 3228975"/>
              <a:gd name="connsiteX2" fmla="*/ 133350 w 3219450"/>
              <a:gd name="connsiteY2" fmla="*/ 2219325 h 3228975"/>
              <a:gd name="connsiteX3" fmla="*/ 314325 w 3219450"/>
              <a:gd name="connsiteY3" fmla="*/ 1676400 h 3228975"/>
              <a:gd name="connsiteX4" fmla="*/ 3219450 w 3219450"/>
              <a:gd name="connsiteY4" fmla="*/ 0 h 3228975"/>
              <a:gd name="connsiteX0" fmla="*/ 0 w 3219450"/>
              <a:gd name="connsiteY0" fmla="*/ 3228975 h 3228975"/>
              <a:gd name="connsiteX1" fmla="*/ 57150 w 3219450"/>
              <a:gd name="connsiteY1" fmla="*/ 2743200 h 3228975"/>
              <a:gd name="connsiteX2" fmla="*/ 133350 w 3219450"/>
              <a:gd name="connsiteY2" fmla="*/ 2219325 h 3228975"/>
              <a:gd name="connsiteX3" fmla="*/ 314325 w 3219450"/>
              <a:gd name="connsiteY3" fmla="*/ 1676400 h 3228975"/>
              <a:gd name="connsiteX4" fmla="*/ 3219450 w 3219450"/>
              <a:gd name="connsiteY4" fmla="*/ 0 h 3228975"/>
              <a:gd name="connsiteX0" fmla="*/ 0 w 3219450"/>
              <a:gd name="connsiteY0" fmla="*/ 3228975 h 3228975"/>
              <a:gd name="connsiteX1" fmla="*/ 57150 w 3219450"/>
              <a:gd name="connsiteY1" fmla="*/ 2743200 h 3228975"/>
              <a:gd name="connsiteX2" fmla="*/ 133350 w 3219450"/>
              <a:gd name="connsiteY2" fmla="*/ 2219325 h 3228975"/>
              <a:gd name="connsiteX3" fmla="*/ 314325 w 3219450"/>
              <a:gd name="connsiteY3" fmla="*/ 1676400 h 3228975"/>
              <a:gd name="connsiteX4" fmla="*/ 3219450 w 3219450"/>
              <a:gd name="connsiteY4" fmla="*/ 0 h 322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3228975">
                <a:moveTo>
                  <a:pt x="0" y="3228975"/>
                </a:moveTo>
                <a:cubicBezTo>
                  <a:pt x="17462" y="3070225"/>
                  <a:pt x="34925" y="2911475"/>
                  <a:pt x="57150" y="2743200"/>
                </a:cubicBezTo>
                <a:cubicBezTo>
                  <a:pt x="79375" y="2574925"/>
                  <a:pt x="90488" y="2397125"/>
                  <a:pt x="133350" y="2219325"/>
                </a:cubicBezTo>
                <a:cubicBezTo>
                  <a:pt x="176212" y="2041525"/>
                  <a:pt x="209550" y="1893887"/>
                  <a:pt x="314325" y="1676400"/>
                </a:cubicBezTo>
                <a:cubicBezTo>
                  <a:pt x="828675" y="1306513"/>
                  <a:pt x="2441575" y="355600"/>
                  <a:pt x="3219450" y="0"/>
                </a:cubicBezTo>
              </a:path>
            </a:pathLst>
          </a:custGeom>
          <a:noFill/>
          <a:ln w="38100">
            <a:solidFill>
              <a:srgbClr val="11908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2A4FF15-1D29-D9F6-94FA-39DD34B94E57}"/>
              </a:ext>
            </a:extLst>
          </p:cNvPr>
          <p:cNvSpPr/>
          <p:nvPr/>
        </p:nvSpPr>
        <p:spPr>
          <a:xfrm>
            <a:off x="2895661" y="1087991"/>
            <a:ext cx="3833524" cy="3857992"/>
          </a:xfrm>
          <a:custGeom>
            <a:avLst/>
            <a:gdLst>
              <a:gd name="connsiteX0" fmla="*/ 0 w 3219450"/>
              <a:gd name="connsiteY0" fmla="*/ 3228975 h 3228975"/>
              <a:gd name="connsiteX1" fmla="*/ 57150 w 3219450"/>
              <a:gd name="connsiteY1" fmla="*/ 2743200 h 3228975"/>
              <a:gd name="connsiteX2" fmla="*/ 133350 w 3219450"/>
              <a:gd name="connsiteY2" fmla="*/ 2219325 h 3228975"/>
              <a:gd name="connsiteX3" fmla="*/ 314325 w 3219450"/>
              <a:gd name="connsiteY3" fmla="*/ 1676400 h 3228975"/>
              <a:gd name="connsiteX4" fmla="*/ 3219450 w 3219450"/>
              <a:gd name="connsiteY4" fmla="*/ 0 h 3228975"/>
              <a:gd name="connsiteX0" fmla="*/ 0 w 3219450"/>
              <a:gd name="connsiteY0" fmla="*/ 3228975 h 3228975"/>
              <a:gd name="connsiteX1" fmla="*/ 57150 w 3219450"/>
              <a:gd name="connsiteY1" fmla="*/ 2743200 h 3228975"/>
              <a:gd name="connsiteX2" fmla="*/ 133350 w 3219450"/>
              <a:gd name="connsiteY2" fmla="*/ 2219325 h 3228975"/>
              <a:gd name="connsiteX3" fmla="*/ 314325 w 3219450"/>
              <a:gd name="connsiteY3" fmla="*/ 1676400 h 3228975"/>
              <a:gd name="connsiteX4" fmla="*/ 3219450 w 3219450"/>
              <a:gd name="connsiteY4" fmla="*/ 0 h 3228975"/>
              <a:gd name="connsiteX0" fmla="*/ 0 w 3219450"/>
              <a:gd name="connsiteY0" fmla="*/ 3228975 h 3228975"/>
              <a:gd name="connsiteX1" fmla="*/ 57150 w 3219450"/>
              <a:gd name="connsiteY1" fmla="*/ 2743200 h 3228975"/>
              <a:gd name="connsiteX2" fmla="*/ 133350 w 3219450"/>
              <a:gd name="connsiteY2" fmla="*/ 2219325 h 3228975"/>
              <a:gd name="connsiteX3" fmla="*/ 314325 w 3219450"/>
              <a:gd name="connsiteY3" fmla="*/ 1676400 h 3228975"/>
              <a:gd name="connsiteX4" fmla="*/ 3219450 w 3219450"/>
              <a:gd name="connsiteY4" fmla="*/ 0 h 3228975"/>
              <a:gd name="connsiteX0" fmla="*/ 0 w 3219450"/>
              <a:gd name="connsiteY0" fmla="*/ 3228975 h 3228975"/>
              <a:gd name="connsiteX1" fmla="*/ 57150 w 3219450"/>
              <a:gd name="connsiteY1" fmla="*/ 2743200 h 3228975"/>
              <a:gd name="connsiteX2" fmla="*/ 133350 w 3219450"/>
              <a:gd name="connsiteY2" fmla="*/ 2219325 h 3228975"/>
              <a:gd name="connsiteX3" fmla="*/ 190500 w 3219450"/>
              <a:gd name="connsiteY3" fmla="*/ 1123950 h 3228975"/>
              <a:gd name="connsiteX4" fmla="*/ 3219450 w 3219450"/>
              <a:gd name="connsiteY4" fmla="*/ 0 h 3228975"/>
              <a:gd name="connsiteX0" fmla="*/ 0 w 3219450"/>
              <a:gd name="connsiteY0" fmla="*/ 3228975 h 3228975"/>
              <a:gd name="connsiteX1" fmla="*/ 57150 w 3219450"/>
              <a:gd name="connsiteY1" fmla="*/ 2743200 h 3228975"/>
              <a:gd name="connsiteX2" fmla="*/ 66675 w 3219450"/>
              <a:gd name="connsiteY2" fmla="*/ 2171700 h 3228975"/>
              <a:gd name="connsiteX3" fmla="*/ 190500 w 3219450"/>
              <a:gd name="connsiteY3" fmla="*/ 1123950 h 3228975"/>
              <a:gd name="connsiteX4" fmla="*/ 3219450 w 3219450"/>
              <a:gd name="connsiteY4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66675 w 3219450"/>
              <a:gd name="connsiteY2" fmla="*/ 2171700 h 3228975"/>
              <a:gd name="connsiteX3" fmla="*/ 190500 w 3219450"/>
              <a:gd name="connsiteY3" fmla="*/ 1123950 h 3228975"/>
              <a:gd name="connsiteX4" fmla="*/ 3219450 w 3219450"/>
              <a:gd name="connsiteY4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104775 w 3219450"/>
              <a:gd name="connsiteY2" fmla="*/ 2171700 h 3228975"/>
              <a:gd name="connsiteX3" fmla="*/ 190500 w 3219450"/>
              <a:gd name="connsiteY3" fmla="*/ 1123950 h 3228975"/>
              <a:gd name="connsiteX4" fmla="*/ 3219450 w 3219450"/>
              <a:gd name="connsiteY4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104775 w 3219450"/>
              <a:gd name="connsiteY2" fmla="*/ 2171700 h 3228975"/>
              <a:gd name="connsiteX3" fmla="*/ 295275 w 3219450"/>
              <a:gd name="connsiteY3" fmla="*/ 1266825 h 3228975"/>
              <a:gd name="connsiteX4" fmla="*/ 3219450 w 3219450"/>
              <a:gd name="connsiteY4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104775 w 3219450"/>
              <a:gd name="connsiteY2" fmla="*/ 2171700 h 3228975"/>
              <a:gd name="connsiteX3" fmla="*/ 295275 w 3219450"/>
              <a:gd name="connsiteY3" fmla="*/ 1266825 h 3228975"/>
              <a:gd name="connsiteX4" fmla="*/ 279984 w 3219450"/>
              <a:gd name="connsiteY4" fmla="*/ 1256875 h 3228975"/>
              <a:gd name="connsiteX5" fmla="*/ 3219450 w 3219450"/>
              <a:gd name="connsiteY5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104775 w 3219450"/>
              <a:gd name="connsiteY2" fmla="*/ 2171700 h 3228975"/>
              <a:gd name="connsiteX3" fmla="*/ 295275 w 3219450"/>
              <a:gd name="connsiteY3" fmla="*/ 1266825 h 3228975"/>
              <a:gd name="connsiteX4" fmla="*/ 1518234 w 3219450"/>
              <a:gd name="connsiteY4" fmla="*/ 734782 h 3228975"/>
              <a:gd name="connsiteX5" fmla="*/ 3219450 w 3219450"/>
              <a:gd name="connsiteY5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104775 w 3219450"/>
              <a:gd name="connsiteY2" fmla="*/ 2171700 h 3228975"/>
              <a:gd name="connsiteX3" fmla="*/ 295275 w 3219450"/>
              <a:gd name="connsiteY3" fmla="*/ 1266825 h 3228975"/>
              <a:gd name="connsiteX4" fmla="*/ 956259 w 3219450"/>
              <a:gd name="connsiteY4" fmla="*/ 715797 h 3228975"/>
              <a:gd name="connsiteX5" fmla="*/ 3219450 w 3219450"/>
              <a:gd name="connsiteY5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104775 w 3219450"/>
              <a:gd name="connsiteY2" fmla="*/ 2171700 h 3228975"/>
              <a:gd name="connsiteX3" fmla="*/ 295275 w 3219450"/>
              <a:gd name="connsiteY3" fmla="*/ 1266825 h 3228975"/>
              <a:gd name="connsiteX4" fmla="*/ 956259 w 3219450"/>
              <a:gd name="connsiteY4" fmla="*/ 715797 h 3228975"/>
              <a:gd name="connsiteX5" fmla="*/ 1842084 w 3219450"/>
              <a:gd name="connsiteY5" fmla="*/ 440512 h 3228975"/>
              <a:gd name="connsiteX6" fmla="*/ 3219450 w 3219450"/>
              <a:gd name="connsiteY6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104775 w 3219450"/>
              <a:gd name="connsiteY2" fmla="*/ 2171700 h 3228975"/>
              <a:gd name="connsiteX3" fmla="*/ 295275 w 3219450"/>
              <a:gd name="connsiteY3" fmla="*/ 1266825 h 3228975"/>
              <a:gd name="connsiteX4" fmla="*/ 956259 w 3219450"/>
              <a:gd name="connsiteY4" fmla="*/ 715797 h 3228975"/>
              <a:gd name="connsiteX5" fmla="*/ 1308684 w 3219450"/>
              <a:gd name="connsiteY5" fmla="*/ 468990 h 3228975"/>
              <a:gd name="connsiteX6" fmla="*/ 3219450 w 3219450"/>
              <a:gd name="connsiteY6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104775 w 3219450"/>
              <a:gd name="connsiteY2" fmla="*/ 2171700 h 3228975"/>
              <a:gd name="connsiteX3" fmla="*/ 295275 w 3219450"/>
              <a:gd name="connsiteY3" fmla="*/ 1266825 h 3228975"/>
              <a:gd name="connsiteX4" fmla="*/ 708609 w 3219450"/>
              <a:gd name="connsiteY4" fmla="*/ 658842 h 3228975"/>
              <a:gd name="connsiteX5" fmla="*/ 1308684 w 3219450"/>
              <a:gd name="connsiteY5" fmla="*/ 468990 h 3228975"/>
              <a:gd name="connsiteX6" fmla="*/ 3219450 w 3219450"/>
              <a:gd name="connsiteY6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104775 w 3219450"/>
              <a:gd name="connsiteY2" fmla="*/ 2171700 h 3228975"/>
              <a:gd name="connsiteX3" fmla="*/ 209550 w 3219450"/>
              <a:gd name="connsiteY3" fmla="*/ 1295303 h 3228975"/>
              <a:gd name="connsiteX4" fmla="*/ 708609 w 3219450"/>
              <a:gd name="connsiteY4" fmla="*/ 658842 h 3228975"/>
              <a:gd name="connsiteX5" fmla="*/ 1308684 w 3219450"/>
              <a:gd name="connsiteY5" fmla="*/ 468990 h 3228975"/>
              <a:gd name="connsiteX6" fmla="*/ 3219450 w 3219450"/>
              <a:gd name="connsiteY6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209550 w 3219450"/>
              <a:gd name="connsiteY3" fmla="*/ 1295303 h 3228975"/>
              <a:gd name="connsiteX4" fmla="*/ 708609 w 3219450"/>
              <a:gd name="connsiteY4" fmla="*/ 658842 h 3228975"/>
              <a:gd name="connsiteX5" fmla="*/ 1308684 w 3219450"/>
              <a:gd name="connsiteY5" fmla="*/ 468990 h 3228975"/>
              <a:gd name="connsiteX6" fmla="*/ 3219450 w 3219450"/>
              <a:gd name="connsiteY6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209550 w 3219450"/>
              <a:gd name="connsiteY3" fmla="*/ 1295303 h 3228975"/>
              <a:gd name="connsiteX4" fmla="*/ 708609 w 3219450"/>
              <a:gd name="connsiteY4" fmla="*/ 658842 h 3228975"/>
              <a:gd name="connsiteX5" fmla="*/ 1318209 w 3219450"/>
              <a:gd name="connsiteY5" fmla="*/ 431019 h 3228975"/>
              <a:gd name="connsiteX6" fmla="*/ 3219450 w 3219450"/>
              <a:gd name="connsiteY6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209550 w 3219450"/>
              <a:gd name="connsiteY3" fmla="*/ 1295303 h 3228975"/>
              <a:gd name="connsiteX4" fmla="*/ 708609 w 3219450"/>
              <a:gd name="connsiteY4" fmla="*/ 658842 h 3228975"/>
              <a:gd name="connsiteX5" fmla="*/ 1318209 w 3219450"/>
              <a:gd name="connsiteY5" fmla="*/ 431019 h 3228975"/>
              <a:gd name="connsiteX6" fmla="*/ 2118309 w 3219450"/>
              <a:gd name="connsiteY6" fmla="*/ 222182 h 3228975"/>
              <a:gd name="connsiteX7" fmla="*/ 3219450 w 3219450"/>
              <a:gd name="connsiteY7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209550 w 3219450"/>
              <a:gd name="connsiteY3" fmla="*/ 1295303 h 3228975"/>
              <a:gd name="connsiteX4" fmla="*/ 708609 w 3219450"/>
              <a:gd name="connsiteY4" fmla="*/ 658842 h 3228975"/>
              <a:gd name="connsiteX5" fmla="*/ 1318209 w 3219450"/>
              <a:gd name="connsiteY5" fmla="*/ 431019 h 3228975"/>
              <a:gd name="connsiteX6" fmla="*/ 2013534 w 3219450"/>
              <a:gd name="connsiteY6" fmla="*/ 146242 h 3228975"/>
              <a:gd name="connsiteX7" fmla="*/ 3219450 w 3219450"/>
              <a:gd name="connsiteY7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209550 w 3219450"/>
              <a:gd name="connsiteY3" fmla="*/ 1295303 h 3228975"/>
              <a:gd name="connsiteX4" fmla="*/ 708609 w 3219450"/>
              <a:gd name="connsiteY4" fmla="*/ 658842 h 3228975"/>
              <a:gd name="connsiteX5" fmla="*/ 1318209 w 3219450"/>
              <a:gd name="connsiteY5" fmla="*/ 431019 h 3228975"/>
              <a:gd name="connsiteX6" fmla="*/ 2013534 w 3219450"/>
              <a:gd name="connsiteY6" fmla="*/ 146242 h 3228975"/>
              <a:gd name="connsiteX7" fmla="*/ 3219450 w 3219450"/>
              <a:gd name="connsiteY7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209550 w 3219450"/>
              <a:gd name="connsiteY3" fmla="*/ 1295303 h 3228975"/>
              <a:gd name="connsiteX4" fmla="*/ 708609 w 3219450"/>
              <a:gd name="connsiteY4" fmla="*/ 658842 h 3228975"/>
              <a:gd name="connsiteX5" fmla="*/ 1203909 w 3219450"/>
              <a:gd name="connsiteY5" fmla="*/ 393049 h 3228975"/>
              <a:gd name="connsiteX6" fmla="*/ 2013534 w 3219450"/>
              <a:gd name="connsiteY6" fmla="*/ 146242 h 3228975"/>
              <a:gd name="connsiteX7" fmla="*/ 3219450 w 3219450"/>
              <a:gd name="connsiteY7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209550 w 3219450"/>
              <a:gd name="connsiteY3" fmla="*/ 1295303 h 3228975"/>
              <a:gd name="connsiteX4" fmla="*/ 708609 w 3219450"/>
              <a:gd name="connsiteY4" fmla="*/ 658842 h 3228975"/>
              <a:gd name="connsiteX5" fmla="*/ 1203909 w 3219450"/>
              <a:gd name="connsiteY5" fmla="*/ 393049 h 3228975"/>
              <a:gd name="connsiteX6" fmla="*/ 1975434 w 3219450"/>
              <a:gd name="connsiteY6" fmla="*/ 155734 h 3228975"/>
              <a:gd name="connsiteX7" fmla="*/ 3219450 w 3219450"/>
              <a:gd name="connsiteY7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209550 w 3219450"/>
              <a:gd name="connsiteY3" fmla="*/ 1295303 h 3228975"/>
              <a:gd name="connsiteX4" fmla="*/ 708609 w 3219450"/>
              <a:gd name="connsiteY4" fmla="*/ 658842 h 3228975"/>
              <a:gd name="connsiteX5" fmla="*/ 1203909 w 3219450"/>
              <a:gd name="connsiteY5" fmla="*/ 393049 h 3228975"/>
              <a:gd name="connsiteX6" fmla="*/ 1975434 w 3219450"/>
              <a:gd name="connsiteY6" fmla="*/ 155734 h 3228975"/>
              <a:gd name="connsiteX7" fmla="*/ 3219450 w 3219450"/>
              <a:gd name="connsiteY7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209550 w 3219450"/>
              <a:gd name="connsiteY3" fmla="*/ 1295303 h 3228975"/>
              <a:gd name="connsiteX4" fmla="*/ 708609 w 3219450"/>
              <a:gd name="connsiteY4" fmla="*/ 658842 h 3228975"/>
              <a:gd name="connsiteX5" fmla="*/ 1203909 w 3219450"/>
              <a:gd name="connsiteY5" fmla="*/ 393049 h 3228975"/>
              <a:gd name="connsiteX6" fmla="*/ 1975434 w 3219450"/>
              <a:gd name="connsiteY6" fmla="*/ 155734 h 3228975"/>
              <a:gd name="connsiteX7" fmla="*/ 3219450 w 3219450"/>
              <a:gd name="connsiteY7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209550 w 3219450"/>
              <a:gd name="connsiteY3" fmla="*/ 1295303 h 3228975"/>
              <a:gd name="connsiteX4" fmla="*/ 689559 w 3219450"/>
              <a:gd name="connsiteY4" fmla="*/ 630364 h 3228975"/>
              <a:gd name="connsiteX5" fmla="*/ 1203909 w 3219450"/>
              <a:gd name="connsiteY5" fmla="*/ 393049 h 3228975"/>
              <a:gd name="connsiteX6" fmla="*/ 1975434 w 3219450"/>
              <a:gd name="connsiteY6" fmla="*/ 155734 h 3228975"/>
              <a:gd name="connsiteX7" fmla="*/ 3219450 w 3219450"/>
              <a:gd name="connsiteY7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209550 w 3219450"/>
              <a:gd name="connsiteY3" fmla="*/ 1295303 h 3228975"/>
              <a:gd name="connsiteX4" fmla="*/ 689559 w 3219450"/>
              <a:gd name="connsiteY4" fmla="*/ 630364 h 3228975"/>
              <a:gd name="connsiteX5" fmla="*/ 1203909 w 3219450"/>
              <a:gd name="connsiteY5" fmla="*/ 393049 h 3228975"/>
              <a:gd name="connsiteX6" fmla="*/ 1975434 w 3219450"/>
              <a:gd name="connsiteY6" fmla="*/ 155734 h 3228975"/>
              <a:gd name="connsiteX7" fmla="*/ 3219450 w 3219450"/>
              <a:gd name="connsiteY7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209550 w 3219450"/>
              <a:gd name="connsiteY3" fmla="*/ 1295303 h 3228975"/>
              <a:gd name="connsiteX4" fmla="*/ 689559 w 3219450"/>
              <a:gd name="connsiteY4" fmla="*/ 630364 h 3228975"/>
              <a:gd name="connsiteX5" fmla="*/ 1270584 w 3219450"/>
              <a:gd name="connsiteY5" fmla="*/ 326601 h 3228975"/>
              <a:gd name="connsiteX6" fmla="*/ 1975434 w 3219450"/>
              <a:gd name="connsiteY6" fmla="*/ 155734 h 3228975"/>
              <a:gd name="connsiteX7" fmla="*/ 3219450 w 3219450"/>
              <a:gd name="connsiteY7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171450 w 3219450"/>
              <a:gd name="connsiteY3" fmla="*/ 1276318 h 3228975"/>
              <a:gd name="connsiteX4" fmla="*/ 689559 w 3219450"/>
              <a:gd name="connsiteY4" fmla="*/ 630364 h 3228975"/>
              <a:gd name="connsiteX5" fmla="*/ 1270584 w 3219450"/>
              <a:gd name="connsiteY5" fmla="*/ 326601 h 3228975"/>
              <a:gd name="connsiteX6" fmla="*/ 1975434 w 3219450"/>
              <a:gd name="connsiteY6" fmla="*/ 155734 h 3228975"/>
              <a:gd name="connsiteX7" fmla="*/ 3219450 w 3219450"/>
              <a:gd name="connsiteY7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171450 w 3219450"/>
              <a:gd name="connsiteY3" fmla="*/ 1276318 h 3228975"/>
              <a:gd name="connsiteX4" fmla="*/ 689559 w 3219450"/>
              <a:gd name="connsiteY4" fmla="*/ 630364 h 3228975"/>
              <a:gd name="connsiteX5" fmla="*/ 1289634 w 3219450"/>
              <a:gd name="connsiteY5" fmla="*/ 288631 h 3228975"/>
              <a:gd name="connsiteX6" fmla="*/ 1975434 w 3219450"/>
              <a:gd name="connsiteY6" fmla="*/ 155734 h 3228975"/>
              <a:gd name="connsiteX7" fmla="*/ 3219450 w 3219450"/>
              <a:gd name="connsiteY7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99009 w 3219450"/>
              <a:gd name="connsiteY3" fmla="*/ 1722012 h 3228975"/>
              <a:gd name="connsiteX4" fmla="*/ 171450 w 3219450"/>
              <a:gd name="connsiteY4" fmla="*/ 1276318 h 3228975"/>
              <a:gd name="connsiteX5" fmla="*/ 689559 w 3219450"/>
              <a:gd name="connsiteY5" fmla="*/ 630364 h 3228975"/>
              <a:gd name="connsiteX6" fmla="*/ 1289634 w 3219450"/>
              <a:gd name="connsiteY6" fmla="*/ 288631 h 3228975"/>
              <a:gd name="connsiteX7" fmla="*/ 1975434 w 3219450"/>
              <a:gd name="connsiteY7" fmla="*/ 155734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38100 w 3219450"/>
              <a:gd name="connsiteY2" fmla="*/ 2228655 h 3228975"/>
              <a:gd name="connsiteX3" fmla="*/ 99009 w 3219450"/>
              <a:gd name="connsiteY3" fmla="*/ 1722012 h 3228975"/>
              <a:gd name="connsiteX4" fmla="*/ 171450 w 3219450"/>
              <a:gd name="connsiteY4" fmla="*/ 1276318 h 3228975"/>
              <a:gd name="connsiteX5" fmla="*/ 689559 w 3219450"/>
              <a:gd name="connsiteY5" fmla="*/ 630364 h 3228975"/>
              <a:gd name="connsiteX6" fmla="*/ 1289634 w 3219450"/>
              <a:gd name="connsiteY6" fmla="*/ 288631 h 3228975"/>
              <a:gd name="connsiteX7" fmla="*/ 1975434 w 3219450"/>
              <a:gd name="connsiteY7" fmla="*/ 155734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76200 w 3219450"/>
              <a:gd name="connsiteY2" fmla="*/ 2200177 h 3228975"/>
              <a:gd name="connsiteX3" fmla="*/ 99009 w 3219450"/>
              <a:gd name="connsiteY3" fmla="*/ 1722012 h 3228975"/>
              <a:gd name="connsiteX4" fmla="*/ 171450 w 3219450"/>
              <a:gd name="connsiteY4" fmla="*/ 1276318 h 3228975"/>
              <a:gd name="connsiteX5" fmla="*/ 689559 w 3219450"/>
              <a:gd name="connsiteY5" fmla="*/ 630364 h 3228975"/>
              <a:gd name="connsiteX6" fmla="*/ 1289634 w 3219450"/>
              <a:gd name="connsiteY6" fmla="*/ 288631 h 3228975"/>
              <a:gd name="connsiteX7" fmla="*/ 1975434 w 3219450"/>
              <a:gd name="connsiteY7" fmla="*/ 155734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76200 w 3219450"/>
              <a:gd name="connsiteY2" fmla="*/ 2200177 h 3228975"/>
              <a:gd name="connsiteX3" fmla="*/ 70434 w 3219450"/>
              <a:gd name="connsiteY3" fmla="*/ 1731504 h 3228975"/>
              <a:gd name="connsiteX4" fmla="*/ 171450 w 3219450"/>
              <a:gd name="connsiteY4" fmla="*/ 1276318 h 3228975"/>
              <a:gd name="connsiteX5" fmla="*/ 689559 w 3219450"/>
              <a:gd name="connsiteY5" fmla="*/ 630364 h 3228975"/>
              <a:gd name="connsiteX6" fmla="*/ 1289634 w 3219450"/>
              <a:gd name="connsiteY6" fmla="*/ 288631 h 3228975"/>
              <a:gd name="connsiteX7" fmla="*/ 1975434 w 3219450"/>
              <a:gd name="connsiteY7" fmla="*/ 155734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38100 w 3219450"/>
              <a:gd name="connsiteY2" fmla="*/ 2209670 h 3228975"/>
              <a:gd name="connsiteX3" fmla="*/ 70434 w 3219450"/>
              <a:gd name="connsiteY3" fmla="*/ 1731504 h 3228975"/>
              <a:gd name="connsiteX4" fmla="*/ 171450 w 3219450"/>
              <a:gd name="connsiteY4" fmla="*/ 1276318 h 3228975"/>
              <a:gd name="connsiteX5" fmla="*/ 689559 w 3219450"/>
              <a:gd name="connsiteY5" fmla="*/ 630364 h 3228975"/>
              <a:gd name="connsiteX6" fmla="*/ 1289634 w 3219450"/>
              <a:gd name="connsiteY6" fmla="*/ 288631 h 3228975"/>
              <a:gd name="connsiteX7" fmla="*/ 1975434 w 3219450"/>
              <a:gd name="connsiteY7" fmla="*/ 155734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38100 w 3219450"/>
              <a:gd name="connsiteY2" fmla="*/ 2209670 h 3228975"/>
              <a:gd name="connsiteX3" fmla="*/ 70434 w 3219450"/>
              <a:gd name="connsiteY3" fmla="*/ 1731504 h 3228975"/>
              <a:gd name="connsiteX4" fmla="*/ 228600 w 3219450"/>
              <a:gd name="connsiteY4" fmla="*/ 1162407 h 3228975"/>
              <a:gd name="connsiteX5" fmla="*/ 689559 w 3219450"/>
              <a:gd name="connsiteY5" fmla="*/ 630364 h 3228975"/>
              <a:gd name="connsiteX6" fmla="*/ 1289634 w 3219450"/>
              <a:gd name="connsiteY6" fmla="*/ 288631 h 3228975"/>
              <a:gd name="connsiteX7" fmla="*/ 1975434 w 3219450"/>
              <a:gd name="connsiteY7" fmla="*/ 155734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38100 w 3219450"/>
              <a:gd name="connsiteY2" fmla="*/ 2209670 h 3228975"/>
              <a:gd name="connsiteX3" fmla="*/ 70434 w 3219450"/>
              <a:gd name="connsiteY3" fmla="*/ 1731504 h 3228975"/>
              <a:gd name="connsiteX4" fmla="*/ 228600 w 3219450"/>
              <a:gd name="connsiteY4" fmla="*/ 1162407 h 3228975"/>
              <a:gd name="connsiteX5" fmla="*/ 737184 w 3219450"/>
              <a:gd name="connsiteY5" fmla="*/ 563916 h 3228975"/>
              <a:gd name="connsiteX6" fmla="*/ 1289634 w 3219450"/>
              <a:gd name="connsiteY6" fmla="*/ 288631 h 3228975"/>
              <a:gd name="connsiteX7" fmla="*/ 1975434 w 3219450"/>
              <a:gd name="connsiteY7" fmla="*/ 155734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38100 w 3219450"/>
              <a:gd name="connsiteY2" fmla="*/ 2209670 h 3228975"/>
              <a:gd name="connsiteX3" fmla="*/ 70434 w 3219450"/>
              <a:gd name="connsiteY3" fmla="*/ 1731504 h 3228975"/>
              <a:gd name="connsiteX4" fmla="*/ 228600 w 3219450"/>
              <a:gd name="connsiteY4" fmla="*/ 1162407 h 3228975"/>
              <a:gd name="connsiteX5" fmla="*/ 737184 w 3219450"/>
              <a:gd name="connsiteY5" fmla="*/ 563916 h 3228975"/>
              <a:gd name="connsiteX6" fmla="*/ 1289634 w 3219450"/>
              <a:gd name="connsiteY6" fmla="*/ 288631 h 3228975"/>
              <a:gd name="connsiteX7" fmla="*/ 2032584 w 3219450"/>
              <a:gd name="connsiteY7" fmla="*/ 127257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38100 w 3219450"/>
              <a:gd name="connsiteY2" fmla="*/ 2209670 h 3228975"/>
              <a:gd name="connsiteX3" fmla="*/ 70434 w 3219450"/>
              <a:gd name="connsiteY3" fmla="*/ 1731504 h 3228975"/>
              <a:gd name="connsiteX4" fmla="*/ 228600 w 3219450"/>
              <a:gd name="connsiteY4" fmla="*/ 1162407 h 3228975"/>
              <a:gd name="connsiteX5" fmla="*/ 737184 w 3219450"/>
              <a:gd name="connsiteY5" fmla="*/ 563916 h 3228975"/>
              <a:gd name="connsiteX6" fmla="*/ 1289634 w 3219450"/>
              <a:gd name="connsiteY6" fmla="*/ 288631 h 3228975"/>
              <a:gd name="connsiteX7" fmla="*/ 2032584 w 3219450"/>
              <a:gd name="connsiteY7" fmla="*/ 127257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38100 w 3219450"/>
              <a:gd name="connsiteY2" fmla="*/ 2209670 h 3228975"/>
              <a:gd name="connsiteX3" fmla="*/ 70434 w 3219450"/>
              <a:gd name="connsiteY3" fmla="*/ 1731504 h 3228975"/>
              <a:gd name="connsiteX4" fmla="*/ 228600 w 3219450"/>
              <a:gd name="connsiteY4" fmla="*/ 1162407 h 3228975"/>
              <a:gd name="connsiteX5" fmla="*/ 737184 w 3219450"/>
              <a:gd name="connsiteY5" fmla="*/ 563916 h 3228975"/>
              <a:gd name="connsiteX6" fmla="*/ 1289634 w 3219450"/>
              <a:gd name="connsiteY6" fmla="*/ 288631 h 3228975"/>
              <a:gd name="connsiteX7" fmla="*/ 2032584 w 3219450"/>
              <a:gd name="connsiteY7" fmla="*/ 127257 h 3228975"/>
              <a:gd name="connsiteX8" fmla="*/ 3219450 w 3219450"/>
              <a:gd name="connsiteY8" fmla="*/ 0 h 322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19450" h="3228975">
                <a:moveTo>
                  <a:pt x="0" y="3228975"/>
                </a:moveTo>
                <a:cubicBezTo>
                  <a:pt x="17462" y="3070225"/>
                  <a:pt x="31750" y="2903559"/>
                  <a:pt x="38100" y="2733675"/>
                </a:cubicBezTo>
                <a:cubicBezTo>
                  <a:pt x="44450" y="2563791"/>
                  <a:pt x="32711" y="2376698"/>
                  <a:pt x="38100" y="2209670"/>
                </a:cubicBezTo>
                <a:cubicBezTo>
                  <a:pt x="43489" y="2042642"/>
                  <a:pt x="57734" y="1857003"/>
                  <a:pt x="70434" y="1731504"/>
                </a:cubicBezTo>
                <a:cubicBezTo>
                  <a:pt x="83134" y="1606005"/>
                  <a:pt x="130175" y="1344348"/>
                  <a:pt x="228600" y="1162407"/>
                </a:cubicBezTo>
                <a:cubicBezTo>
                  <a:pt x="327025" y="980466"/>
                  <a:pt x="479383" y="701635"/>
                  <a:pt x="737184" y="563916"/>
                </a:cubicBezTo>
                <a:cubicBezTo>
                  <a:pt x="889584" y="456333"/>
                  <a:pt x="1118184" y="367736"/>
                  <a:pt x="1289634" y="288631"/>
                </a:cubicBezTo>
                <a:cubicBezTo>
                  <a:pt x="1511884" y="231675"/>
                  <a:pt x="1648409" y="184213"/>
                  <a:pt x="2032584" y="127257"/>
                </a:cubicBezTo>
                <a:cubicBezTo>
                  <a:pt x="2456781" y="56360"/>
                  <a:pt x="2804778" y="51911"/>
                  <a:pt x="3219450" y="0"/>
                </a:cubicBezTo>
              </a:path>
            </a:pathLst>
          </a:custGeom>
          <a:noFill/>
          <a:ln w="38100">
            <a:solidFill>
              <a:srgbClr val="FF4F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B136B8F-0898-62E3-CA8F-4ADCE49CF99E}"/>
              </a:ext>
            </a:extLst>
          </p:cNvPr>
          <p:cNvSpPr/>
          <p:nvPr/>
        </p:nvSpPr>
        <p:spPr>
          <a:xfrm>
            <a:off x="2895661" y="1077620"/>
            <a:ext cx="3833524" cy="3857992"/>
          </a:xfrm>
          <a:custGeom>
            <a:avLst/>
            <a:gdLst>
              <a:gd name="connsiteX0" fmla="*/ 0 w 3219450"/>
              <a:gd name="connsiteY0" fmla="*/ 3228975 h 3228975"/>
              <a:gd name="connsiteX1" fmla="*/ 57150 w 3219450"/>
              <a:gd name="connsiteY1" fmla="*/ 2743200 h 3228975"/>
              <a:gd name="connsiteX2" fmla="*/ 133350 w 3219450"/>
              <a:gd name="connsiteY2" fmla="*/ 2219325 h 3228975"/>
              <a:gd name="connsiteX3" fmla="*/ 314325 w 3219450"/>
              <a:gd name="connsiteY3" fmla="*/ 1676400 h 3228975"/>
              <a:gd name="connsiteX4" fmla="*/ 3219450 w 3219450"/>
              <a:gd name="connsiteY4" fmla="*/ 0 h 3228975"/>
              <a:gd name="connsiteX0" fmla="*/ 0 w 3219450"/>
              <a:gd name="connsiteY0" fmla="*/ 3228975 h 3228975"/>
              <a:gd name="connsiteX1" fmla="*/ 57150 w 3219450"/>
              <a:gd name="connsiteY1" fmla="*/ 2743200 h 3228975"/>
              <a:gd name="connsiteX2" fmla="*/ 133350 w 3219450"/>
              <a:gd name="connsiteY2" fmla="*/ 2219325 h 3228975"/>
              <a:gd name="connsiteX3" fmla="*/ 314325 w 3219450"/>
              <a:gd name="connsiteY3" fmla="*/ 1676400 h 3228975"/>
              <a:gd name="connsiteX4" fmla="*/ 3219450 w 3219450"/>
              <a:gd name="connsiteY4" fmla="*/ 0 h 3228975"/>
              <a:gd name="connsiteX0" fmla="*/ 0 w 3219450"/>
              <a:gd name="connsiteY0" fmla="*/ 3228975 h 3228975"/>
              <a:gd name="connsiteX1" fmla="*/ 57150 w 3219450"/>
              <a:gd name="connsiteY1" fmla="*/ 2743200 h 3228975"/>
              <a:gd name="connsiteX2" fmla="*/ 133350 w 3219450"/>
              <a:gd name="connsiteY2" fmla="*/ 2219325 h 3228975"/>
              <a:gd name="connsiteX3" fmla="*/ 314325 w 3219450"/>
              <a:gd name="connsiteY3" fmla="*/ 1676400 h 3228975"/>
              <a:gd name="connsiteX4" fmla="*/ 3219450 w 3219450"/>
              <a:gd name="connsiteY4" fmla="*/ 0 h 3228975"/>
              <a:gd name="connsiteX0" fmla="*/ 0 w 3219450"/>
              <a:gd name="connsiteY0" fmla="*/ 3228975 h 3228975"/>
              <a:gd name="connsiteX1" fmla="*/ 57150 w 3219450"/>
              <a:gd name="connsiteY1" fmla="*/ 2743200 h 3228975"/>
              <a:gd name="connsiteX2" fmla="*/ 133350 w 3219450"/>
              <a:gd name="connsiteY2" fmla="*/ 2219325 h 3228975"/>
              <a:gd name="connsiteX3" fmla="*/ 190500 w 3219450"/>
              <a:gd name="connsiteY3" fmla="*/ 1123950 h 3228975"/>
              <a:gd name="connsiteX4" fmla="*/ 3219450 w 3219450"/>
              <a:gd name="connsiteY4" fmla="*/ 0 h 3228975"/>
              <a:gd name="connsiteX0" fmla="*/ 0 w 3219450"/>
              <a:gd name="connsiteY0" fmla="*/ 3228975 h 3228975"/>
              <a:gd name="connsiteX1" fmla="*/ 57150 w 3219450"/>
              <a:gd name="connsiteY1" fmla="*/ 2743200 h 3228975"/>
              <a:gd name="connsiteX2" fmla="*/ 66675 w 3219450"/>
              <a:gd name="connsiteY2" fmla="*/ 2171700 h 3228975"/>
              <a:gd name="connsiteX3" fmla="*/ 190500 w 3219450"/>
              <a:gd name="connsiteY3" fmla="*/ 1123950 h 3228975"/>
              <a:gd name="connsiteX4" fmla="*/ 3219450 w 3219450"/>
              <a:gd name="connsiteY4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66675 w 3219450"/>
              <a:gd name="connsiteY2" fmla="*/ 2171700 h 3228975"/>
              <a:gd name="connsiteX3" fmla="*/ 190500 w 3219450"/>
              <a:gd name="connsiteY3" fmla="*/ 1123950 h 3228975"/>
              <a:gd name="connsiteX4" fmla="*/ 3219450 w 3219450"/>
              <a:gd name="connsiteY4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104775 w 3219450"/>
              <a:gd name="connsiteY2" fmla="*/ 2171700 h 3228975"/>
              <a:gd name="connsiteX3" fmla="*/ 190500 w 3219450"/>
              <a:gd name="connsiteY3" fmla="*/ 1123950 h 3228975"/>
              <a:gd name="connsiteX4" fmla="*/ 3219450 w 3219450"/>
              <a:gd name="connsiteY4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104775 w 3219450"/>
              <a:gd name="connsiteY2" fmla="*/ 2171700 h 3228975"/>
              <a:gd name="connsiteX3" fmla="*/ 295275 w 3219450"/>
              <a:gd name="connsiteY3" fmla="*/ 1266825 h 3228975"/>
              <a:gd name="connsiteX4" fmla="*/ 3219450 w 3219450"/>
              <a:gd name="connsiteY4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104775 w 3219450"/>
              <a:gd name="connsiteY2" fmla="*/ 2171700 h 3228975"/>
              <a:gd name="connsiteX3" fmla="*/ 295275 w 3219450"/>
              <a:gd name="connsiteY3" fmla="*/ 1266825 h 3228975"/>
              <a:gd name="connsiteX4" fmla="*/ 279984 w 3219450"/>
              <a:gd name="connsiteY4" fmla="*/ 1256875 h 3228975"/>
              <a:gd name="connsiteX5" fmla="*/ 3219450 w 3219450"/>
              <a:gd name="connsiteY5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104775 w 3219450"/>
              <a:gd name="connsiteY2" fmla="*/ 2171700 h 3228975"/>
              <a:gd name="connsiteX3" fmla="*/ 295275 w 3219450"/>
              <a:gd name="connsiteY3" fmla="*/ 1266825 h 3228975"/>
              <a:gd name="connsiteX4" fmla="*/ 1518234 w 3219450"/>
              <a:gd name="connsiteY4" fmla="*/ 734782 h 3228975"/>
              <a:gd name="connsiteX5" fmla="*/ 3219450 w 3219450"/>
              <a:gd name="connsiteY5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104775 w 3219450"/>
              <a:gd name="connsiteY2" fmla="*/ 2171700 h 3228975"/>
              <a:gd name="connsiteX3" fmla="*/ 295275 w 3219450"/>
              <a:gd name="connsiteY3" fmla="*/ 1266825 h 3228975"/>
              <a:gd name="connsiteX4" fmla="*/ 956259 w 3219450"/>
              <a:gd name="connsiteY4" fmla="*/ 715797 h 3228975"/>
              <a:gd name="connsiteX5" fmla="*/ 3219450 w 3219450"/>
              <a:gd name="connsiteY5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104775 w 3219450"/>
              <a:gd name="connsiteY2" fmla="*/ 2171700 h 3228975"/>
              <a:gd name="connsiteX3" fmla="*/ 295275 w 3219450"/>
              <a:gd name="connsiteY3" fmla="*/ 1266825 h 3228975"/>
              <a:gd name="connsiteX4" fmla="*/ 956259 w 3219450"/>
              <a:gd name="connsiteY4" fmla="*/ 715797 h 3228975"/>
              <a:gd name="connsiteX5" fmla="*/ 1842084 w 3219450"/>
              <a:gd name="connsiteY5" fmla="*/ 440512 h 3228975"/>
              <a:gd name="connsiteX6" fmla="*/ 3219450 w 3219450"/>
              <a:gd name="connsiteY6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104775 w 3219450"/>
              <a:gd name="connsiteY2" fmla="*/ 2171700 h 3228975"/>
              <a:gd name="connsiteX3" fmla="*/ 295275 w 3219450"/>
              <a:gd name="connsiteY3" fmla="*/ 1266825 h 3228975"/>
              <a:gd name="connsiteX4" fmla="*/ 956259 w 3219450"/>
              <a:gd name="connsiteY4" fmla="*/ 715797 h 3228975"/>
              <a:gd name="connsiteX5" fmla="*/ 1308684 w 3219450"/>
              <a:gd name="connsiteY5" fmla="*/ 468990 h 3228975"/>
              <a:gd name="connsiteX6" fmla="*/ 3219450 w 3219450"/>
              <a:gd name="connsiteY6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104775 w 3219450"/>
              <a:gd name="connsiteY2" fmla="*/ 2171700 h 3228975"/>
              <a:gd name="connsiteX3" fmla="*/ 295275 w 3219450"/>
              <a:gd name="connsiteY3" fmla="*/ 1266825 h 3228975"/>
              <a:gd name="connsiteX4" fmla="*/ 708609 w 3219450"/>
              <a:gd name="connsiteY4" fmla="*/ 658842 h 3228975"/>
              <a:gd name="connsiteX5" fmla="*/ 1308684 w 3219450"/>
              <a:gd name="connsiteY5" fmla="*/ 468990 h 3228975"/>
              <a:gd name="connsiteX6" fmla="*/ 3219450 w 3219450"/>
              <a:gd name="connsiteY6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104775 w 3219450"/>
              <a:gd name="connsiteY2" fmla="*/ 2171700 h 3228975"/>
              <a:gd name="connsiteX3" fmla="*/ 209550 w 3219450"/>
              <a:gd name="connsiteY3" fmla="*/ 1295303 h 3228975"/>
              <a:gd name="connsiteX4" fmla="*/ 708609 w 3219450"/>
              <a:gd name="connsiteY4" fmla="*/ 658842 h 3228975"/>
              <a:gd name="connsiteX5" fmla="*/ 1308684 w 3219450"/>
              <a:gd name="connsiteY5" fmla="*/ 468990 h 3228975"/>
              <a:gd name="connsiteX6" fmla="*/ 3219450 w 3219450"/>
              <a:gd name="connsiteY6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209550 w 3219450"/>
              <a:gd name="connsiteY3" fmla="*/ 1295303 h 3228975"/>
              <a:gd name="connsiteX4" fmla="*/ 708609 w 3219450"/>
              <a:gd name="connsiteY4" fmla="*/ 658842 h 3228975"/>
              <a:gd name="connsiteX5" fmla="*/ 1308684 w 3219450"/>
              <a:gd name="connsiteY5" fmla="*/ 468990 h 3228975"/>
              <a:gd name="connsiteX6" fmla="*/ 3219450 w 3219450"/>
              <a:gd name="connsiteY6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209550 w 3219450"/>
              <a:gd name="connsiteY3" fmla="*/ 1295303 h 3228975"/>
              <a:gd name="connsiteX4" fmla="*/ 708609 w 3219450"/>
              <a:gd name="connsiteY4" fmla="*/ 658842 h 3228975"/>
              <a:gd name="connsiteX5" fmla="*/ 1318209 w 3219450"/>
              <a:gd name="connsiteY5" fmla="*/ 431019 h 3228975"/>
              <a:gd name="connsiteX6" fmla="*/ 3219450 w 3219450"/>
              <a:gd name="connsiteY6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209550 w 3219450"/>
              <a:gd name="connsiteY3" fmla="*/ 1295303 h 3228975"/>
              <a:gd name="connsiteX4" fmla="*/ 708609 w 3219450"/>
              <a:gd name="connsiteY4" fmla="*/ 658842 h 3228975"/>
              <a:gd name="connsiteX5" fmla="*/ 1318209 w 3219450"/>
              <a:gd name="connsiteY5" fmla="*/ 431019 h 3228975"/>
              <a:gd name="connsiteX6" fmla="*/ 2118309 w 3219450"/>
              <a:gd name="connsiteY6" fmla="*/ 222182 h 3228975"/>
              <a:gd name="connsiteX7" fmla="*/ 3219450 w 3219450"/>
              <a:gd name="connsiteY7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209550 w 3219450"/>
              <a:gd name="connsiteY3" fmla="*/ 1295303 h 3228975"/>
              <a:gd name="connsiteX4" fmla="*/ 708609 w 3219450"/>
              <a:gd name="connsiteY4" fmla="*/ 658842 h 3228975"/>
              <a:gd name="connsiteX5" fmla="*/ 1318209 w 3219450"/>
              <a:gd name="connsiteY5" fmla="*/ 431019 h 3228975"/>
              <a:gd name="connsiteX6" fmla="*/ 2013534 w 3219450"/>
              <a:gd name="connsiteY6" fmla="*/ 146242 h 3228975"/>
              <a:gd name="connsiteX7" fmla="*/ 3219450 w 3219450"/>
              <a:gd name="connsiteY7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209550 w 3219450"/>
              <a:gd name="connsiteY3" fmla="*/ 1295303 h 3228975"/>
              <a:gd name="connsiteX4" fmla="*/ 708609 w 3219450"/>
              <a:gd name="connsiteY4" fmla="*/ 658842 h 3228975"/>
              <a:gd name="connsiteX5" fmla="*/ 1318209 w 3219450"/>
              <a:gd name="connsiteY5" fmla="*/ 431019 h 3228975"/>
              <a:gd name="connsiteX6" fmla="*/ 2013534 w 3219450"/>
              <a:gd name="connsiteY6" fmla="*/ 146242 h 3228975"/>
              <a:gd name="connsiteX7" fmla="*/ 3219450 w 3219450"/>
              <a:gd name="connsiteY7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209550 w 3219450"/>
              <a:gd name="connsiteY3" fmla="*/ 1295303 h 3228975"/>
              <a:gd name="connsiteX4" fmla="*/ 708609 w 3219450"/>
              <a:gd name="connsiteY4" fmla="*/ 658842 h 3228975"/>
              <a:gd name="connsiteX5" fmla="*/ 1203909 w 3219450"/>
              <a:gd name="connsiteY5" fmla="*/ 393049 h 3228975"/>
              <a:gd name="connsiteX6" fmla="*/ 2013534 w 3219450"/>
              <a:gd name="connsiteY6" fmla="*/ 146242 h 3228975"/>
              <a:gd name="connsiteX7" fmla="*/ 3219450 w 3219450"/>
              <a:gd name="connsiteY7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209550 w 3219450"/>
              <a:gd name="connsiteY3" fmla="*/ 1295303 h 3228975"/>
              <a:gd name="connsiteX4" fmla="*/ 708609 w 3219450"/>
              <a:gd name="connsiteY4" fmla="*/ 658842 h 3228975"/>
              <a:gd name="connsiteX5" fmla="*/ 1203909 w 3219450"/>
              <a:gd name="connsiteY5" fmla="*/ 393049 h 3228975"/>
              <a:gd name="connsiteX6" fmla="*/ 1975434 w 3219450"/>
              <a:gd name="connsiteY6" fmla="*/ 155734 h 3228975"/>
              <a:gd name="connsiteX7" fmla="*/ 3219450 w 3219450"/>
              <a:gd name="connsiteY7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209550 w 3219450"/>
              <a:gd name="connsiteY3" fmla="*/ 1295303 h 3228975"/>
              <a:gd name="connsiteX4" fmla="*/ 708609 w 3219450"/>
              <a:gd name="connsiteY4" fmla="*/ 658842 h 3228975"/>
              <a:gd name="connsiteX5" fmla="*/ 1203909 w 3219450"/>
              <a:gd name="connsiteY5" fmla="*/ 393049 h 3228975"/>
              <a:gd name="connsiteX6" fmla="*/ 1975434 w 3219450"/>
              <a:gd name="connsiteY6" fmla="*/ 155734 h 3228975"/>
              <a:gd name="connsiteX7" fmla="*/ 3219450 w 3219450"/>
              <a:gd name="connsiteY7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209550 w 3219450"/>
              <a:gd name="connsiteY3" fmla="*/ 1295303 h 3228975"/>
              <a:gd name="connsiteX4" fmla="*/ 708609 w 3219450"/>
              <a:gd name="connsiteY4" fmla="*/ 658842 h 3228975"/>
              <a:gd name="connsiteX5" fmla="*/ 1203909 w 3219450"/>
              <a:gd name="connsiteY5" fmla="*/ 393049 h 3228975"/>
              <a:gd name="connsiteX6" fmla="*/ 1975434 w 3219450"/>
              <a:gd name="connsiteY6" fmla="*/ 155734 h 3228975"/>
              <a:gd name="connsiteX7" fmla="*/ 3219450 w 3219450"/>
              <a:gd name="connsiteY7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209550 w 3219450"/>
              <a:gd name="connsiteY3" fmla="*/ 1295303 h 3228975"/>
              <a:gd name="connsiteX4" fmla="*/ 689559 w 3219450"/>
              <a:gd name="connsiteY4" fmla="*/ 630364 h 3228975"/>
              <a:gd name="connsiteX5" fmla="*/ 1203909 w 3219450"/>
              <a:gd name="connsiteY5" fmla="*/ 393049 h 3228975"/>
              <a:gd name="connsiteX6" fmla="*/ 1975434 w 3219450"/>
              <a:gd name="connsiteY6" fmla="*/ 155734 h 3228975"/>
              <a:gd name="connsiteX7" fmla="*/ 3219450 w 3219450"/>
              <a:gd name="connsiteY7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209550 w 3219450"/>
              <a:gd name="connsiteY3" fmla="*/ 1295303 h 3228975"/>
              <a:gd name="connsiteX4" fmla="*/ 689559 w 3219450"/>
              <a:gd name="connsiteY4" fmla="*/ 630364 h 3228975"/>
              <a:gd name="connsiteX5" fmla="*/ 1203909 w 3219450"/>
              <a:gd name="connsiteY5" fmla="*/ 393049 h 3228975"/>
              <a:gd name="connsiteX6" fmla="*/ 1975434 w 3219450"/>
              <a:gd name="connsiteY6" fmla="*/ 155734 h 3228975"/>
              <a:gd name="connsiteX7" fmla="*/ 3219450 w 3219450"/>
              <a:gd name="connsiteY7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209550 w 3219450"/>
              <a:gd name="connsiteY3" fmla="*/ 1295303 h 3228975"/>
              <a:gd name="connsiteX4" fmla="*/ 689559 w 3219450"/>
              <a:gd name="connsiteY4" fmla="*/ 630364 h 3228975"/>
              <a:gd name="connsiteX5" fmla="*/ 1270584 w 3219450"/>
              <a:gd name="connsiteY5" fmla="*/ 326601 h 3228975"/>
              <a:gd name="connsiteX6" fmla="*/ 1975434 w 3219450"/>
              <a:gd name="connsiteY6" fmla="*/ 155734 h 3228975"/>
              <a:gd name="connsiteX7" fmla="*/ 3219450 w 3219450"/>
              <a:gd name="connsiteY7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171450 w 3219450"/>
              <a:gd name="connsiteY3" fmla="*/ 1276318 h 3228975"/>
              <a:gd name="connsiteX4" fmla="*/ 689559 w 3219450"/>
              <a:gd name="connsiteY4" fmla="*/ 630364 h 3228975"/>
              <a:gd name="connsiteX5" fmla="*/ 1270584 w 3219450"/>
              <a:gd name="connsiteY5" fmla="*/ 326601 h 3228975"/>
              <a:gd name="connsiteX6" fmla="*/ 1975434 w 3219450"/>
              <a:gd name="connsiteY6" fmla="*/ 155734 h 3228975"/>
              <a:gd name="connsiteX7" fmla="*/ 3219450 w 3219450"/>
              <a:gd name="connsiteY7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171450 w 3219450"/>
              <a:gd name="connsiteY3" fmla="*/ 1276318 h 3228975"/>
              <a:gd name="connsiteX4" fmla="*/ 689559 w 3219450"/>
              <a:gd name="connsiteY4" fmla="*/ 630364 h 3228975"/>
              <a:gd name="connsiteX5" fmla="*/ 1289634 w 3219450"/>
              <a:gd name="connsiteY5" fmla="*/ 288631 h 3228975"/>
              <a:gd name="connsiteX6" fmla="*/ 1975434 w 3219450"/>
              <a:gd name="connsiteY6" fmla="*/ 155734 h 3228975"/>
              <a:gd name="connsiteX7" fmla="*/ 3219450 w 3219450"/>
              <a:gd name="connsiteY7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95250 w 3219450"/>
              <a:gd name="connsiteY2" fmla="*/ 2029311 h 3228975"/>
              <a:gd name="connsiteX3" fmla="*/ 99009 w 3219450"/>
              <a:gd name="connsiteY3" fmla="*/ 1722012 h 3228975"/>
              <a:gd name="connsiteX4" fmla="*/ 171450 w 3219450"/>
              <a:gd name="connsiteY4" fmla="*/ 1276318 h 3228975"/>
              <a:gd name="connsiteX5" fmla="*/ 689559 w 3219450"/>
              <a:gd name="connsiteY5" fmla="*/ 630364 h 3228975"/>
              <a:gd name="connsiteX6" fmla="*/ 1289634 w 3219450"/>
              <a:gd name="connsiteY6" fmla="*/ 288631 h 3228975"/>
              <a:gd name="connsiteX7" fmla="*/ 1975434 w 3219450"/>
              <a:gd name="connsiteY7" fmla="*/ 155734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38100 w 3219450"/>
              <a:gd name="connsiteY2" fmla="*/ 2228655 h 3228975"/>
              <a:gd name="connsiteX3" fmla="*/ 99009 w 3219450"/>
              <a:gd name="connsiteY3" fmla="*/ 1722012 h 3228975"/>
              <a:gd name="connsiteX4" fmla="*/ 171450 w 3219450"/>
              <a:gd name="connsiteY4" fmla="*/ 1276318 h 3228975"/>
              <a:gd name="connsiteX5" fmla="*/ 689559 w 3219450"/>
              <a:gd name="connsiteY5" fmla="*/ 630364 h 3228975"/>
              <a:gd name="connsiteX6" fmla="*/ 1289634 w 3219450"/>
              <a:gd name="connsiteY6" fmla="*/ 288631 h 3228975"/>
              <a:gd name="connsiteX7" fmla="*/ 1975434 w 3219450"/>
              <a:gd name="connsiteY7" fmla="*/ 155734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76200 w 3219450"/>
              <a:gd name="connsiteY2" fmla="*/ 2200177 h 3228975"/>
              <a:gd name="connsiteX3" fmla="*/ 99009 w 3219450"/>
              <a:gd name="connsiteY3" fmla="*/ 1722012 h 3228975"/>
              <a:gd name="connsiteX4" fmla="*/ 171450 w 3219450"/>
              <a:gd name="connsiteY4" fmla="*/ 1276318 h 3228975"/>
              <a:gd name="connsiteX5" fmla="*/ 689559 w 3219450"/>
              <a:gd name="connsiteY5" fmla="*/ 630364 h 3228975"/>
              <a:gd name="connsiteX6" fmla="*/ 1289634 w 3219450"/>
              <a:gd name="connsiteY6" fmla="*/ 288631 h 3228975"/>
              <a:gd name="connsiteX7" fmla="*/ 1975434 w 3219450"/>
              <a:gd name="connsiteY7" fmla="*/ 155734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76200 w 3219450"/>
              <a:gd name="connsiteY2" fmla="*/ 2200177 h 3228975"/>
              <a:gd name="connsiteX3" fmla="*/ 70434 w 3219450"/>
              <a:gd name="connsiteY3" fmla="*/ 1731504 h 3228975"/>
              <a:gd name="connsiteX4" fmla="*/ 171450 w 3219450"/>
              <a:gd name="connsiteY4" fmla="*/ 1276318 h 3228975"/>
              <a:gd name="connsiteX5" fmla="*/ 689559 w 3219450"/>
              <a:gd name="connsiteY5" fmla="*/ 630364 h 3228975"/>
              <a:gd name="connsiteX6" fmla="*/ 1289634 w 3219450"/>
              <a:gd name="connsiteY6" fmla="*/ 288631 h 3228975"/>
              <a:gd name="connsiteX7" fmla="*/ 1975434 w 3219450"/>
              <a:gd name="connsiteY7" fmla="*/ 155734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38100 w 3219450"/>
              <a:gd name="connsiteY2" fmla="*/ 2209670 h 3228975"/>
              <a:gd name="connsiteX3" fmla="*/ 70434 w 3219450"/>
              <a:gd name="connsiteY3" fmla="*/ 1731504 h 3228975"/>
              <a:gd name="connsiteX4" fmla="*/ 171450 w 3219450"/>
              <a:gd name="connsiteY4" fmla="*/ 1276318 h 3228975"/>
              <a:gd name="connsiteX5" fmla="*/ 689559 w 3219450"/>
              <a:gd name="connsiteY5" fmla="*/ 630364 h 3228975"/>
              <a:gd name="connsiteX6" fmla="*/ 1289634 w 3219450"/>
              <a:gd name="connsiteY6" fmla="*/ 288631 h 3228975"/>
              <a:gd name="connsiteX7" fmla="*/ 1975434 w 3219450"/>
              <a:gd name="connsiteY7" fmla="*/ 155734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38100 w 3219450"/>
              <a:gd name="connsiteY2" fmla="*/ 2209670 h 3228975"/>
              <a:gd name="connsiteX3" fmla="*/ 70434 w 3219450"/>
              <a:gd name="connsiteY3" fmla="*/ 1731504 h 3228975"/>
              <a:gd name="connsiteX4" fmla="*/ 228600 w 3219450"/>
              <a:gd name="connsiteY4" fmla="*/ 1162407 h 3228975"/>
              <a:gd name="connsiteX5" fmla="*/ 689559 w 3219450"/>
              <a:gd name="connsiteY5" fmla="*/ 630364 h 3228975"/>
              <a:gd name="connsiteX6" fmla="*/ 1289634 w 3219450"/>
              <a:gd name="connsiteY6" fmla="*/ 288631 h 3228975"/>
              <a:gd name="connsiteX7" fmla="*/ 1975434 w 3219450"/>
              <a:gd name="connsiteY7" fmla="*/ 155734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38100 w 3219450"/>
              <a:gd name="connsiteY2" fmla="*/ 2209670 h 3228975"/>
              <a:gd name="connsiteX3" fmla="*/ 70434 w 3219450"/>
              <a:gd name="connsiteY3" fmla="*/ 1731504 h 3228975"/>
              <a:gd name="connsiteX4" fmla="*/ 228600 w 3219450"/>
              <a:gd name="connsiteY4" fmla="*/ 1162407 h 3228975"/>
              <a:gd name="connsiteX5" fmla="*/ 737184 w 3219450"/>
              <a:gd name="connsiteY5" fmla="*/ 563916 h 3228975"/>
              <a:gd name="connsiteX6" fmla="*/ 1289634 w 3219450"/>
              <a:gd name="connsiteY6" fmla="*/ 288631 h 3228975"/>
              <a:gd name="connsiteX7" fmla="*/ 1975434 w 3219450"/>
              <a:gd name="connsiteY7" fmla="*/ 155734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38100 w 3219450"/>
              <a:gd name="connsiteY2" fmla="*/ 2209670 h 3228975"/>
              <a:gd name="connsiteX3" fmla="*/ 70434 w 3219450"/>
              <a:gd name="connsiteY3" fmla="*/ 1731504 h 3228975"/>
              <a:gd name="connsiteX4" fmla="*/ 228600 w 3219450"/>
              <a:gd name="connsiteY4" fmla="*/ 1162407 h 3228975"/>
              <a:gd name="connsiteX5" fmla="*/ 737184 w 3219450"/>
              <a:gd name="connsiteY5" fmla="*/ 563916 h 3228975"/>
              <a:gd name="connsiteX6" fmla="*/ 1289634 w 3219450"/>
              <a:gd name="connsiteY6" fmla="*/ 288631 h 3228975"/>
              <a:gd name="connsiteX7" fmla="*/ 2032584 w 3219450"/>
              <a:gd name="connsiteY7" fmla="*/ 127257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38100 w 3219450"/>
              <a:gd name="connsiteY2" fmla="*/ 2209670 h 3228975"/>
              <a:gd name="connsiteX3" fmla="*/ 70434 w 3219450"/>
              <a:gd name="connsiteY3" fmla="*/ 1731504 h 3228975"/>
              <a:gd name="connsiteX4" fmla="*/ 228600 w 3219450"/>
              <a:gd name="connsiteY4" fmla="*/ 1162407 h 3228975"/>
              <a:gd name="connsiteX5" fmla="*/ 737184 w 3219450"/>
              <a:gd name="connsiteY5" fmla="*/ 563916 h 3228975"/>
              <a:gd name="connsiteX6" fmla="*/ 1289634 w 3219450"/>
              <a:gd name="connsiteY6" fmla="*/ 288631 h 3228975"/>
              <a:gd name="connsiteX7" fmla="*/ 2032584 w 3219450"/>
              <a:gd name="connsiteY7" fmla="*/ 127257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38100 w 3219450"/>
              <a:gd name="connsiteY2" fmla="*/ 2209670 h 3228975"/>
              <a:gd name="connsiteX3" fmla="*/ 70434 w 3219450"/>
              <a:gd name="connsiteY3" fmla="*/ 1731504 h 3228975"/>
              <a:gd name="connsiteX4" fmla="*/ 228600 w 3219450"/>
              <a:gd name="connsiteY4" fmla="*/ 1162407 h 3228975"/>
              <a:gd name="connsiteX5" fmla="*/ 737184 w 3219450"/>
              <a:gd name="connsiteY5" fmla="*/ 563916 h 3228975"/>
              <a:gd name="connsiteX6" fmla="*/ 1289634 w 3219450"/>
              <a:gd name="connsiteY6" fmla="*/ 288631 h 3228975"/>
              <a:gd name="connsiteX7" fmla="*/ 2032584 w 3219450"/>
              <a:gd name="connsiteY7" fmla="*/ 127257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38100 w 3219450"/>
              <a:gd name="connsiteY2" fmla="*/ 2209670 h 3228975"/>
              <a:gd name="connsiteX3" fmla="*/ 70434 w 3219450"/>
              <a:gd name="connsiteY3" fmla="*/ 1731504 h 3228975"/>
              <a:gd name="connsiteX4" fmla="*/ 228600 w 3219450"/>
              <a:gd name="connsiteY4" fmla="*/ 1162407 h 3228975"/>
              <a:gd name="connsiteX5" fmla="*/ 775284 w 3219450"/>
              <a:gd name="connsiteY5" fmla="*/ 668334 h 3228975"/>
              <a:gd name="connsiteX6" fmla="*/ 1289634 w 3219450"/>
              <a:gd name="connsiteY6" fmla="*/ 288631 h 3228975"/>
              <a:gd name="connsiteX7" fmla="*/ 2032584 w 3219450"/>
              <a:gd name="connsiteY7" fmla="*/ 127257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38100 w 3219450"/>
              <a:gd name="connsiteY2" fmla="*/ 2209670 h 3228975"/>
              <a:gd name="connsiteX3" fmla="*/ 70434 w 3219450"/>
              <a:gd name="connsiteY3" fmla="*/ 1731504 h 3228975"/>
              <a:gd name="connsiteX4" fmla="*/ 228600 w 3219450"/>
              <a:gd name="connsiteY4" fmla="*/ 1162407 h 3228975"/>
              <a:gd name="connsiteX5" fmla="*/ 775284 w 3219450"/>
              <a:gd name="connsiteY5" fmla="*/ 668334 h 3228975"/>
              <a:gd name="connsiteX6" fmla="*/ 1356309 w 3219450"/>
              <a:gd name="connsiteY6" fmla="*/ 383557 h 3228975"/>
              <a:gd name="connsiteX7" fmla="*/ 2032584 w 3219450"/>
              <a:gd name="connsiteY7" fmla="*/ 127257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38100 w 3219450"/>
              <a:gd name="connsiteY2" fmla="*/ 2209670 h 3228975"/>
              <a:gd name="connsiteX3" fmla="*/ 70434 w 3219450"/>
              <a:gd name="connsiteY3" fmla="*/ 1731504 h 3228975"/>
              <a:gd name="connsiteX4" fmla="*/ 228600 w 3219450"/>
              <a:gd name="connsiteY4" fmla="*/ 1162407 h 3228975"/>
              <a:gd name="connsiteX5" fmla="*/ 775284 w 3219450"/>
              <a:gd name="connsiteY5" fmla="*/ 668334 h 3228975"/>
              <a:gd name="connsiteX6" fmla="*/ 1356309 w 3219450"/>
              <a:gd name="connsiteY6" fmla="*/ 383557 h 3228975"/>
              <a:gd name="connsiteX7" fmla="*/ 2061159 w 3219450"/>
              <a:gd name="connsiteY7" fmla="*/ 222182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38100 w 3219450"/>
              <a:gd name="connsiteY2" fmla="*/ 2209670 h 3228975"/>
              <a:gd name="connsiteX3" fmla="*/ 70434 w 3219450"/>
              <a:gd name="connsiteY3" fmla="*/ 1731504 h 3228975"/>
              <a:gd name="connsiteX4" fmla="*/ 228600 w 3219450"/>
              <a:gd name="connsiteY4" fmla="*/ 1162407 h 3228975"/>
              <a:gd name="connsiteX5" fmla="*/ 775284 w 3219450"/>
              <a:gd name="connsiteY5" fmla="*/ 668334 h 3228975"/>
              <a:gd name="connsiteX6" fmla="*/ 1356309 w 3219450"/>
              <a:gd name="connsiteY6" fmla="*/ 383557 h 3228975"/>
              <a:gd name="connsiteX7" fmla="*/ 2061159 w 3219450"/>
              <a:gd name="connsiteY7" fmla="*/ 222182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38100 w 3219450"/>
              <a:gd name="connsiteY2" fmla="*/ 2209670 h 3228975"/>
              <a:gd name="connsiteX3" fmla="*/ 70434 w 3219450"/>
              <a:gd name="connsiteY3" fmla="*/ 1731504 h 3228975"/>
              <a:gd name="connsiteX4" fmla="*/ 228600 w 3219450"/>
              <a:gd name="connsiteY4" fmla="*/ 1162407 h 3228975"/>
              <a:gd name="connsiteX5" fmla="*/ 775284 w 3219450"/>
              <a:gd name="connsiteY5" fmla="*/ 668334 h 3228975"/>
              <a:gd name="connsiteX6" fmla="*/ 1356309 w 3219450"/>
              <a:gd name="connsiteY6" fmla="*/ 383557 h 3228975"/>
              <a:gd name="connsiteX7" fmla="*/ 1984959 w 3219450"/>
              <a:gd name="connsiteY7" fmla="*/ 203197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38100 w 3219450"/>
              <a:gd name="connsiteY2" fmla="*/ 2209670 h 3228975"/>
              <a:gd name="connsiteX3" fmla="*/ 70434 w 3219450"/>
              <a:gd name="connsiteY3" fmla="*/ 1731504 h 3228975"/>
              <a:gd name="connsiteX4" fmla="*/ 228600 w 3219450"/>
              <a:gd name="connsiteY4" fmla="*/ 1162407 h 3228975"/>
              <a:gd name="connsiteX5" fmla="*/ 775284 w 3219450"/>
              <a:gd name="connsiteY5" fmla="*/ 639856 h 3228975"/>
              <a:gd name="connsiteX6" fmla="*/ 1356309 w 3219450"/>
              <a:gd name="connsiteY6" fmla="*/ 383557 h 3228975"/>
              <a:gd name="connsiteX7" fmla="*/ 1984959 w 3219450"/>
              <a:gd name="connsiteY7" fmla="*/ 203197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38100 w 3219450"/>
              <a:gd name="connsiteY2" fmla="*/ 2209670 h 3228975"/>
              <a:gd name="connsiteX3" fmla="*/ 70434 w 3219450"/>
              <a:gd name="connsiteY3" fmla="*/ 1731504 h 3228975"/>
              <a:gd name="connsiteX4" fmla="*/ 228600 w 3219450"/>
              <a:gd name="connsiteY4" fmla="*/ 1162407 h 3228975"/>
              <a:gd name="connsiteX5" fmla="*/ 775284 w 3219450"/>
              <a:gd name="connsiteY5" fmla="*/ 639856 h 3228975"/>
              <a:gd name="connsiteX6" fmla="*/ 1327734 w 3219450"/>
              <a:gd name="connsiteY6" fmla="*/ 355080 h 3228975"/>
              <a:gd name="connsiteX7" fmla="*/ 1984959 w 3219450"/>
              <a:gd name="connsiteY7" fmla="*/ 203197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38100 w 3219450"/>
              <a:gd name="connsiteY2" fmla="*/ 2209670 h 3228975"/>
              <a:gd name="connsiteX3" fmla="*/ 70434 w 3219450"/>
              <a:gd name="connsiteY3" fmla="*/ 1731504 h 3228975"/>
              <a:gd name="connsiteX4" fmla="*/ 304800 w 3219450"/>
              <a:gd name="connsiteY4" fmla="*/ 1171900 h 3228975"/>
              <a:gd name="connsiteX5" fmla="*/ 775284 w 3219450"/>
              <a:gd name="connsiteY5" fmla="*/ 639856 h 3228975"/>
              <a:gd name="connsiteX6" fmla="*/ 1327734 w 3219450"/>
              <a:gd name="connsiteY6" fmla="*/ 355080 h 3228975"/>
              <a:gd name="connsiteX7" fmla="*/ 1984959 w 3219450"/>
              <a:gd name="connsiteY7" fmla="*/ 203197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38100 w 3219450"/>
              <a:gd name="connsiteY2" fmla="*/ 2209670 h 3228975"/>
              <a:gd name="connsiteX3" fmla="*/ 79959 w 3219450"/>
              <a:gd name="connsiteY3" fmla="*/ 1740997 h 3228975"/>
              <a:gd name="connsiteX4" fmla="*/ 304800 w 3219450"/>
              <a:gd name="connsiteY4" fmla="*/ 1171900 h 3228975"/>
              <a:gd name="connsiteX5" fmla="*/ 775284 w 3219450"/>
              <a:gd name="connsiteY5" fmla="*/ 639856 h 3228975"/>
              <a:gd name="connsiteX6" fmla="*/ 1327734 w 3219450"/>
              <a:gd name="connsiteY6" fmla="*/ 355080 h 3228975"/>
              <a:gd name="connsiteX7" fmla="*/ 1984959 w 3219450"/>
              <a:gd name="connsiteY7" fmla="*/ 203197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76200 w 3219450"/>
              <a:gd name="connsiteY2" fmla="*/ 2181192 h 3228975"/>
              <a:gd name="connsiteX3" fmla="*/ 79959 w 3219450"/>
              <a:gd name="connsiteY3" fmla="*/ 1740997 h 3228975"/>
              <a:gd name="connsiteX4" fmla="*/ 304800 w 3219450"/>
              <a:gd name="connsiteY4" fmla="*/ 1171900 h 3228975"/>
              <a:gd name="connsiteX5" fmla="*/ 775284 w 3219450"/>
              <a:gd name="connsiteY5" fmla="*/ 639856 h 3228975"/>
              <a:gd name="connsiteX6" fmla="*/ 1327734 w 3219450"/>
              <a:gd name="connsiteY6" fmla="*/ 355080 h 3228975"/>
              <a:gd name="connsiteX7" fmla="*/ 1984959 w 3219450"/>
              <a:gd name="connsiteY7" fmla="*/ 203197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76200 w 3219450"/>
              <a:gd name="connsiteY2" fmla="*/ 2181192 h 3228975"/>
              <a:gd name="connsiteX3" fmla="*/ 118059 w 3219450"/>
              <a:gd name="connsiteY3" fmla="*/ 1722012 h 3228975"/>
              <a:gd name="connsiteX4" fmla="*/ 304800 w 3219450"/>
              <a:gd name="connsiteY4" fmla="*/ 1171900 h 3228975"/>
              <a:gd name="connsiteX5" fmla="*/ 775284 w 3219450"/>
              <a:gd name="connsiteY5" fmla="*/ 639856 h 3228975"/>
              <a:gd name="connsiteX6" fmla="*/ 1327734 w 3219450"/>
              <a:gd name="connsiteY6" fmla="*/ 355080 h 3228975"/>
              <a:gd name="connsiteX7" fmla="*/ 1984959 w 3219450"/>
              <a:gd name="connsiteY7" fmla="*/ 203197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76200 w 3219450"/>
              <a:gd name="connsiteY2" fmla="*/ 2181192 h 3228975"/>
              <a:gd name="connsiteX3" fmla="*/ 118059 w 3219450"/>
              <a:gd name="connsiteY3" fmla="*/ 1722012 h 3228975"/>
              <a:gd name="connsiteX4" fmla="*/ 333375 w 3219450"/>
              <a:gd name="connsiteY4" fmla="*/ 1190885 h 3228975"/>
              <a:gd name="connsiteX5" fmla="*/ 775284 w 3219450"/>
              <a:gd name="connsiteY5" fmla="*/ 639856 h 3228975"/>
              <a:gd name="connsiteX6" fmla="*/ 1327734 w 3219450"/>
              <a:gd name="connsiteY6" fmla="*/ 355080 h 3228975"/>
              <a:gd name="connsiteX7" fmla="*/ 1984959 w 3219450"/>
              <a:gd name="connsiteY7" fmla="*/ 203197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76200 w 3219450"/>
              <a:gd name="connsiteY2" fmla="*/ 2181192 h 3228975"/>
              <a:gd name="connsiteX3" fmla="*/ 146634 w 3219450"/>
              <a:gd name="connsiteY3" fmla="*/ 1712519 h 3228975"/>
              <a:gd name="connsiteX4" fmla="*/ 333375 w 3219450"/>
              <a:gd name="connsiteY4" fmla="*/ 1190885 h 3228975"/>
              <a:gd name="connsiteX5" fmla="*/ 775284 w 3219450"/>
              <a:gd name="connsiteY5" fmla="*/ 639856 h 3228975"/>
              <a:gd name="connsiteX6" fmla="*/ 1327734 w 3219450"/>
              <a:gd name="connsiteY6" fmla="*/ 355080 h 3228975"/>
              <a:gd name="connsiteX7" fmla="*/ 1984959 w 3219450"/>
              <a:gd name="connsiteY7" fmla="*/ 203197 h 3228975"/>
              <a:gd name="connsiteX8" fmla="*/ 3219450 w 3219450"/>
              <a:gd name="connsiteY8" fmla="*/ 0 h 3228975"/>
              <a:gd name="connsiteX0" fmla="*/ 0 w 3219450"/>
              <a:gd name="connsiteY0" fmla="*/ 3228975 h 3228975"/>
              <a:gd name="connsiteX1" fmla="*/ 38100 w 3219450"/>
              <a:gd name="connsiteY1" fmla="*/ 2733675 h 3228975"/>
              <a:gd name="connsiteX2" fmla="*/ 104775 w 3219450"/>
              <a:gd name="connsiteY2" fmla="*/ 2181192 h 3228975"/>
              <a:gd name="connsiteX3" fmla="*/ 146634 w 3219450"/>
              <a:gd name="connsiteY3" fmla="*/ 1712519 h 3228975"/>
              <a:gd name="connsiteX4" fmla="*/ 333375 w 3219450"/>
              <a:gd name="connsiteY4" fmla="*/ 1190885 h 3228975"/>
              <a:gd name="connsiteX5" fmla="*/ 775284 w 3219450"/>
              <a:gd name="connsiteY5" fmla="*/ 639856 h 3228975"/>
              <a:gd name="connsiteX6" fmla="*/ 1327734 w 3219450"/>
              <a:gd name="connsiteY6" fmla="*/ 355080 h 3228975"/>
              <a:gd name="connsiteX7" fmla="*/ 1984959 w 3219450"/>
              <a:gd name="connsiteY7" fmla="*/ 203197 h 3228975"/>
              <a:gd name="connsiteX8" fmla="*/ 3219450 w 3219450"/>
              <a:gd name="connsiteY8" fmla="*/ 0 h 322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19450" h="3228975">
                <a:moveTo>
                  <a:pt x="0" y="3228975"/>
                </a:moveTo>
                <a:cubicBezTo>
                  <a:pt x="17462" y="3070225"/>
                  <a:pt x="20638" y="2908306"/>
                  <a:pt x="38100" y="2733675"/>
                </a:cubicBezTo>
                <a:cubicBezTo>
                  <a:pt x="55563" y="2559045"/>
                  <a:pt x="86686" y="2351385"/>
                  <a:pt x="104775" y="2181192"/>
                </a:cubicBezTo>
                <a:cubicBezTo>
                  <a:pt x="122864" y="2010999"/>
                  <a:pt x="133934" y="1838018"/>
                  <a:pt x="146634" y="1712519"/>
                </a:cubicBezTo>
                <a:cubicBezTo>
                  <a:pt x="159334" y="1587020"/>
                  <a:pt x="234950" y="1372826"/>
                  <a:pt x="333375" y="1190885"/>
                </a:cubicBezTo>
                <a:cubicBezTo>
                  <a:pt x="431800" y="1008944"/>
                  <a:pt x="517483" y="777575"/>
                  <a:pt x="775284" y="639856"/>
                </a:cubicBezTo>
                <a:cubicBezTo>
                  <a:pt x="927684" y="532273"/>
                  <a:pt x="1156284" y="434185"/>
                  <a:pt x="1327734" y="355080"/>
                </a:cubicBezTo>
                <a:cubicBezTo>
                  <a:pt x="1549984" y="298124"/>
                  <a:pt x="1600784" y="260153"/>
                  <a:pt x="1984959" y="203197"/>
                </a:cubicBezTo>
                <a:cubicBezTo>
                  <a:pt x="2380581" y="113315"/>
                  <a:pt x="2804778" y="51911"/>
                  <a:pt x="3219450" y="0"/>
                </a:cubicBezTo>
              </a:path>
            </a:pathLst>
          </a:custGeom>
          <a:noFill/>
          <a:ln w="38100">
            <a:solidFill>
              <a:srgbClr val="7474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3"/>
          </a:p>
        </p:txBody>
      </p:sp>
    </p:spTree>
    <p:extLst>
      <p:ext uri="{BB962C8B-B14F-4D97-AF65-F5344CB8AC3E}">
        <p14:creationId xmlns:p14="http://schemas.microsoft.com/office/powerpoint/2010/main" val="551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4283</TotalTime>
  <Words>355</Words>
  <Application>Microsoft Office PowerPoint</Application>
  <PresentationFormat>A4 Paper (210x297 mm)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1</cp:revision>
  <dcterms:created xsi:type="dcterms:W3CDTF">2023-12-30T22:06:07Z</dcterms:created>
  <dcterms:modified xsi:type="dcterms:W3CDTF">2024-01-02T23:17:44Z</dcterms:modified>
</cp:coreProperties>
</file>