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FF4005"/>
    <a:srgbClr val="028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D4158-B166-4E03-B53F-E82454BBD399}" v="4" dt="2024-01-05T11:57:1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8" d="100"/>
          <a:sy n="118" d="100"/>
        </p:scale>
        <p:origin x="13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3FD463E-E8A1-4BF2-9983-011679297F9E}"/>
    <pc:docChg chg="undo custSel modSld">
      <pc:chgData name="Fatima Pillosu" userId="a6295d4dc9e22643" providerId="LiveId" clId="{C3FD463E-E8A1-4BF2-9983-011679297F9E}" dt="2023-12-21T14:33:18.104" v="463"/>
      <pc:docMkLst>
        <pc:docMk/>
      </pc:docMkLst>
      <pc:sldChg chg="addSp delSp modSp mod">
        <pc:chgData name="Fatima Pillosu" userId="a6295d4dc9e22643" providerId="LiveId" clId="{C3FD463E-E8A1-4BF2-9983-011679297F9E}" dt="2023-12-21T14:33:18.104" v="463"/>
        <pc:sldMkLst>
          <pc:docMk/>
          <pc:sldMk cId="3953640220" sldId="256"/>
        </pc:sldMkLst>
        <pc:spChg chg="add del mod">
          <ac:chgData name="Fatima Pillosu" userId="a6295d4dc9e22643" providerId="LiveId" clId="{C3FD463E-E8A1-4BF2-9983-011679297F9E}" dt="2023-12-21T14:18:07.333" v="33" actId="478"/>
          <ac:spMkLst>
            <pc:docMk/>
            <pc:sldMk cId="3953640220" sldId="256"/>
            <ac:spMk id="2" creationId="{0E17FD01-6099-DEBC-59D5-7B358B814125}"/>
          </ac:spMkLst>
        </pc:spChg>
        <pc:spChg chg="add del">
          <ac:chgData name="Fatima Pillosu" userId="a6295d4dc9e22643" providerId="LiveId" clId="{C3FD463E-E8A1-4BF2-9983-011679297F9E}" dt="2023-12-21T14:26:13.050" v="275" actId="478"/>
          <ac:spMkLst>
            <pc:docMk/>
            <pc:sldMk cId="3953640220" sldId="256"/>
            <ac:spMk id="9" creationId="{6D5213F1-711E-DCBB-C062-389E634C1D0C}"/>
          </ac:spMkLst>
        </pc:spChg>
        <pc:spChg chg="add del mod">
          <ac:chgData name="Fatima Pillosu" userId="a6295d4dc9e22643" providerId="LiveId" clId="{C3FD463E-E8A1-4BF2-9983-011679297F9E}" dt="2023-12-21T14:26:12.103" v="274" actId="478"/>
          <ac:spMkLst>
            <pc:docMk/>
            <pc:sldMk cId="3953640220" sldId="256"/>
            <ac:spMk id="10" creationId="{FE0B47CD-06D4-06D0-49C9-8F361E689F3A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1" creationId="{73E2B67B-B901-BEB8-2D1B-11280790B7C0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2" creationId="{0D6E3E79-733E-8540-0A37-ACEEB9B2F24F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3" creationId="{0A785BD5-E49D-CCF4-A307-BA5E6008BC59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4" creationId="{F42A7A5E-D924-30B0-BB49-9672F3A19C92}"/>
          </ac:spMkLst>
        </pc:spChg>
        <pc:spChg chg="add del mod">
          <ac:chgData name="Fatima Pillosu" userId="a6295d4dc9e22643" providerId="LiveId" clId="{C3FD463E-E8A1-4BF2-9983-011679297F9E}" dt="2023-12-21T14:23:34.649" v="238"/>
          <ac:spMkLst>
            <pc:docMk/>
            <pc:sldMk cId="3953640220" sldId="256"/>
            <ac:spMk id="15" creationId="{8162C1CF-9BB4-3E3B-FD0B-D8387A452D35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6" creationId="{F2F3BF7C-7059-2AB6-EC30-1355147535E9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7" creationId="{459C354D-8CA9-4C89-6332-621068FAEB5D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8" creationId="{AC80DEE9-AB26-0206-C6C7-BBF9139479B6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9" creationId="{6655E13E-0761-4B0A-5995-B258D9A038A6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3" creationId="{FFA3CFA5-640B-FB70-F519-9A7AB1A56061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4" creationId="{086665C7-4C67-F1CE-D02D-BC4DE1279317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5" creationId="{DD88C93D-72D5-E747-8370-4A7A82ECB9FE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6" creationId="{C6C2A627-7C93-E8B1-2128-AD60497969F0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7" creationId="{16DC5781-FEF4-5994-29D2-5B54AD0441A6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8" creationId="{7A840CA1-75E5-C5AD-4F37-13FE59C98933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9" creationId="{F790EBB0-330F-D284-EADF-608917D24E26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30" creationId="{0518CB7D-7418-2DED-23B6-C64D2CCFA54B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1" creationId="{4F67EC5E-0C27-742A-70CD-9FD1AAA89FE5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2" creationId="{F5EE0CD4-33CD-3E14-5288-A181656102FE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3" creationId="{0E171925-04F7-B51A-5EBE-46376D31EF36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7" creationId="{542CE9E7-8346-E9C2-C904-7D688831EC73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8" creationId="{85EE5A4B-34F4-A8C0-0DF9-0EB462A34AB7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9" creationId="{968D966B-75F6-98FB-6BD2-A56F4B6F3D77}"/>
          </ac:spMkLst>
        </pc:spChg>
        <pc:spChg chg="add del mod">
          <ac:chgData name="Fatima Pillosu" userId="a6295d4dc9e22643" providerId="LiveId" clId="{C3FD463E-E8A1-4BF2-9983-011679297F9E}" dt="2023-12-21T14:29:05.182" v="342" actId="478"/>
          <ac:spMkLst>
            <pc:docMk/>
            <pc:sldMk cId="3953640220" sldId="256"/>
            <ac:spMk id="40" creationId="{D2FC8DD8-4D39-E1DC-C9AD-9ABF330DD09B}"/>
          </ac:spMkLst>
        </pc:spChg>
        <pc:spChg chg="add del mod">
          <ac:chgData name="Fatima Pillosu" userId="a6295d4dc9e22643" providerId="LiveId" clId="{C3FD463E-E8A1-4BF2-9983-011679297F9E}" dt="2023-12-21T14:29:05.697" v="343" actId="478"/>
          <ac:spMkLst>
            <pc:docMk/>
            <pc:sldMk cId="3953640220" sldId="256"/>
            <ac:spMk id="41" creationId="{2E52CFCF-692A-144B-1C74-C783CCBC27B9}"/>
          </ac:spMkLst>
        </pc:spChg>
        <pc:spChg chg="add del mod">
          <ac:chgData name="Fatima Pillosu" userId="a6295d4dc9e22643" providerId="LiveId" clId="{C3FD463E-E8A1-4BF2-9983-011679297F9E}" dt="2023-12-21T14:29:06.284" v="344" actId="478"/>
          <ac:spMkLst>
            <pc:docMk/>
            <pc:sldMk cId="3953640220" sldId="256"/>
            <ac:spMk id="42" creationId="{3C5E0AB4-1FEF-E03B-CCA6-E0D8F1F775EC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43" creationId="{0572BB97-6C31-284F-8030-42DCC420729A}"/>
          </ac:spMkLst>
        </pc:spChg>
        <pc:spChg chg="add del mod">
          <ac:chgData name="Fatima Pillosu" userId="a6295d4dc9e22643" providerId="LiveId" clId="{C3FD463E-E8A1-4BF2-9983-011679297F9E}" dt="2023-12-21T14:29:13.418" v="347" actId="478"/>
          <ac:spMkLst>
            <pc:docMk/>
            <pc:sldMk cId="3953640220" sldId="256"/>
            <ac:spMk id="44" creationId="{76E825B4-CAED-8116-210E-10D3E4B7773B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45" creationId="{DE5CCDED-AD96-2062-FFDB-1D8B2FAE7324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46" creationId="{95806AF9-319A-2FE6-8A2D-A7E25D0CE0F5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47" creationId="{EA32A8C3-D685-F7C2-22E4-60D610F50E7B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1" creationId="{5CE95690-F482-F042-DEA9-D51BFCA4BF5A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2" creationId="{9C7CAC6F-4F20-D96F-F062-F1B9F16F496F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3" creationId="{9A4EA768-0950-665F-246C-97FCAAE37444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4" creationId="{EA45EE2D-B3A8-C74A-224B-9A2063AF8A4F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5" creationId="{D718305E-A7AE-C2A1-FBB5-070FB46F7563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6" creationId="{607EF598-F99F-00A4-2D72-C7F241F87E99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3" creationId="{9F8DC454-FE8A-EE46-6706-DC8EEC3DA25D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5" creationId="{B35E7DC0-EF28-6CD0-B947-194B5D59EB5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6" creationId="{4558FE6D-219A-1D6D-AD6F-7880C519405B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7" creationId="{258190F9-DD48-05B7-67A3-8E61107ABF18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8" creationId="{3B28EF0D-80AC-009F-E202-B305A9F85B58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9" creationId="{85C7295E-7741-28CE-661A-E86B05B3012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1" creationId="{181C1F57-22E2-ED70-9019-6965A1BF999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2" creationId="{D3BC6841-BD73-A275-4BD8-A78663359716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3" creationId="{915267B8-54BD-E089-CB50-DDA72FFF2FF1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4" creationId="{7C10FA3E-034E-CD95-C25F-6FF403099982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5" creationId="{74EF4187-FB57-FB39-4CF9-87C16F1169B9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6" creationId="{4B969718-CD88-F677-3AFA-9927B53A85D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7" creationId="{CFB3AE33-4232-B731-DDDF-682633F96A85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8" creationId="{77AFC5C3-FC01-159B-4B83-B2B163D02F02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9" creationId="{1E8B9889-1E2B-3D1B-0508-1D5EFC3DC89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80" creationId="{DE613366-D013-4D26-E5AB-1EE74190E601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81" creationId="{A8DC1860-5558-8620-0B71-A49FB0DFD845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82" creationId="{01EF45D1-D4AB-6058-2283-3FB4F82B8A52}"/>
          </ac:spMkLst>
        </pc:spChg>
        <pc:spChg chg="add del mod">
          <ac:chgData name="Fatima Pillosu" userId="a6295d4dc9e22643" providerId="LiveId" clId="{C3FD463E-E8A1-4BF2-9983-011679297F9E}" dt="2023-12-21T14:29:25.120" v="350" actId="478"/>
          <ac:spMkLst>
            <pc:docMk/>
            <pc:sldMk cId="3953640220" sldId="256"/>
            <ac:spMk id="83" creationId="{22A6C44C-5861-C26B-68A0-2FB641B6F363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84" creationId="{9FEE775D-0E6C-B60E-F9A5-C23A0CDAC7B0}"/>
          </ac:spMkLst>
        </pc:spChg>
        <pc:spChg chg="add del">
          <ac:chgData name="Fatima Pillosu" userId="a6295d4dc9e22643" providerId="LiveId" clId="{C3FD463E-E8A1-4BF2-9983-011679297F9E}" dt="2023-12-21T14:33:02.585" v="461" actId="478"/>
          <ac:spMkLst>
            <pc:docMk/>
            <pc:sldMk cId="3953640220" sldId="256"/>
            <ac:spMk id="85" creationId="{32084C64-FD91-028D-23DC-3DF99B8BA58F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2" creationId="{4084D1D4-F376-F4D6-D6D0-3B21381A333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3" creationId="{5588A021-FBC3-EEB0-CDA7-01351CE0425B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4" creationId="{57D6D734-FCF2-7A34-B24D-75C6CA2C789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5" creationId="{692BCDB1-60EE-E116-BCA4-09CB1CD5F55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6" creationId="{E0B8AD14-F085-C504-08B1-413340688363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7" creationId="{655156F8-5CB3-5B3A-9F74-CB7E390687BC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8" creationId="{0AA891D2-865D-E30A-BEB3-53BC8158060C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9" creationId="{F7AB3E19-5F64-EAA4-EFB0-4DACF078F081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0" creationId="{FA1348B1-C2C0-0E34-E0C5-E14941F06721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1" creationId="{A1F1E018-A0F3-AF3F-F4E0-06CB42DCB202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2" creationId="{D6BF75CD-570F-67D5-FB80-ED85D4FEF953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3" creationId="{137C97B5-9EE2-0DA1-05DD-1DA9665F996C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4" creationId="{61E29648-9F60-58FB-6A44-2FDB52895FA5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5" creationId="{92EE2AAB-C98C-4CC6-B773-9094112E294D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6" creationId="{B6C5505C-CA78-3A24-6410-BDBA1F40E218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7" creationId="{82903592-BC08-AD77-5F46-81B852752CDB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8" creationId="{96A5833D-4D45-E762-EB3C-389EA17B6114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3" creationId="{739D5441-6FF3-0FD7-466E-CD9BF4D58562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4" creationId="{4412EB2F-44D4-3FB6-56D5-6CBB75C0E9F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5" creationId="{458C6057-9C1D-5669-4423-539A1692E5F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6" creationId="{B24082CD-6673-B296-DDCC-AD9DAAA9350B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7" creationId="{AFBB2001-20CB-BAC6-7CAD-59D04C37C2D9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8" creationId="{7F6A57D5-E816-EFCE-89B9-1A155092813D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9" creationId="{061F1BE1-0274-6663-1B42-B542D6A9C526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0" creationId="{C5E2D4C9-072F-CB49-30EC-B4B4CE79C9C3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1" creationId="{DEA389F3-A03A-56EA-9549-1596E4EA6CC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2" creationId="{4078C05C-252D-0CD4-76D1-527A2C7B2E56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3" creationId="{CD75E6C3-2598-5280-69D9-E512907B4D5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7" creationId="{0039658E-6943-9CD4-6B5D-F174F32FCCE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8" creationId="{5066DA33-5E2C-4B7F-E182-C85F4ABCF628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9" creationId="{723C6A6C-D416-1FFD-6971-61481695F9A0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0" creationId="{DCD162B3-DC7C-A615-EE50-87E591C8BC0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1" creationId="{69BA39E5-0041-8DC1-61DA-E6F8498299A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2" creationId="{7916CEFF-ACEC-EAD2-B661-E8B69DC4700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3" creationId="{2D08B5C4-2E33-843E-9617-E5CCC960371A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7" creationId="{3D7E5A1B-B583-2E36-A03F-CDEFFD8DA85B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8" creationId="{43977596-82D2-C768-0655-A78DC775130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9" creationId="{BDE08F5E-999C-86E7-3554-2B30AD3A1DAA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0" creationId="{98FC5024-FAA5-13C3-F808-52CD00569318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1" creationId="{55B8B5CA-97B0-2064-91E5-7DF7DCD3781D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2" creationId="{AA913FD2-BD8A-F483-2879-F665C994B8E1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3" creationId="{F1295A71-7119-A3D6-FA50-129DFD222859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4" creationId="{21AA4A53-822F-1591-78A3-B762FDFD14EB}"/>
          </ac:spMkLst>
        </pc:spChg>
        <pc:picChg chg="add del mod modCrop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3" creationId="{069C50A6-2A79-E965-87DA-2C9A68E548B2}"/>
          </ac:picMkLst>
        </pc:picChg>
        <pc:picChg chg="del mod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57" creationId="{5397F927-1077-97FF-B8C4-B6D469BECEE3}"/>
          </ac:picMkLst>
        </pc:picChg>
        <pc:picChg chg="del mod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58" creationId="{653B4D43-73EE-B6D9-B7B7-EF334C721F5E}"/>
          </ac:picMkLst>
        </pc:picChg>
        <pc:picChg chg="del mod modCrop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59" creationId="{3FB9259D-9DAC-F6D7-A35D-38FABD956AB8}"/>
          </ac:picMkLst>
        </pc:picChg>
        <pc:picChg chg="del mod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60" creationId="{0AC91FB5-38E5-A601-4915-C1AB8B60D302}"/>
          </ac:picMkLst>
        </pc:picChg>
        <pc:picChg chg="del mod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61" creationId="{695407A8-F876-637E-C578-EB9923D21C44}"/>
          </ac:picMkLst>
        </pc:picChg>
        <pc:picChg chg="del mod modCrop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62" creationId="{6A8338AA-E45E-C079-04B2-7CA80FDA7CB8}"/>
          </ac:picMkLst>
        </pc:picChg>
        <pc:picChg chg="del mod">
          <ac:chgData name="Fatima Pillosu" userId="a6295d4dc9e22643" providerId="LiveId" clId="{C3FD463E-E8A1-4BF2-9983-011679297F9E}" dt="2023-12-21T14:31:08.295" v="383" actId="478"/>
          <ac:picMkLst>
            <pc:docMk/>
            <pc:sldMk cId="3953640220" sldId="256"/>
            <ac:picMk id="64" creationId="{F0165A5A-2544-9C09-7C2E-225A73B933D9}"/>
          </ac:picMkLst>
        </pc:picChg>
        <pc:picChg chg="del mod">
          <ac:chgData name="Fatima Pillosu" userId="a6295d4dc9e22643" providerId="LiveId" clId="{C3FD463E-E8A1-4BF2-9983-011679297F9E}" dt="2023-12-21T14:31:07.393" v="382" actId="478"/>
          <ac:picMkLst>
            <pc:docMk/>
            <pc:sldMk cId="3953640220" sldId="256"/>
            <ac:picMk id="70" creationId="{ED076FD8-B0F8-DF9C-681B-16DA482D0376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86" creationId="{D28444E0-E1B1-E2AC-B8DC-AEDF7214D34A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87" creationId="{D427A26E-C4A6-D838-F011-D34CF751693F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88" creationId="{9796B452-6C50-2D81-C8C4-0222BF449DFF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89" creationId="{8134CF30-2186-05AF-710D-88F198B4BA44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90" creationId="{2A46CFD0-FE04-3C0B-E669-E65740CC73D8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91" creationId="{CB209281-E0F2-9A06-B033-69A44A3B332A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109" creationId="{1055C349-FD7C-6B53-4BF3-4F00AA8A2FDE}"/>
          </ac:picMkLst>
        </pc:pic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5" creationId="{1515842D-DF4A-0666-286A-E8E08BABD2E7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7" creationId="{3B36C0B8-6835-5F0E-9D41-4D6C1153C628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8" creationId="{7B0CA6D0-739A-CB75-9EA2-6DD907068A12}"/>
          </ac:cxnSpMkLst>
        </pc:cxnChg>
        <pc:cxnChg chg="add del mod">
          <ac:chgData name="Fatima Pillosu" userId="a6295d4dc9e22643" providerId="LiveId" clId="{C3FD463E-E8A1-4BF2-9983-011679297F9E}" dt="2023-12-21T14:27:03.857" v="314" actId="478"/>
          <ac:cxnSpMkLst>
            <pc:docMk/>
            <pc:sldMk cId="3953640220" sldId="256"/>
            <ac:cxnSpMk id="20" creationId="{9B0900A8-C1B0-02F6-31E4-8536E6B789C6}"/>
          </ac:cxnSpMkLst>
        </pc:cxnChg>
        <pc:cxnChg chg="add del mod">
          <ac:chgData name="Fatima Pillosu" userId="a6295d4dc9e22643" providerId="LiveId" clId="{C3FD463E-E8A1-4BF2-9983-011679297F9E}" dt="2023-12-21T14:27:03.857" v="314" actId="478"/>
          <ac:cxnSpMkLst>
            <pc:docMk/>
            <pc:sldMk cId="3953640220" sldId="256"/>
            <ac:cxnSpMk id="21" creationId="{F0172EFA-FBE8-8A37-CF46-FA997D05F04B}"/>
          </ac:cxnSpMkLst>
        </pc:cxnChg>
        <pc:cxnChg chg="add del mod">
          <ac:chgData name="Fatima Pillosu" userId="a6295d4dc9e22643" providerId="LiveId" clId="{C3FD463E-E8A1-4BF2-9983-011679297F9E}" dt="2023-12-21T14:27:03.857" v="314" actId="478"/>
          <ac:cxnSpMkLst>
            <pc:docMk/>
            <pc:sldMk cId="3953640220" sldId="256"/>
            <ac:cxnSpMk id="22" creationId="{213838C5-E0DF-E3CE-4E10-9886EF7A1FE6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34" creationId="{7299D50D-6BF3-DB36-635A-443724E8B014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35" creationId="{A62702EF-ABDB-9CC5-42B7-C12FDF6BDA05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36" creationId="{14401423-C1A3-6FFF-BAE2-2BA0FB65CB38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48" creationId="{1E0B4A6A-4DEC-9DEE-4F96-DBA12BD97861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49" creationId="{178EEACC-712B-08DB-334A-24AD2DF465FA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50" creationId="{A751FC4C-3F0A-6AD3-AA39-2D9FDEBC2ED0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10" creationId="{AE600532-A239-DDA3-6B0A-E9EC8A3F94B2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11" creationId="{9A88DE66-6815-D048-2E4B-6F69DC6A209F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12" creationId="{1586A7B4-B222-AF74-5C07-0601035389F1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24" creationId="{D620FB7F-C1AF-61F2-7A08-87602B7C187F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25" creationId="{CD097379-C0CF-AE93-E05E-13028A66A728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26" creationId="{74066D80-9684-6D12-CF34-3BEE71407C74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34" creationId="{F1466FC3-1648-F093-2A66-F623CAC31513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35" creationId="{1C4D16C3-5E0C-2F52-2BD9-5D3A7D87A5D1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36" creationId="{723583CE-46CA-C882-A292-7041545B4C25}"/>
          </ac:cxnSpMkLst>
        </pc:cxnChg>
      </pc:sldChg>
    </pc:docChg>
  </pc:docChgLst>
  <pc:docChgLst>
    <pc:chgData name="Fatima Pillosu" userId="a6295d4dc9e22643" providerId="LiveId" clId="{847D4158-B166-4E03-B53F-E82454BBD399}"/>
    <pc:docChg chg="undo custSel modSld">
      <pc:chgData name="Fatima Pillosu" userId="a6295d4dc9e22643" providerId="LiveId" clId="{847D4158-B166-4E03-B53F-E82454BBD399}" dt="2024-01-05T11:59:22.226" v="85" actId="20577"/>
      <pc:docMkLst>
        <pc:docMk/>
      </pc:docMkLst>
      <pc:sldChg chg="addSp delSp modSp mod">
        <pc:chgData name="Fatima Pillosu" userId="a6295d4dc9e22643" providerId="LiveId" clId="{847D4158-B166-4E03-B53F-E82454BBD399}" dt="2024-01-05T11:59:22.226" v="85" actId="20577"/>
        <pc:sldMkLst>
          <pc:docMk/>
          <pc:sldMk cId="3953640220" sldId="256"/>
        </pc:sldMkLst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8" creationId="{484BB438-1003-4FFB-19B2-BFD4721D2EF3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9" creationId="{5F4B0EA4-3480-D232-4DD4-0F1125A78B62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0" creationId="{A23D6347-DBD7-91BA-1A36-330C1AABF392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1" creationId="{D99AF2E5-F793-B10C-2770-D439F630FAC4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2" creationId="{AAB28F1C-6926-C593-ABB3-0B53137DA1F2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3" creationId="{740FF48D-25EB-4024-DB51-86D440D52674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4" creationId="{B11C54C3-F03F-E4DE-310A-1EAAEACB648B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5" creationId="{E7577074-0420-E132-6CE1-C58C94D9F812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6" creationId="{DA6C386F-3599-85DF-BB8F-A855FC7EB606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7" creationId="{EB246A2E-74E7-2AD4-458A-B5F46EA43182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8" creationId="{D241FEB5-1B83-C340-E00C-93E1DA2A52D1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19" creationId="{EB4D99A4-A24E-B525-C6E3-494164C4CBC8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20" creationId="{3A40BC9A-691E-902F-8F8D-E24A25E47D01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21" creationId="{F3862DD0-72BD-DF6B-B0A5-1912A9A8C562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22" creationId="{F5BF250E-9043-19BB-6824-EEF1D0A49B24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23" creationId="{DF0AA917-F7F8-2EC6-427F-1EA391F0DDD3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24" creationId="{C4C7B0DE-781B-EAA7-C8B5-8E895AB425AD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29" creationId="{880DD93C-9C74-EB5A-0730-4534CFC7BC55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0" creationId="{6DBAA720-5B63-7340-BA1C-D0510AF03D42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1" creationId="{6670195D-A9EE-1918-A684-9B455E6F0EB8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2" creationId="{A7BDE12C-BC5E-855B-2C67-5592F182598A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3" creationId="{6004C11C-E556-A4E5-3E03-57FEC4C39615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4" creationId="{773043D6-FC02-06A6-A03C-AF7E868F3CBF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5" creationId="{C66EC3AF-F7F4-BD62-F3F1-88A4C339E330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6" creationId="{D67091FF-E37A-4C0B-0E3C-3457BB03C562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7" creationId="{32CD9D39-F733-200A-A732-E846BD8852E0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8" creationId="{BFEBEA96-9982-1550-E7F4-6914297C298F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39" creationId="{9A4A6E08-9563-1932-25E9-51CD72154A78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43" creationId="{327F6946-9B89-335C-AD71-708C36406209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44" creationId="{D1BD3BF8-A862-0F7C-DD84-42EE03C4C28E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45" creationId="{15394B15-4EFB-EDA5-5E74-DEBB6B082FBA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46" creationId="{D1655054-7538-2A04-B4C0-6C3F953C0ADA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47" creationId="{E4A9BC8E-8F66-4463-A66F-A4D7B61D2DAF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48" creationId="{094038B9-71B0-E1CE-C4B6-3D662FE9235A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49" creationId="{C7B87E84-7CC0-2E6B-C9B6-8FF04042861F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53" creationId="{B26361FD-8EE1-B268-7C33-29E3C2A2736F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54" creationId="{069314ED-0A5D-31EF-54D5-3430322DB27A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55" creationId="{E5FDCCC4-B6FF-29B3-03AC-F3FE7E18559F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56" creationId="{77593971-AC9C-8FC5-2E2F-818B5AB469BD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57" creationId="{8773C1F2-32F6-D0B7-2B5A-3BD3B1AEE94E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58" creationId="{82634AB2-9454-0CF1-5427-85796A64C744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59" creationId="{4D983509-935D-5F21-54FE-46F9551CFC05}"/>
          </ac:spMkLst>
        </pc:spChg>
        <pc:spChg chg="add del mod">
          <ac:chgData name="Fatima Pillosu" userId="a6295d4dc9e22643" providerId="LiveId" clId="{847D4158-B166-4E03-B53F-E82454BBD399}" dt="2024-01-05T11:56:11.097" v="72" actId="21"/>
          <ac:spMkLst>
            <pc:docMk/>
            <pc:sldMk cId="3953640220" sldId="256"/>
            <ac:spMk id="60" creationId="{567DA47A-9F0B-02D0-3CA6-CDB0DC6B9F1D}"/>
          </ac:spMkLst>
        </pc:spChg>
        <pc:spChg chg="add del">
          <ac:chgData name="Fatima Pillosu" userId="a6295d4dc9e22643" providerId="LiveId" clId="{847D4158-B166-4E03-B53F-E82454BBD399}" dt="2024-01-05T11:56:09.016" v="71" actId="478"/>
          <ac:spMkLst>
            <pc:docMk/>
            <pc:sldMk cId="3953640220" sldId="256"/>
            <ac:spMk id="61" creationId="{460179B8-AFA4-0A81-47F0-61735E5AC178}"/>
          </ac:spMkLst>
        </pc:spChg>
        <pc:spChg chg="add mod">
          <ac:chgData name="Fatima Pillosu" userId="a6295d4dc9e22643" providerId="LiveId" clId="{847D4158-B166-4E03-B53F-E82454BBD399}" dt="2024-01-05T11:59:19.826" v="84" actId="20577"/>
          <ac:spMkLst>
            <pc:docMk/>
            <pc:sldMk cId="3953640220" sldId="256"/>
            <ac:spMk id="68" creationId="{BA0326E3-AA5D-6AC2-FA7C-701EE19BA54C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69" creationId="{758CB339-A825-86A3-CFF1-965BA06E2619}"/>
          </ac:spMkLst>
        </pc:spChg>
        <pc:spChg chg="add mod">
          <ac:chgData name="Fatima Pillosu" userId="a6295d4dc9e22643" providerId="LiveId" clId="{847D4158-B166-4E03-B53F-E82454BBD399}" dt="2024-01-05T11:59:22.226" v="85" actId="20577"/>
          <ac:spMkLst>
            <pc:docMk/>
            <pc:sldMk cId="3953640220" sldId="256"/>
            <ac:spMk id="70" creationId="{B43C2D32-24C9-616D-2A49-631314155580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71" creationId="{2E639CFB-1E54-385A-D157-CE0F1F19E96C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72" creationId="{7EBA4B2D-A8F1-EB94-111D-7B5E3927A9CE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73" creationId="{41499677-3EFD-250C-6691-7AF6CE2DE172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74" creationId="{E3A84D6C-CE0B-A10F-1FF5-CEA2CE94CBD5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75" creationId="{5BCE1B93-5611-0828-8476-420D2BD45C99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76" creationId="{263490DF-0083-FC58-AE7C-53B92CEF61C5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77" creationId="{B0A47CEE-87F7-FEBC-F085-3AEFA051686E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78" creationId="{E7CBFDA0-0B36-A6B5-DC11-256CB2626E84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79" creationId="{78CC7ABD-3FF1-D43B-9CE1-9F395251B26C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80" creationId="{541F1DDE-36AF-DA0E-E419-8DDC596F623D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81" creationId="{55C81B5E-4DB9-8D22-3C6A-092AE16CE069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82" creationId="{878B79EA-5490-BE6C-3521-ABCB2966F043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83" creationId="{7965BBD7-0A89-EC01-43A7-342F7208B5CA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84" creationId="{4C60D601-2C0E-C51D-3D5A-16601FDABA44}"/>
          </ac:spMkLst>
        </pc:spChg>
        <pc:spChg chg="del mod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92" creationId="{4084D1D4-F376-F4D6-D6D0-3B21381A3337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93" creationId="{5588A021-FBC3-EEB0-CDA7-01351CE0425B}"/>
          </ac:spMkLst>
        </pc:spChg>
        <pc:spChg chg="del mod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94" creationId="{57D6D734-FCF2-7A34-B24D-75C6CA2C789E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95" creationId="{692BCDB1-60EE-E116-BCA4-09CB1CD5F557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96" creationId="{E0B8AD14-F085-C504-08B1-413340688363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97" creationId="{655156F8-5CB3-5B3A-9F74-CB7E390687BC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98" creationId="{0AA891D2-865D-E30A-BEB3-53BC8158060C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99" creationId="{F7AB3E19-5F64-EAA4-EFB0-4DACF078F081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00" creationId="{FA1348B1-C2C0-0E34-E0C5-E14941F06721}"/>
          </ac:spMkLst>
        </pc:spChg>
        <pc:spChg chg="del mod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01" creationId="{A1F1E018-A0F3-AF3F-F4E0-06CB42DCB202}"/>
          </ac:spMkLst>
        </pc:spChg>
        <pc:spChg chg="del mod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02" creationId="{D6BF75CD-570F-67D5-FB80-ED85D4FEF953}"/>
          </ac:spMkLst>
        </pc:spChg>
        <pc:spChg chg="del mod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03" creationId="{137C97B5-9EE2-0DA1-05DD-1DA9665F996C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04" creationId="{61E29648-9F60-58FB-6A44-2FDB52895FA5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05" creationId="{92EE2AAB-C98C-4CC6-B773-9094112E294D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06" creationId="{B6C5505C-CA78-3A24-6410-BDBA1F40E218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07" creationId="{82903592-BC08-AD77-5F46-81B852752CDB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08" creationId="{96A5833D-4D45-E762-EB3C-389EA17B6114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13" creationId="{739D5441-6FF3-0FD7-466E-CD9BF4D58562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14" creationId="{4412EB2F-44D4-3FB6-56D5-6CBB75C0E9FE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15" creationId="{458C6057-9C1D-5669-4423-539A1692E5F7}"/>
          </ac:spMkLst>
        </pc:spChg>
        <pc:spChg chg="del mod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16" creationId="{B24082CD-6673-B296-DDCC-AD9DAAA9350B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17" creationId="{AFBB2001-20CB-BAC6-7CAD-59D04C37C2D9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18" creationId="{7F6A57D5-E816-EFCE-89B9-1A155092813D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19" creationId="{061F1BE1-0274-6663-1B42-B542D6A9C526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20" creationId="{C5E2D4C9-072F-CB49-30EC-B4B4CE79C9C3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21" creationId="{DEA389F3-A03A-56EA-9549-1596E4EA6CCE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22" creationId="{4078C05C-252D-0CD4-76D1-527A2C7B2E56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23" creationId="{CD75E6C3-2598-5280-69D9-E512907B4D57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27" creationId="{0039658E-6943-9CD4-6B5D-F174F32FCCEE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28" creationId="{5066DA33-5E2C-4B7F-E182-C85F4ABCF628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29" creationId="{723C6A6C-D416-1FFD-6971-61481695F9A0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30" creationId="{DCD162B3-DC7C-A615-EE50-87E591C8BC07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31" creationId="{69BA39E5-0041-8DC1-61DA-E6F8498299AE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32" creationId="{7916CEFF-ACEC-EAD2-B661-E8B69DC47007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33" creationId="{2D08B5C4-2E33-843E-9617-E5CCC960371A}"/>
          </ac:spMkLst>
        </pc:spChg>
        <pc:spChg chg="del mod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37" creationId="{3D7E5A1B-B583-2E36-A03F-CDEFFD8DA85B}"/>
          </ac:spMkLst>
        </pc:spChg>
        <pc:spChg chg="del mod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38" creationId="{43977596-82D2-C768-0655-A78DC7751307}"/>
          </ac:spMkLst>
        </pc:spChg>
        <pc:spChg chg="del mod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39" creationId="{BDE08F5E-999C-86E7-3554-2B30AD3A1DAA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40" creationId="{98FC5024-FAA5-13C3-F808-52CD00569318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41" creationId="{55B8B5CA-97B0-2064-91E5-7DF7DCD3781D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42" creationId="{AA913FD2-BD8A-F483-2879-F665C994B8E1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43" creationId="{F1295A71-7119-A3D6-FA50-129DFD222859}"/>
          </ac:spMkLst>
        </pc:spChg>
        <pc:spChg chg="del">
          <ac:chgData name="Fatima Pillosu" userId="a6295d4dc9e22643" providerId="LiveId" clId="{847D4158-B166-4E03-B53F-E82454BBD399}" dt="2024-01-05T11:51:10.486" v="9" actId="21"/>
          <ac:spMkLst>
            <pc:docMk/>
            <pc:sldMk cId="3953640220" sldId="256"/>
            <ac:spMk id="144" creationId="{21AA4A53-822F-1591-78A3-B762FDFD14EB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48" creationId="{7B04B848-6594-DBA6-3067-472B0F9A4E4C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49" creationId="{8EF4E64A-7B5C-9AEB-D3CA-BAD231CC9D1B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50" creationId="{66EBF06A-CA92-F248-0700-62683B545A76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51" creationId="{EE82B0B0-B60A-EFE2-A094-24B7DA87A071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52" creationId="{B39EF48E-213D-6D90-30A4-1075D1860499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53" creationId="{AE164B38-3E62-B3CA-2B86-F4CDA7FEEADB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54" creationId="{13B64DD0-6E19-697D-1ADC-C1C0BD74C2D0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55" creationId="{32F5EFE2-E5B7-8171-A23B-27ACC323095E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56" creationId="{A028BBE7-E8CC-0A2E-FC9D-D2899B5EFE35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57" creationId="{907A1B53-1747-D7E5-74BD-C50FF6DCA4F8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58" creationId="{CA1EB181-8ACA-6A76-2AF1-24E3204B3D01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62" creationId="{2D8A34A8-91C6-D3D0-98F0-FBDE4CCCD8C9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63" creationId="{DF11D764-D8C6-6AB3-3556-B8EE14638B60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64" creationId="{631ED02D-7856-7765-515C-67811A6BD676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65" creationId="{341573CD-360A-E395-26E0-9DB18326D99E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66" creationId="{936DB0E1-2124-33B7-41CD-85B65F9C1584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67" creationId="{E515A56B-779E-67F0-93FC-37BD7FCA8E9F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68" creationId="{F825167D-4123-0C8F-F08A-CD490804A8E0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72" creationId="{917CB604-7AB2-6283-569D-987B7E2510EB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73" creationId="{74E98767-0F38-21AE-AE30-C082A5A58AD1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74" creationId="{F81D388C-82BC-9DB7-402C-AD038B324200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75" creationId="{452867B3-CEA2-379E-F7B9-4E41FFB81A3A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76" creationId="{000ADBDA-35F7-D6A6-B54A-DA4C2E635821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77" creationId="{190001C4-5242-8854-5038-39D326129331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78" creationId="{9F577F40-D33F-8FD7-D2F0-515E612B7D5F}"/>
          </ac:spMkLst>
        </pc:spChg>
        <pc:spChg chg="add mod">
          <ac:chgData name="Fatima Pillosu" userId="a6295d4dc9e22643" providerId="LiveId" clId="{847D4158-B166-4E03-B53F-E82454BBD399}" dt="2024-01-05T11:57:11.315" v="73"/>
          <ac:spMkLst>
            <pc:docMk/>
            <pc:sldMk cId="3953640220" sldId="256"/>
            <ac:spMk id="179" creationId="{DBB2981E-6D7A-2DB8-6F80-93ED76D95AFE}"/>
          </ac:spMkLst>
        </pc:spChg>
        <pc:picChg chg="add del mod">
          <ac:chgData name="Fatima Pillosu" userId="a6295d4dc9e22643" providerId="LiveId" clId="{847D4158-B166-4E03-B53F-E82454BBD399}" dt="2024-01-05T11:56:11.097" v="72" actId="21"/>
          <ac:picMkLst>
            <pc:docMk/>
            <pc:sldMk cId="3953640220" sldId="256"/>
            <ac:picMk id="2" creationId="{06827095-9460-1937-1D5E-ACD296A8D30C}"/>
          </ac:picMkLst>
        </pc:picChg>
        <pc:picChg chg="add del mod">
          <ac:chgData name="Fatima Pillosu" userId="a6295d4dc9e22643" providerId="LiveId" clId="{847D4158-B166-4E03-B53F-E82454BBD399}" dt="2024-01-05T11:56:11.097" v="72" actId="21"/>
          <ac:picMkLst>
            <pc:docMk/>
            <pc:sldMk cId="3953640220" sldId="256"/>
            <ac:picMk id="3" creationId="{DC31C5B6-D9A3-CC91-97C1-E9FDA240A208}"/>
          </ac:picMkLst>
        </pc:picChg>
        <pc:picChg chg="add del mod">
          <ac:chgData name="Fatima Pillosu" userId="a6295d4dc9e22643" providerId="LiveId" clId="{847D4158-B166-4E03-B53F-E82454BBD399}" dt="2024-01-05T11:56:11.097" v="72" actId="21"/>
          <ac:picMkLst>
            <pc:docMk/>
            <pc:sldMk cId="3953640220" sldId="256"/>
            <ac:picMk id="4" creationId="{ABF3EB74-F6E0-BBD0-CF74-26010678B7D4}"/>
          </ac:picMkLst>
        </pc:picChg>
        <pc:picChg chg="add del mod">
          <ac:chgData name="Fatima Pillosu" userId="a6295d4dc9e22643" providerId="LiveId" clId="{847D4158-B166-4E03-B53F-E82454BBD399}" dt="2024-01-05T11:56:11.097" v="72" actId="21"/>
          <ac:picMkLst>
            <pc:docMk/>
            <pc:sldMk cId="3953640220" sldId="256"/>
            <ac:picMk id="5" creationId="{09C8FF14-5CBE-8A28-B9B7-4912F07CAAAF}"/>
          </ac:picMkLst>
        </pc:picChg>
        <pc:picChg chg="add del mod">
          <ac:chgData name="Fatima Pillosu" userId="a6295d4dc9e22643" providerId="LiveId" clId="{847D4158-B166-4E03-B53F-E82454BBD399}" dt="2024-01-05T11:56:11.097" v="72" actId="21"/>
          <ac:picMkLst>
            <pc:docMk/>
            <pc:sldMk cId="3953640220" sldId="256"/>
            <ac:picMk id="6" creationId="{21BB0DD2-C2EE-2FBB-6617-C122BAEC00F4}"/>
          </ac:picMkLst>
        </pc:picChg>
        <pc:picChg chg="add del mod">
          <ac:chgData name="Fatima Pillosu" userId="a6295d4dc9e22643" providerId="LiveId" clId="{847D4158-B166-4E03-B53F-E82454BBD399}" dt="2024-01-05T11:56:11.097" v="72" actId="21"/>
          <ac:picMkLst>
            <pc:docMk/>
            <pc:sldMk cId="3953640220" sldId="256"/>
            <ac:picMk id="7" creationId="{5C2A3F9D-D5E6-10AA-633B-095FEABC5032}"/>
          </ac:picMkLst>
        </pc:picChg>
        <pc:picChg chg="add del mod">
          <ac:chgData name="Fatima Pillosu" userId="a6295d4dc9e22643" providerId="LiveId" clId="{847D4158-B166-4E03-B53F-E82454BBD399}" dt="2024-01-05T11:56:11.097" v="72" actId="21"/>
          <ac:picMkLst>
            <pc:docMk/>
            <pc:sldMk cId="3953640220" sldId="256"/>
            <ac:picMk id="25" creationId="{7462A946-56CF-F88E-FB87-C50FA6AE4C39}"/>
          </ac:picMkLst>
        </pc:picChg>
        <pc:picChg chg="add mod">
          <ac:chgData name="Fatima Pillosu" userId="a6295d4dc9e22643" providerId="LiveId" clId="{847D4158-B166-4E03-B53F-E82454BBD399}" dt="2024-01-05T11:57:11.315" v="73"/>
          <ac:picMkLst>
            <pc:docMk/>
            <pc:sldMk cId="3953640220" sldId="256"/>
            <ac:picMk id="62" creationId="{671CFB7D-37D4-A879-6FEC-27ACEC12C55E}"/>
          </ac:picMkLst>
        </pc:picChg>
        <pc:picChg chg="add mod">
          <ac:chgData name="Fatima Pillosu" userId="a6295d4dc9e22643" providerId="LiveId" clId="{847D4158-B166-4E03-B53F-E82454BBD399}" dt="2024-01-05T11:57:11.315" v="73"/>
          <ac:picMkLst>
            <pc:docMk/>
            <pc:sldMk cId="3953640220" sldId="256"/>
            <ac:picMk id="63" creationId="{BA440470-A820-47D6-7BA0-692371C05AD4}"/>
          </ac:picMkLst>
        </pc:picChg>
        <pc:picChg chg="add mod">
          <ac:chgData name="Fatima Pillosu" userId="a6295d4dc9e22643" providerId="LiveId" clId="{847D4158-B166-4E03-B53F-E82454BBD399}" dt="2024-01-05T11:57:11.315" v="73"/>
          <ac:picMkLst>
            <pc:docMk/>
            <pc:sldMk cId="3953640220" sldId="256"/>
            <ac:picMk id="64" creationId="{CEE78A39-9662-1569-4AC9-4E55CE158FC5}"/>
          </ac:picMkLst>
        </pc:picChg>
        <pc:picChg chg="add mod">
          <ac:chgData name="Fatima Pillosu" userId="a6295d4dc9e22643" providerId="LiveId" clId="{847D4158-B166-4E03-B53F-E82454BBD399}" dt="2024-01-05T11:57:11.315" v="73"/>
          <ac:picMkLst>
            <pc:docMk/>
            <pc:sldMk cId="3953640220" sldId="256"/>
            <ac:picMk id="65" creationId="{6E87DBCA-9303-3110-3470-FB6EB5341174}"/>
          </ac:picMkLst>
        </pc:picChg>
        <pc:picChg chg="add mod">
          <ac:chgData name="Fatima Pillosu" userId="a6295d4dc9e22643" providerId="LiveId" clId="{847D4158-B166-4E03-B53F-E82454BBD399}" dt="2024-01-05T11:57:11.315" v="73"/>
          <ac:picMkLst>
            <pc:docMk/>
            <pc:sldMk cId="3953640220" sldId="256"/>
            <ac:picMk id="66" creationId="{CD45B633-5B34-9DBD-038E-03229179611C}"/>
          </ac:picMkLst>
        </pc:picChg>
        <pc:picChg chg="add mod">
          <ac:chgData name="Fatima Pillosu" userId="a6295d4dc9e22643" providerId="LiveId" clId="{847D4158-B166-4E03-B53F-E82454BBD399}" dt="2024-01-05T11:57:11.315" v="73"/>
          <ac:picMkLst>
            <pc:docMk/>
            <pc:sldMk cId="3953640220" sldId="256"/>
            <ac:picMk id="67" creationId="{5841BF11-A974-963B-E723-55E23E1B8922}"/>
          </ac:picMkLst>
        </pc:picChg>
        <pc:picChg chg="add mod">
          <ac:chgData name="Fatima Pillosu" userId="a6295d4dc9e22643" providerId="LiveId" clId="{847D4158-B166-4E03-B53F-E82454BBD399}" dt="2024-01-05T11:57:11.315" v="73"/>
          <ac:picMkLst>
            <pc:docMk/>
            <pc:sldMk cId="3953640220" sldId="256"/>
            <ac:picMk id="85" creationId="{4965CBCC-F924-A247-EDE2-1B53E462AD4E}"/>
          </ac:picMkLst>
        </pc:picChg>
        <pc:picChg chg="del">
          <ac:chgData name="Fatima Pillosu" userId="a6295d4dc9e22643" providerId="LiveId" clId="{847D4158-B166-4E03-B53F-E82454BBD399}" dt="2024-01-05T11:51:10.486" v="9" actId="21"/>
          <ac:picMkLst>
            <pc:docMk/>
            <pc:sldMk cId="3953640220" sldId="256"/>
            <ac:picMk id="86" creationId="{D28444E0-E1B1-E2AC-B8DC-AEDF7214D34A}"/>
          </ac:picMkLst>
        </pc:picChg>
        <pc:picChg chg="del">
          <ac:chgData name="Fatima Pillosu" userId="a6295d4dc9e22643" providerId="LiveId" clId="{847D4158-B166-4E03-B53F-E82454BBD399}" dt="2024-01-05T11:51:10.486" v="9" actId="21"/>
          <ac:picMkLst>
            <pc:docMk/>
            <pc:sldMk cId="3953640220" sldId="256"/>
            <ac:picMk id="87" creationId="{D427A26E-C4A6-D838-F011-D34CF751693F}"/>
          </ac:picMkLst>
        </pc:picChg>
        <pc:picChg chg="del">
          <ac:chgData name="Fatima Pillosu" userId="a6295d4dc9e22643" providerId="LiveId" clId="{847D4158-B166-4E03-B53F-E82454BBD399}" dt="2024-01-05T11:51:10.486" v="9" actId="21"/>
          <ac:picMkLst>
            <pc:docMk/>
            <pc:sldMk cId="3953640220" sldId="256"/>
            <ac:picMk id="88" creationId="{9796B452-6C50-2D81-C8C4-0222BF449DFF}"/>
          </ac:picMkLst>
        </pc:picChg>
        <pc:picChg chg="del">
          <ac:chgData name="Fatima Pillosu" userId="a6295d4dc9e22643" providerId="LiveId" clId="{847D4158-B166-4E03-B53F-E82454BBD399}" dt="2024-01-05T11:51:10.486" v="9" actId="21"/>
          <ac:picMkLst>
            <pc:docMk/>
            <pc:sldMk cId="3953640220" sldId="256"/>
            <ac:picMk id="89" creationId="{8134CF30-2186-05AF-710D-88F198B4BA44}"/>
          </ac:picMkLst>
        </pc:picChg>
        <pc:picChg chg="del">
          <ac:chgData name="Fatima Pillosu" userId="a6295d4dc9e22643" providerId="LiveId" clId="{847D4158-B166-4E03-B53F-E82454BBD399}" dt="2024-01-05T11:51:10.486" v="9" actId="21"/>
          <ac:picMkLst>
            <pc:docMk/>
            <pc:sldMk cId="3953640220" sldId="256"/>
            <ac:picMk id="90" creationId="{2A46CFD0-FE04-3C0B-E669-E65740CC73D8}"/>
          </ac:picMkLst>
        </pc:picChg>
        <pc:picChg chg="del">
          <ac:chgData name="Fatima Pillosu" userId="a6295d4dc9e22643" providerId="LiveId" clId="{847D4158-B166-4E03-B53F-E82454BBD399}" dt="2024-01-05T11:51:10.486" v="9" actId="21"/>
          <ac:picMkLst>
            <pc:docMk/>
            <pc:sldMk cId="3953640220" sldId="256"/>
            <ac:picMk id="91" creationId="{CB209281-E0F2-9A06-B033-69A44A3B332A}"/>
          </ac:picMkLst>
        </pc:picChg>
        <pc:picChg chg="del">
          <ac:chgData name="Fatima Pillosu" userId="a6295d4dc9e22643" providerId="LiveId" clId="{847D4158-B166-4E03-B53F-E82454BBD399}" dt="2024-01-05T11:51:10.486" v="9" actId="21"/>
          <ac:picMkLst>
            <pc:docMk/>
            <pc:sldMk cId="3953640220" sldId="256"/>
            <ac:picMk id="109" creationId="{1055C349-FD7C-6B53-4BF3-4F00AA8A2FDE}"/>
          </ac:picMkLst>
        </pc:picChg>
        <pc:cxnChg chg="add del mod">
          <ac:chgData name="Fatima Pillosu" userId="a6295d4dc9e22643" providerId="LiveId" clId="{847D4158-B166-4E03-B53F-E82454BBD399}" dt="2024-01-05T11:56:11.097" v="72" actId="21"/>
          <ac:cxnSpMkLst>
            <pc:docMk/>
            <pc:sldMk cId="3953640220" sldId="256"/>
            <ac:cxnSpMk id="26" creationId="{7BBDC667-8A0F-BA20-B440-950373C80CA2}"/>
          </ac:cxnSpMkLst>
        </pc:cxnChg>
        <pc:cxnChg chg="add del mod">
          <ac:chgData name="Fatima Pillosu" userId="a6295d4dc9e22643" providerId="LiveId" clId="{847D4158-B166-4E03-B53F-E82454BBD399}" dt="2024-01-05T11:56:11.097" v="72" actId="21"/>
          <ac:cxnSpMkLst>
            <pc:docMk/>
            <pc:sldMk cId="3953640220" sldId="256"/>
            <ac:cxnSpMk id="27" creationId="{68BA19FB-B436-261A-08D5-514439187EB4}"/>
          </ac:cxnSpMkLst>
        </pc:cxnChg>
        <pc:cxnChg chg="add del mod">
          <ac:chgData name="Fatima Pillosu" userId="a6295d4dc9e22643" providerId="LiveId" clId="{847D4158-B166-4E03-B53F-E82454BBD399}" dt="2024-01-05T11:56:11.097" v="72" actId="21"/>
          <ac:cxnSpMkLst>
            <pc:docMk/>
            <pc:sldMk cId="3953640220" sldId="256"/>
            <ac:cxnSpMk id="28" creationId="{9584F7BD-7140-5556-E379-81C3325FD354}"/>
          </ac:cxnSpMkLst>
        </pc:cxnChg>
        <pc:cxnChg chg="add del mod">
          <ac:chgData name="Fatima Pillosu" userId="a6295d4dc9e22643" providerId="LiveId" clId="{847D4158-B166-4E03-B53F-E82454BBD399}" dt="2024-01-05T11:56:11.097" v="72" actId="21"/>
          <ac:cxnSpMkLst>
            <pc:docMk/>
            <pc:sldMk cId="3953640220" sldId="256"/>
            <ac:cxnSpMk id="40" creationId="{BAA55D46-1C3D-39B0-E12C-76BBB03490B3}"/>
          </ac:cxnSpMkLst>
        </pc:cxnChg>
        <pc:cxnChg chg="add del mod">
          <ac:chgData name="Fatima Pillosu" userId="a6295d4dc9e22643" providerId="LiveId" clId="{847D4158-B166-4E03-B53F-E82454BBD399}" dt="2024-01-05T11:56:11.097" v="72" actId="21"/>
          <ac:cxnSpMkLst>
            <pc:docMk/>
            <pc:sldMk cId="3953640220" sldId="256"/>
            <ac:cxnSpMk id="41" creationId="{3FC4AF23-FD74-272B-40C8-666942F45447}"/>
          </ac:cxnSpMkLst>
        </pc:cxnChg>
        <pc:cxnChg chg="add del mod">
          <ac:chgData name="Fatima Pillosu" userId="a6295d4dc9e22643" providerId="LiveId" clId="{847D4158-B166-4E03-B53F-E82454BBD399}" dt="2024-01-05T11:56:11.097" v="72" actId="21"/>
          <ac:cxnSpMkLst>
            <pc:docMk/>
            <pc:sldMk cId="3953640220" sldId="256"/>
            <ac:cxnSpMk id="42" creationId="{9555EB9F-94BB-0A6F-3970-841929D12754}"/>
          </ac:cxnSpMkLst>
        </pc:cxnChg>
        <pc:cxnChg chg="add del mod">
          <ac:chgData name="Fatima Pillosu" userId="a6295d4dc9e22643" providerId="LiveId" clId="{847D4158-B166-4E03-B53F-E82454BBD399}" dt="2024-01-05T11:56:11.097" v="72" actId="21"/>
          <ac:cxnSpMkLst>
            <pc:docMk/>
            <pc:sldMk cId="3953640220" sldId="256"/>
            <ac:cxnSpMk id="50" creationId="{8395015F-CE9A-BEAE-3CF2-D97E818CC0D5}"/>
          </ac:cxnSpMkLst>
        </pc:cxnChg>
        <pc:cxnChg chg="add del mod">
          <ac:chgData name="Fatima Pillosu" userId="a6295d4dc9e22643" providerId="LiveId" clId="{847D4158-B166-4E03-B53F-E82454BBD399}" dt="2024-01-05T11:56:11.097" v="72" actId="21"/>
          <ac:cxnSpMkLst>
            <pc:docMk/>
            <pc:sldMk cId="3953640220" sldId="256"/>
            <ac:cxnSpMk id="51" creationId="{CFC39F81-785D-80E3-A6D7-BC151D53FAA0}"/>
          </ac:cxnSpMkLst>
        </pc:cxnChg>
        <pc:cxnChg chg="add del mod">
          <ac:chgData name="Fatima Pillosu" userId="a6295d4dc9e22643" providerId="LiveId" clId="{847D4158-B166-4E03-B53F-E82454BBD399}" dt="2024-01-05T11:56:11.097" v="72" actId="21"/>
          <ac:cxnSpMkLst>
            <pc:docMk/>
            <pc:sldMk cId="3953640220" sldId="256"/>
            <ac:cxnSpMk id="52" creationId="{07B4FD2F-D461-018F-481F-A8A87DCEF9AA}"/>
          </ac:cxnSpMkLst>
        </pc:cxnChg>
        <pc:cxnChg chg="del">
          <ac:chgData name="Fatima Pillosu" userId="a6295d4dc9e22643" providerId="LiveId" clId="{847D4158-B166-4E03-B53F-E82454BBD399}" dt="2024-01-05T11:51:10.486" v="9" actId="21"/>
          <ac:cxnSpMkLst>
            <pc:docMk/>
            <pc:sldMk cId="3953640220" sldId="256"/>
            <ac:cxnSpMk id="110" creationId="{AE600532-A239-DDA3-6B0A-E9EC8A3F94B2}"/>
          </ac:cxnSpMkLst>
        </pc:cxnChg>
        <pc:cxnChg chg="del">
          <ac:chgData name="Fatima Pillosu" userId="a6295d4dc9e22643" providerId="LiveId" clId="{847D4158-B166-4E03-B53F-E82454BBD399}" dt="2024-01-05T11:51:10.486" v="9" actId="21"/>
          <ac:cxnSpMkLst>
            <pc:docMk/>
            <pc:sldMk cId="3953640220" sldId="256"/>
            <ac:cxnSpMk id="111" creationId="{9A88DE66-6815-D048-2E4B-6F69DC6A209F}"/>
          </ac:cxnSpMkLst>
        </pc:cxnChg>
        <pc:cxnChg chg="del">
          <ac:chgData name="Fatima Pillosu" userId="a6295d4dc9e22643" providerId="LiveId" clId="{847D4158-B166-4E03-B53F-E82454BBD399}" dt="2024-01-05T11:51:10.486" v="9" actId="21"/>
          <ac:cxnSpMkLst>
            <pc:docMk/>
            <pc:sldMk cId="3953640220" sldId="256"/>
            <ac:cxnSpMk id="112" creationId="{1586A7B4-B222-AF74-5C07-0601035389F1}"/>
          </ac:cxnSpMkLst>
        </pc:cxnChg>
        <pc:cxnChg chg="del">
          <ac:chgData name="Fatima Pillosu" userId="a6295d4dc9e22643" providerId="LiveId" clId="{847D4158-B166-4E03-B53F-E82454BBD399}" dt="2024-01-05T11:51:10.486" v="9" actId="21"/>
          <ac:cxnSpMkLst>
            <pc:docMk/>
            <pc:sldMk cId="3953640220" sldId="256"/>
            <ac:cxnSpMk id="124" creationId="{D620FB7F-C1AF-61F2-7A08-87602B7C187F}"/>
          </ac:cxnSpMkLst>
        </pc:cxnChg>
        <pc:cxnChg chg="del">
          <ac:chgData name="Fatima Pillosu" userId="a6295d4dc9e22643" providerId="LiveId" clId="{847D4158-B166-4E03-B53F-E82454BBD399}" dt="2024-01-05T11:51:10.486" v="9" actId="21"/>
          <ac:cxnSpMkLst>
            <pc:docMk/>
            <pc:sldMk cId="3953640220" sldId="256"/>
            <ac:cxnSpMk id="125" creationId="{CD097379-C0CF-AE93-E05E-13028A66A728}"/>
          </ac:cxnSpMkLst>
        </pc:cxnChg>
        <pc:cxnChg chg="del">
          <ac:chgData name="Fatima Pillosu" userId="a6295d4dc9e22643" providerId="LiveId" clId="{847D4158-B166-4E03-B53F-E82454BBD399}" dt="2024-01-05T11:51:10.486" v="9" actId="21"/>
          <ac:cxnSpMkLst>
            <pc:docMk/>
            <pc:sldMk cId="3953640220" sldId="256"/>
            <ac:cxnSpMk id="126" creationId="{74066D80-9684-6D12-CF34-3BEE71407C74}"/>
          </ac:cxnSpMkLst>
        </pc:cxnChg>
        <pc:cxnChg chg="del">
          <ac:chgData name="Fatima Pillosu" userId="a6295d4dc9e22643" providerId="LiveId" clId="{847D4158-B166-4E03-B53F-E82454BBD399}" dt="2024-01-05T11:51:10.486" v="9" actId="21"/>
          <ac:cxnSpMkLst>
            <pc:docMk/>
            <pc:sldMk cId="3953640220" sldId="256"/>
            <ac:cxnSpMk id="134" creationId="{F1466FC3-1648-F093-2A66-F623CAC31513}"/>
          </ac:cxnSpMkLst>
        </pc:cxnChg>
        <pc:cxnChg chg="del">
          <ac:chgData name="Fatima Pillosu" userId="a6295d4dc9e22643" providerId="LiveId" clId="{847D4158-B166-4E03-B53F-E82454BBD399}" dt="2024-01-05T11:51:10.486" v="9" actId="21"/>
          <ac:cxnSpMkLst>
            <pc:docMk/>
            <pc:sldMk cId="3953640220" sldId="256"/>
            <ac:cxnSpMk id="135" creationId="{1C4D16C3-5E0C-2F52-2BD9-5D3A7D87A5D1}"/>
          </ac:cxnSpMkLst>
        </pc:cxnChg>
        <pc:cxnChg chg="del">
          <ac:chgData name="Fatima Pillosu" userId="a6295d4dc9e22643" providerId="LiveId" clId="{847D4158-B166-4E03-B53F-E82454BBD399}" dt="2024-01-05T11:51:10.486" v="9" actId="21"/>
          <ac:cxnSpMkLst>
            <pc:docMk/>
            <pc:sldMk cId="3953640220" sldId="256"/>
            <ac:cxnSpMk id="136" creationId="{723583CE-46CA-C882-A292-7041545B4C25}"/>
          </ac:cxnSpMkLst>
        </pc:cxnChg>
        <pc:cxnChg chg="add mod">
          <ac:chgData name="Fatima Pillosu" userId="a6295d4dc9e22643" providerId="LiveId" clId="{847D4158-B166-4E03-B53F-E82454BBD399}" dt="2024-01-05T11:57:11.315" v="73"/>
          <ac:cxnSpMkLst>
            <pc:docMk/>
            <pc:sldMk cId="3953640220" sldId="256"/>
            <ac:cxnSpMk id="145" creationId="{E25D16EC-1D54-3C09-DDD7-9822A637BC3E}"/>
          </ac:cxnSpMkLst>
        </pc:cxnChg>
        <pc:cxnChg chg="add mod">
          <ac:chgData name="Fatima Pillosu" userId="a6295d4dc9e22643" providerId="LiveId" clId="{847D4158-B166-4E03-B53F-E82454BBD399}" dt="2024-01-05T11:57:11.315" v="73"/>
          <ac:cxnSpMkLst>
            <pc:docMk/>
            <pc:sldMk cId="3953640220" sldId="256"/>
            <ac:cxnSpMk id="146" creationId="{237EE274-F24C-97DC-D9BB-B0613641B8CC}"/>
          </ac:cxnSpMkLst>
        </pc:cxnChg>
        <pc:cxnChg chg="add mod">
          <ac:chgData name="Fatima Pillosu" userId="a6295d4dc9e22643" providerId="LiveId" clId="{847D4158-B166-4E03-B53F-E82454BBD399}" dt="2024-01-05T11:57:11.315" v="73"/>
          <ac:cxnSpMkLst>
            <pc:docMk/>
            <pc:sldMk cId="3953640220" sldId="256"/>
            <ac:cxnSpMk id="147" creationId="{DE6CC491-DB79-05FC-AACD-14821F66C034}"/>
          </ac:cxnSpMkLst>
        </pc:cxnChg>
        <pc:cxnChg chg="add mod">
          <ac:chgData name="Fatima Pillosu" userId="a6295d4dc9e22643" providerId="LiveId" clId="{847D4158-B166-4E03-B53F-E82454BBD399}" dt="2024-01-05T11:57:11.315" v="73"/>
          <ac:cxnSpMkLst>
            <pc:docMk/>
            <pc:sldMk cId="3953640220" sldId="256"/>
            <ac:cxnSpMk id="159" creationId="{B49AE7AB-C560-AFA8-8CD0-24DD0EFBAFD1}"/>
          </ac:cxnSpMkLst>
        </pc:cxnChg>
        <pc:cxnChg chg="add mod">
          <ac:chgData name="Fatima Pillosu" userId="a6295d4dc9e22643" providerId="LiveId" clId="{847D4158-B166-4E03-B53F-E82454BBD399}" dt="2024-01-05T11:57:11.315" v="73"/>
          <ac:cxnSpMkLst>
            <pc:docMk/>
            <pc:sldMk cId="3953640220" sldId="256"/>
            <ac:cxnSpMk id="160" creationId="{0CF1927D-8551-FD1C-CACD-FD0E8281B694}"/>
          </ac:cxnSpMkLst>
        </pc:cxnChg>
        <pc:cxnChg chg="add mod">
          <ac:chgData name="Fatima Pillosu" userId="a6295d4dc9e22643" providerId="LiveId" clId="{847D4158-B166-4E03-B53F-E82454BBD399}" dt="2024-01-05T11:57:11.315" v="73"/>
          <ac:cxnSpMkLst>
            <pc:docMk/>
            <pc:sldMk cId="3953640220" sldId="256"/>
            <ac:cxnSpMk id="161" creationId="{0E9563E0-080B-2FE9-5900-EE68E44D7FA8}"/>
          </ac:cxnSpMkLst>
        </pc:cxnChg>
        <pc:cxnChg chg="add mod">
          <ac:chgData name="Fatima Pillosu" userId="a6295d4dc9e22643" providerId="LiveId" clId="{847D4158-B166-4E03-B53F-E82454BBD399}" dt="2024-01-05T11:57:11.315" v="73"/>
          <ac:cxnSpMkLst>
            <pc:docMk/>
            <pc:sldMk cId="3953640220" sldId="256"/>
            <ac:cxnSpMk id="169" creationId="{B4975CEA-6CFB-FE8B-19C8-EA81872B0919}"/>
          </ac:cxnSpMkLst>
        </pc:cxnChg>
        <pc:cxnChg chg="add mod">
          <ac:chgData name="Fatima Pillosu" userId="a6295d4dc9e22643" providerId="LiveId" clId="{847D4158-B166-4E03-B53F-E82454BBD399}" dt="2024-01-05T11:57:11.315" v="73"/>
          <ac:cxnSpMkLst>
            <pc:docMk/>
            <pc:sldMk cId="3953640220" sldId="256"/>
            <ac:cxnSpMk id="170" creationId="{E3330AC2-88CF-7EFC-5F9F-D17FAC17B176}"/>
          </ac:cxnSpMkLst>
        </pc:cxnChg>
        <pc:cxnChg chg="add mod">
          <ac:chgData name="Fatima Pillosu" userId="a6295d4dc9e22643" providerId="LiveId" clId="{847D4158-B166-4E03-B53F-E82454BBD399}" dt="2024-01-05T11:57:11.315" v="73"/>
          <ac:cxnSpMkLst>
            <pc:docMk/>
            <pc:sldMk cId="3953640220" sldId="256"/>
            <ac:cxnSpMk id="171" creationId="{83AA52D8-7B37-0E46-7F02-48DB9BED5B21}"/>
          </ac:cxnSpMkLst>
        </pc:cxnChg>
      </pc:sldChg>
    </pc:docChg>
  </pc:docChgLst>
  <pc:docChgLst>
    <pc:chgData name="Fatima Pillosu" userId="a6295d4dc9e22643" providerId="LiveId" clId="{79429B92-F843-4CD1-A45F-7106F93BF9AF}"/>
    <pc:docChg chg="undo custSel modSld">
      <pc:chgData name="Fatima Pillosu" userId="a6295d4dc9e22643" providerId="LiveId" clId="{79429B92-F843-4CD1-A45F-7106F93BF9AF}" dt="2023-12-20T11:48:48.964" v="313" actId="1035"/>
      <pc:docMkLst>
        <pc:docMk/>
      </pc:docMkLst>
      <pc:sldChg chg="addSp delSp modSp mod">
        <pc:chgData name="Fatima Pillosu" userId="a6295d4dc9e22643" providerId="LiveId" clId="{79429B92-F843-4CD1-A45F-7106F93BF9AF}" dt="2023-12-20T11:48:48.964" v="313" actId="1035"/>
        <pc:sldMkLst>
          <pc:docMk/>
          <pc:sldMk cId="3953640220" sldId="256"/>
        </pc:sldMkLst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26" creationId="{35CF9E46-B683-0A6B-FF02-8FEA8D3C0402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28" creationId="{A08E5E9B-FF4D-AAD0-8582-6EF8522201C4}"/>
          </ac:spMkLst>
        </pc:spChg>
        <pc:spChg chg="del mod">
          <ac:chgData name="Fatima Pillosu" userId="a6295d4dc9e22643" providerId="LiveId" clId="{79429B92-F843-4CD1-A45F-7106F93BF9AF}" dt="2023-12-20T11:44:49.023" v="252" actId="478"/>
          <ac:spMkLst>
            <pc:docMk/>
            <pc:sldMk cId="3953640220" sldId="256"/>
            <ac:spMk id="31" creationId="{0118647E-E5F7-25A8-845A-7BCD8FB11E55}"/>
          </ac:spMkLst>
        </pc:spChg>
        <pc:spChg chg="del mod">
          <ac:chgData name="Fatima Pillosu" userId="a6295d4dc9e22643" providerId="LiveId" clId="{79429B92-F843-4CD1-A45F-7106F93BF9AF}" dt="2023-12-20T11:44:56.301" v="256" actId="478"/>
          <ac:spMkLst>
            <pc:docMk/>
            <pc:sldMk cId="3953640220" sldId="256"/>
            <ac:spMk id="32" creationId="{0B22776B-BAC0-51B8-FA67-61FE6260B47D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5" creationId="{7D5D0074-1C46-5F82-CDB6-93500DCDB1CC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6" creationId="{A1998A6F-8E4E-3580-DE15-A38F11E05409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7" creationId="{9392A038-B9C3-561A-9242-7CD896584099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8" creationId="{308F0B8C-520F-6B3E-607A-C3FA50E4676E}"/>
          </ac:spMkLst>
        </pc:spChg>
        <pc:spChg chg="add del mod">
          <ac:chgData name="Fatima Pillosu" userId="a6295d4dc9e22643" providerId="LiveId" clId="{79429B92-F843-4CD1-A45F-7106F93BF9AF}" dt="2023-12-20T11:44:55.188" v="255" actId="478"/>
          <ac:spMkLst>
            <pc:docMk/>
            <pc:sldMk cId="3953640220" sldId="256"/>
            <ac:spMk id="39" creationId="{461E7368-BACE-399A-8E2D-336377E5FAC1}"/>
          </ac:spMkLst>
        </pc:spChg>
        <pc:spChg chg="add del mod">
          <ac:chgData name="Fatima Pillosu" userId="a6295d4dc9e22643" providerId="LiveId" clId="{79429B92-F843-4CD1-A45F-7106F93BF9AF}" dt="2023-12-20T11:44:53.696" v="254" actId="478"/>
          <ac:spMkLst>
            <pc:docMk/>
            <pc:sldMk cId="3953640220" sldId="256"/>
            <ac:spMk id="40" creationId="{B2E26C8D-39AA-AF43-2834-DBA88D2C5150}"/>
          </ac:spMkLst>
        </pc:spChg>
        <pc:spChg chg="add del mod">
          <ac:chgData name="Fatima Pillosu" userId="a6295d4dc9e22643" providerId="LiveId" clId="{79429B92-F843-4CD1-A45F-7106F93BF9AF}" dt="2023-12-20T11:44:51.621" v="253" actId="478"/>
          <ac:spMkLst>
            <pc:docMk/>
            <pc:sldMk cId="3953640220" sldId="256"/>
            <ac:spMk id="41" creationId="{360B745A-9FFE-BCBE-1A44-D5CC8B1DB4D1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2" creationId="{8CBFB3FF-B98E-3EFD-A5DC-306CE6CA79E7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3" creationId="{FF0E4D32-9050-40B3-5DF9-5F87346902E5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4" creationId="{63986A9D-156D-0826-99F9-5692EB0A111A}"/>
          </ac:spMkLst>
        </pc:spChg>
        <pc:spChg chg="add del">
          <ac:chgData name="Fatima Pillosu" userId="a6295d4dc9e22643" providerId="LiveId" clId="{79429B92-F843-4CD1-A45F-7106F93BF9AF}" dt="2023-12-20T11:40:02.076" v="129" actId="478"/>
          <ac:spMkLst>
            <pc:docMk/>
            <pc:sldMk cId="3953640220" sldId="256"/>
            <ac:spMk id="45" creationId="{AA994839-97BD-2F2B-76BF-731C5E3BF966}"/>
          </ac:spMkLst>
        </pc:spChg>
        <pc:spChg chg="add del mod">
          <ac:chgData name="Fatima Pillosu" userId="a6295d4dc9e22643" providerId="LiveId" clId="{79429B92-F843-4CD1-A45F-7106F93BF9AF}" dt="2023-12-20T11:41:19.639" v="163" actId="478"/>
          <ac:spMkLst>
            <pc:docMk/>
            <pc:sldMk cId="3953640220" sldId="256"/>
            <ac:spMk id="46" creationId="{C23C232D-3146-EB47-7C3A-87C89B90073A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7" creationId="{20DEA103-5011-0445-CFA3-DE4A5BB68A4C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8" creationId="{886F0987-BA78-3D0B-679F-DAA3F2A149E0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9" creationId="{3A14CBE6-2070-5EA0-CBB7-ED4F49A6BD3B}"/>
          </ac:spMkLst>
        </pc:spChg>
        <pc:spChg chg="add del mod">
          <ac:chgData name="Fatima Pillosu" userId="a6295d4dc9e22643" providerId="LiveId" clId="{79429B92-F843-4CD1-A45F-7106F93BF9AF}" dt="2023-12-20T11:45:09.123" v="261" actId="478"/>
          <ac:spMkLst>
            <pc:docMk/>
            <pc:sldMk cId="3953640220" sldId="256"/>
            <ac:spMk id="50" creationId="{1DAB91B0-7CEF-BFD3-4A8F-60D1665983E3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1" creationId="{65745CE8-800B-B5AB-84BE-196D22191FFC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2" creationId="{F9972EB9-6CA7-AC8E-AB89-63BDED19DB75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3" creationId="{7416FC49-5D78-E12B-FBB4-9C6336C46888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4" creationId="{CF5EA9DA-7544-96F8-6DE6-42AE0894B2A5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5" creationId="{CF6C13B1-552F-E7D1-1739-59182D1234FA}"/>
          </ac:spMkLst>
        </pc:spChg>
        <pc:spChg chg="add del mod">
          <ac:chgData name="Fatima Pillosu" userId="a6295d4dc9e22643" providerId="LiveId" clId="{79429B92-F843-4CD1-A45F-7106F93BF9AF}" dt="2023-12-20T11:48:16.999" v="310" actId="478"/>
          <ac:spMkLst>
            <pc:docMk/>
            <pc:sldMk cId="3953640220" sldId="256"/>
            <ac:spMk id="56" creationId="{75393632-905A-0B14-AF89-0F97C184BD36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3" creationId="{9F8DC454-FE8A-EE46-6706-DC8EEC3DA25D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5" creationId="{B35E7DC0-EF28-6CD0-B947-194B5D59EB5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6" creationId="{4558FE6D-219A-1D6D-AD6F-7880C519405B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7" creationId="{258190F9-DD48-05B7-67A3-8E61107ABF18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8" creationId="{3B28EF0D-80AC-009F-E202-B305A9F85B58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9" creationId="{85C7295E-7741-28CE-661A-E86B05B3012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1" creationId="{181C1F57-22E2-ED70-9019-6965A1BF999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2" creationId="{D3BC6841-BD73-A275-4BD8-A78663359716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3" creationId="{915267B8-54BD-E089-CB50-DDA72FFF2FF1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4" creationId="{7C10FA3E-034E-CD95-C25F-6FF403099982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5" creationId="{74EF4187-FB57-FB39-4CF9-87C16F1169B9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6" creationId="{4B969718-CD88-F677-3AFA-9927B53A85D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7" creationId="{CFB3AE33-4232-B731-DDDF-682633F96A85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8" creationId="{77AFC5C3-FC01-159B-4B83-B2B163D02F02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9" creationId="{1E8B9889-1E2B-3D1B-0508-1D5EFC3DC89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80" creationId="{DE613366-D013-4D26-E5AB-1EE74190E601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81" creationId="{A8DC1860-5558-8620-0B71-A49FB0DFD845}"/>
          </ac:spMkLst>
        </pc:spChg>
        <pc:picChg chg="del mod modCrop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5" creationId="{1BBA0CBF-29E3-A077-E325-681550B82A7D}"/>
          </ac:picMkLst>
        </pc:picChg>
        <pc:picChg chg="del mod modCrop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7" creationId="{DEDB5DDD-7486-6A9D-BB45-F37150ED953A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9" creationId="{587EFA66-9E26-D322-1A2D-092C25E41B87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0" creationId="{17595B9F-328E-C482-3CBB-E4414F6FF900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2" creationId="{5E384F00-A7A3-8DD0-539D-009C1CFA9A46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4" creationId="{B0B1B8B0-F431-043A-BD69-BD68EABE902F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7" creationId="{44BE568E-2420-4C83-1B44-758A5A02A907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34" creationId="{12824B94-A994-5BC2-8801-613822C8F1D9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57" creationId="{5397F927-1077-97FF-B8C4-B6D469BECEE3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58" creationId="{653B4D43-73EE-B6D9-B7B7-EF334C721F5E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59" creationId="{3FB9259D-9DAC-F6D7-A35D-38FABD956AB8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0" creationId="{0AC91FB5-38E5-A601-4915-C1AB8B60D302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1" creationId="{695407A8-F876-637E-C578-EB9923D21C44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2" creationId="{6A8338AA-E45E-C079-04B2-7CA80FDA7CB8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4" creationId="{F0165A5A-2544-9C09-7C2E-225A73B933D9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70" creationId="{ED076FD8-B0F8-DF9C-681B-16DA482D03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49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1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7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5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0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2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0043"/>
            <a:ext cx="591502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00203"/>
            <a:ext cx="591502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5E60-0A81-43DB-92FE-330499CB0B1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08709"/>
            <a:ext cx="231457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0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magine 56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671CFB7D-37D4-A879-6FEC-27ACEC12C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11735" r="8824" b="4465"/>
          <a:stretch/>
        </p:blipFill>
        <p:spPr>
          <a:xfrm>
            <a:off x="485328" y="1015914"/>
            <a:ext cx="3219693" cy="2413434"/>
          </a:xfrm>
          <a:prstGeom prst="rect">
            <a:avLst/>
          </a:prstGeom>
        </p:spPr>
      </p:pic>
      <p:pic>
        <p:nvPicPr>
          <p:cNvPr id="63" name="Immagine 5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BA440470-A820-47D6-7BA0-692371C05A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11735" r="8824" b="4465"/>
          <a:stretch/>
        </p:blipFill>
        <p:spPr>
          <a:xfrm>
            <a:off x="483346" y="3525008"/>
            <a:ext cx="3219693" cy="2413434"/>
          </a:xfrm>
          <a:prstGeom prst="rect">
            <a:avLst/>
          </a:prstGeom>
        </p:spPr>
      </p:pic>
      <p:pic>
        <p:nvPicPr>
          <p:cNvPr id="64" name="Immagine 5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CEE78A39-9662-1569-4AC9-4E55CE158F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11735" r="8824" b="4465"/>
          <a:stretch/>
        </p:blipFill>
        <p:spPr>
          <a:xfrm>
            <a:off x="483345" y="6040500"/>
            <a:ext cx="3219693" cy="2413435"/>
          </a:xfrm>
          <a:prstGeom prst="rect">
            <a:avLst/>
          </a:prstGeom>
        </p:spPr>
      </p:pic>
      <p:pic>
        <p:nvPicPr>
          <p:cNvPr id="65" name="Immagine 59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6E87DBCA-9303-3110-3470-FB6EB53411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10335" r="8889" b="4726"/>
          <a:stretch/>
        </p:blipFill>
        <p:spPr>
          <a:xfrm>
            <a:off x="3756604" y="977645"/>
            <a:ext cx="3054684" cy="2451703"/>
          </a:xfrm>
          <a:prstGeom prst="rect">
            <a:avLst/>
          </a:prstGeom>
        </p:spPr>
      </p:pic>
      <p:pic>
        <p:nvPicPr>
          <p:cNvPr id="66" name="Immagine 60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CD45B633-5B34-9DBD-038E-0322917961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10335" r="8889" b="4726"/>
          <a:stretch/>
        </p:blipFill>
        <p:spPr>
          <a:xfrm>
            <a:off x="3756604" y="3491347"/>
            <a:ext cx="3054684" cy="2447095"/>
          </a:xfrm>
          <a:prstGeom prst="rect">
            <a:avLst/>
          </a:prstGeom>
        </p:spPr>
      </p:pic>
      <p:pic>
        <p:nvPicPr>
          <p:cNvPr id="67" name="Immagine 61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5841BF11-A974-963B-E723-55E23E1B89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10335" r="8889" b="4303"/>
          <a:stretch/>
        </p:blipFill>
        <p:spPr>
          <a:xfrm>
            <a:off x="3756604" y="5996966"/>
            <a:ext cx="3054684" cy="2456969"/>
          </a:xfrm>
          <a:prstGeom prst="rect">
            <a:avLst/>
          </a:prstGeom>
        </p:spPr>
      </p:pic>
      <p:sp>
        <p:nvSpPr>
          <p:cNvPr id="68" name="CasellaDiTesto 62">
            <a:extLst>
              <a:ext uri="{FF2B5EF4-FFF2-40B4-BE49-F238E27FC236}">
                <a16:creationId xmlns:a16="http://schemas.microsoft.com/office/drawing/2014/main" id="{BA0326E3-AA5D-6AC2-FA7C-701EE19BA54C}"/>
              </a:ext>
            </a:extLst>
          </p:cNvPr>
          <p:cNvSpPr txBox="1"/>
          <p:nvPr/>
        </p:nvSpPr>
        <p:spPr>
          <a:xfrm>
            <a:off x="756884" y="29976"/>
            <a:ext cx="2891693" cy="3385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Brier Score -</a:t>
            </a:r>
          </a:p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Reliability Component (BSrel)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CasellaDiTesto 64">
            <a:extLst>
              <a:ext uri="{FF2B5EF4-FFF2-40B4-BE49-F238E27FC236}">
                <a16:creationId xmlns:a16="http://schemas.microsoft.com/office/drawing/2014/main" id="{758CB339-A825-86A3-CFF1-965BA06E2619}"/>
              </a:ext>
            </a:extLst>
          </p:cNvPr>
          <p:cNvSpPr txBox="1"/>
          <p:nvPr/>
        </p:nvSpPr>
        <p:spPr>
          <a:xfrm>
            <a:off x="3394473" y="1077173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0" name="CasellaDiTesto 65">
            <a:extLst>
              <a:ext uri="{FF2B5EF4-FFF2-40B4-BE49-F238E27FC236}">
                <a16:creationId xmlns:a16="http://schemas.microsoft.com/office/drawing/2014/main" id="{B43C2D32-24C9-616D-2A49-631314155580}"/>
              </a:ext>
            </a:extLst>
          </p:cNvPr>
          <p:cNvSpPr txBox="1"/>
          <p:nvPr/>
        </p:nvSpPr>
        <p:spPr>
          <a:xfrm>
            <a:off x="4026308" y="29976"/>
            <a:ext cx="2784980" cy="3385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Under the ROC </a:t>
            </a:r>
            <a:r>
              <a:rPr lang="it-IT" sz="800">
                <a:solidFill>
                  <a:schemeClr val="tx1">
                    <a:lumMod val="65000"/>
                    <a:lumOff val="35000"/>
                  </a:schemeClr>
                </a:solidFill>
              </a:rPr>
              <a:t>curve -</a:t>
            </a:r>
            <a:endParaRPr lang="it-I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Trapezoidal (AROC</a:t>
            </a:r>
            <a:r>
              <a:rPr lang="it-IT" sz="8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and Binormal (AROC</a:t>
            </a:r>
            <a:r>
              <a:rPr lang="it-IT" sz="8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ettangolo 66">
            <a:extLst>
              <a:ext uri="{FF2B5EF4-FFF2-40B4-BE49-F238E27FC236}">
                <a16:creationId xmlns:a16="http://schemas.microsoft.com/office/drawing/2014/main" id="{2E639CFB-1E54-385A-D157-CE0F1F19E96C}"/>
              </a:ext>
            </a:extLst>
          </p:cNvPr>
          <p:cNvSpPr/>
          <p:nvPr/>
        </p:nvSpPr>
        <p:spPr>
          <a:xfrm>
            <a:off x="4044538" y="904122"/>
            <a:ext cx="2708700" cy="107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ttangolo 67">
            <a:extLst>
              <a:ext uri="{FF2B5EF4-FFF2-40B4-BE49-F238E27FC236}">
                <a16:creationId xmlns:a16="http://schemas.microsoft.com/office/drawing/2014/main" id="{7EBA4B2D-A8F1-EB94-111D-7B5E3927A9CE}"/>
              </a:ext>
            </a:extLst>
          </p:cNvPr>
          <p:cNvSpPr/>
          <p:nvPr/>
        </p:nvSpPr>
        <p:spPr>
          <a:xfrm>
            <a:off x="4026308" y="3433583"/>
            <a:ext cx="2708700" cy="107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ttangolo 68">
            <a:extLst>
              <a:ext uri="{FF2B5EF4-FFF2-40B4-BE49-F238E27FC236}">
                <a16:creationId xmlns:a16="http://schemas.microsoft.com/office/drawing/2014/main" id="{41499677-3EFD-250C-6691-7AF6CE2DE172}"/>
              </a:ext>
            </a:extLst>
          </p:cNvPr>
          <p:cNvSpPr/>
          <p:nvPr/>
        </p:nvSpPr>
        <p:spPr>
          <a:xfrm>
            <a:off x="4030680" y="5932057"/>
            <a:ext cx="2708700" cy="107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CasellaDiTesto 70">
            <a:extLst>
              <a:ext uri="{FF2B5EF4-FFF2-40B4-BE49-F238E27FC236}">
                <a16:creationId xmlns:a16="http://schemas.microsoft.com/office/drawing/2014/main" id="{E3A84D6C-CE0B-A10F-1FF5-CEA2CE94CBD5}"/>
              </a:ext>
            </a:extLst>
          </p:cNvPr>
          <p:cNvSpPr txBox="1"/>
          <p:nvPr/>
        </p:nvSpPr>
        <p:spPr>
          <a:xfrm>
            <a:off x="483346" y="872078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10^2</a:t>
            </a:r>
          </a:p>
        </p:txBody>
      </p:sp>
      <p:sp>
        <p:nvSpPr>
          <p:cNvPr id="75" name="CasellaDiTesto 71">
            <a:extLst>
              <a:ext uri="{FF2B5EF4-FFF2-40B4-BE49-F238E27FC236}">
                <a16:creationId xmlns:a16="http://schemas.microsoft.com/office/drawing/2014/main" id="{5BCE1B93-5611-0828-8476-420D2BD45C99}"/>
              </a:ext>
            </a:extLst>
          </p:cNvPr>
          <p:cNvSpPr txBox="1"/>
          <p:nvPr/>
        </p:nvSpPr>
        <p:spPr>
          <a:xfrm>
            <a:off x="483345" y="3366671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10^3</a:t>
            </a:r>
          </a:p>
        </p:txBody>
      </p:sp>
      <p:sp>
        <p:nvSpPr>
          <p:cNvPr id="76" name="CasellaDiTesto 72">
            <a:extLst>
              <a:ext uri="{FF2B5EF4-FFF2-40B4-BE49-F238E27FC236}">
                <a16:creationId xmlns:a16="http://schemas.microsoft.com/office/drawing/2014/main" id="{263490DF-0083-FC58-AE7C-53B92CEF61C5}"/>
              </a:ext>
            </a:extLst>
          </p:cNvPr>
          <p:cNvSpPr txBox="1"/>
          <p:nvPr/>
        </p:nvSpPr>
        <p:spPr>
          <a:xfrm>
            <a:off x="483344" y="5897545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10^5</a:t>
            </a:r>
          </a:p>
        </p:txBody>
      </p:sp>
      <p:sp>
        <p:nvSpPr>
          <p:cNvPr id="77" name="CasellaDiTesto 73">
            <a:extLst>
              <a:ext uri="{FF2B5EF4-FFF2-40B4-BE49-F238E27FC236}">
                <a16:creationId xmlns:a16="http://schemas.microsoft.com/office/drawing/2014/main" id="{B0A47CEE-87F7-FEBC-F085-3AEFA051686E}"/>
              </a:ext>
            </a:extLst>
          </p:cNvPr>
          <p:cNvSpPr txBox="1"/>
          <p:nvPr/>
        </p:nvSpPr>
        <p:spPr>
          <a:xfrm>
            <a:off x="30565" y="1015913"/>
            <a:ext cx="307777" cy="2258417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0.2 mm/12h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CasellaDiTesto 74">
            <a:extLst>
              <a:ext uri="{FF2B5EF4-FFF2-40B4-BE49-F238E27FC236}">
                <a16:creationId xmlns:a16="http://schemas.microsoft.com/office/drawing/2014/main" id="{E7CBFDA0-0B36-A6B5-DC11-256CB2626E84}"/>
              </a:ext>
            </a:extLst>
          </p:cNvPr>
          <p:cNvSpPr txBox="1"/>
          <p:nvPr/>
        </p:nvSpPr>
        <p:spPr>
          <a:xfrm>
            <a:off x="30565" y="3521844"/>
            <a:ext cx="307777" cy="2258417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10 mm/12h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CasellaDiTesto 75">
            <a:extLst>
              <a:ext uri="{FF2B5EF4-FFF2-40B4-BE49-F238E27FC236}">
                <a16:creationId xmlns:a16="http://schemas.microsoft.com/office/drawing/2014/main" id="{78CC7ABD-3FF1-D43B-9CE1-9F395251B26C}"/>
              </a:ext>
            </a:extLst>
          </p:cNvPr>
          <p:cNvSpPr txBox="1"/>
          <p:nvPr/>
        </p:nvSpPr>
        <p:spPr>
          <a:xfrm>
            <a:off x="30565" y="6040500"/>
            <a:ext cx="307777" cy="2258417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50 mm/12h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CasellaDiTesto 76">
            <a:extLst>
              <a:ext uri="{FF2B5EF4-FFF2-40B4-BE49-F238E27FC236}">
                <a16:creationId xmlns:a16="http://schemas.microsoft.com/office/drawing/2014/main" id="{541F1DDE-36AF-DA0E-E419-8DDC596F623D}"/>
              </a:ext>
            </a:extLst>
          </p:cNvPr>
          <p:cNvSpPr txBox="1"/>
          <p:nvPr/>
        </p:nvSpPr>
        <p:spPr>
          <a:xfrm>
            <a:off x="3394473" y="3576210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1" name="CasellaDiTesto 77">
            <a:extLst>
              <a:ext uri="{FF2B5EF4-FFF2-40B4-BE49-F238E27FC236}">
                <a16:creationId xmlns:a16="http://schemas.microsoft.com/office/drawing/2014/main" id="{55C81B5E-4DB9-8D22-3C6A-092AE16CE069}"/>
              </a:ext>
            </a:extLst>
          </p:cNvPr>
          <p:cNvSpPr txBox="1"/>
          <p:nvPr/>
        </p:nvSpPr>
        <p:spPr>
          <a:xfrm>
            <a:off x="3394473" y="6104879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82" name="CasellaDiTesto 78">
            <a:extLst>
              <a:ext uri="{FF2B5EF4-FFF2-40B4-BE49-F238E27FC236}">
                <a16:creationId xmlns:a16="http://schemas.microsoft.com/office/drawing/2014/main" id="{878B79EA-5490-BE6C-3521-ABCB2966F043}"/>
              </a:ext>
            </a:extLst>
          </p:cNvPr>
          <p:cNvSpPr txBox="1"/>
          <p:nvPr/>
        </p:nvSpPr>
        <p:spPr>
          <a:xfrm>
            <a:off x="6496563" y="1077173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3" name="CasellaDiTesto 79">
            <a:extLst>
              <a:ext uri="{FF2B5EF4-FFF2-40B4-BE49-F238E27FC236}">
                <a16:creationId xmlns:a16="http://schemas.microsoft.com/office/drawing/2014/main" id="{7965BBD7-0A89-EC01-43A7-342F7208B5CA}"/>
              </a:ext>
            </a:extLst>
          </p:cNvPr>
          <p:cNvSpPr txBox="1"/>
          <p:nvPr/>
        </p:nvSpPr>
        <p:spPr>
          <a:xfrm>
            <a:off x="6496563" y="3576210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84" name="CasellaDiTesto 80">
            <a:extLst>
              <a:ext uri="{FF2B5EF4-FFF2-40B4-BE49-F238E27FC236}">
                <a16:creationId xmlns:a16="http://schemas.microsoft.com/office/drawing/2014/main" id="{4C60D601-2C0E-C51D-3D5A-16601FDABA44}"/>
              </a:ext>
            </a:extLst>
          </p:cNvPr>
          <p:cNvSpPr txBox="1"/>
          <p:nvPr/>
        </p:nvSpPr>
        <p:spPr>
          <a:xfrm>
            <a:off x="6496563" y="6104879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pic>
        <p:nvPicPr>
          <p:cNvPr id="85" name="Immagine 5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965CBCC-F924-A247-EDE2-1B53E462AD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96260" r="8824" b="-1"/>
          <a:stretch/>
        </p:blipFill>
        <p:spPr>
          <a:xfrm>
            <a:off x="1976323" y="8525990"/>
            <a:ext cx="3219693" cy="107722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25D16EC-1D54-3C09-DDD7-9822A637BC3E}"/>
              </a:ext>
            </a:extLst>
          </p:cNvPr>
          <p:cNvCxnSpPr>
            <a:cxnSpLocks/>
          </p:cNvCxnSpPr>
          <p:nvPr/>
        </p:nvCxnSpPr>
        <p:spPr>
          <a:xfrm>
            <a:off x="1288364" y="746796"/>
            <a:ext cx="360000" cy="0"/>
          </a:xfrm>
          <a:prstGeom prst="line">
            <a:avLst/>
          </a:prstGeom>
          <a:ln w="12700">
            <a:solidFill>
              <a:srgbClr val="028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37EE274-F24C-97DC-D9BB-B0613641B8CC}"/>
              </a:ext>
            </a:extLst>
          </p:cNvPr>
          <p:cNvCxnSpPr>
            <a:cxnSpLocks/>
          </p:cNvCxnSpPr>
          <p:nvPr/>
        </p:nvCxnSpPr>
        <p:spPr>
          <a:xfrm>
            <a:off x="1829126" y="746997"/>
            <a:ext cx="360000" cy="0"/>
          </a:xfrm>
          <a:prstGeom prst="line">
            <a:avLst/>
          </a:prstGeom>
          <a:ln w="12700">
            <a:solidFill>
              <a:srgbClr val="FF4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E6CC491-DB79-05FC-AACD-14821F66C034}"/>
              </a:ext>
            </a:extLst>
          </p:cNvPr>
          <p:cNvCxnSpPr>
            <a:cxnSpLocks/>
          </p:cNvCxnSpPr>
          <p:nvPr/>
        </p:nvCxnSpPr>
        <p:spPr>
          <a:xfrm>
            <a:off x="2369888" y="746997"/>
            <a:ext cx="360000" cy="0"/>
          </a:xfrm>
          <a:prstGeom prst="line">
            <a:avLst/>
          </a:prstGeom>
          <a:ln w="12700">
            <a:solidFill>
              <a:srgbClr val="68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70">
            <a:extLst>
              <a:ext uri="{FF2B5EF4-FFF2-40B4-BE49-F238E27FC236}">
                <a16:creationId xmlns:a16="http://schemas.microsoft.com/office/drawing/2014/main" id="{7B04B848-6594-DBA6-3067-472B0F9A4E4C}"/>
              </a:ext>
            </a:extLst>
          </p:cNvPr>
          <p:cNvSpPr txBox="1"/>
          <p:nvPr/>
        </p:nvSpPr>
        <p:spPr>
          <a:xfrm>
            <a:off x="1216034" y="510328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49" name="CasellaDiTesto 70">
            <a:extLst>
              <a:ext uri="{FF2B5EF4-FFF2-40B4-BE49-F238E27FC236}">
                <a16:creationId xmlns:a16="http://schemas.microsoft.com/office/drawing/2014/main" id="{8EF4E64A-7B5C-9AEB-D3CA-BAD231CC9D1B}"/>
              </a:ext>
            </a:extLst>
          </p:cNvPr>
          <p:cNvSpPr txBox="1"/>
          <p:nvPr/>
        </p:nvSpPr>
        <p:spPr>
          <a:xfrm>
            <a:off x="1684941" y="456467"/>
            <a:ext cx="641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Multiple-WT</a:t>
            </a:r>
          </a:p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50" name="CasellaDiTesto 70">
            <a:extLst>
              <a:ext uri="{FF2B5EF4-FFF2-40B4-BE49-F238E27FC236}">
                <a16:creationId xmlns:a16="http://schemas.microsoft.com/office/drawing/2014/main" id="{66EBF06A-CA92-F248-0700-62683B545A76}"/>
              </a:ext>
            </a:extLst>
          </p:cNvPr>
          <p:cNvSpPr txBox="1"/>
          <p:nvPr/>
        </p:nvSpPr>
        <p:spPr>
          <a:xfrm>
            <a:off x="2228945" y="456467"/>
            <a:ext cx="641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Single-WT</a:t>
            </a:r>
          </a:p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82B0B0-B60A-EFE2-A094-24B7DA87A071}"/>
              </a:ext>
            </a:extLst>
          </p:cNvPr>
          <p:cNvSpPr/>
          <p:nvPr/>
        </p:nvSpPr>
        <p:spPr>
          <a:xfrm>
            <a:off x="1288364" y="795932"/>
            <a:ext cx="360000" cy="90000"/>
          </a:xfrm>
          <a:prstGeom prst="rect">
            <a:avLst/>
          </a:prstGeom>
          <a:solidFill>
            <a:srgbClr val="028D8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39EF48E-213D-6D90-30A4-1075D1860499}"/>
              </a:ext>
            </a:extLst>
          </p:cNvPr>
          <p:cNvSpPr/>
          <p:nvPr/>
        </p:nvSpPr>
        <p:spPr>
          <a:xfrm>
            <a:off x="1829126" y="795932"/>
            <a:ext cx="360000" cy="90000"/>
          </a:xfrm>
          <a:prstGeom prst="rect">
            <a:avLst/>
          </a:prstGeom>
          <a:solidFill>
            <a:srgbClr val="FF400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164B38-3E62-B3CA-2B86-F4CDA7FEEADB}"/>
              </a:ext>
            </a:extLst>
          </p:cNvPr>
          <p:cNvSpPr/>
          <p:nvPr/>
        </p:nvSpPr>
        <p:spPr>
          <a:xfrm>
            <a:off x="2369887" y="795932"/>
            <a:ext cx="360000" cy="90000"/>
          </a:xfrm>
          <a:prstGeom prst="rect">
            <a:avLst/>
          </a:prstGeom>
          <a:solidFill>
            <a:srgbClr val="6868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asellaDiTesto 70">
            <a:extLst>
              <a:ext uri="{FF2B5EF4-FFF2-40B4-BE49-F238E27FC236}">
                <a16:creationId xmlns:a16="http://schemas.microsoft.com/office/drawing/2014/main" id="{13B64DD0-6E19-697D-1ADC-C1C0BD74C2D0}"/>
              </a:ext>
            </a:extLst>
          </p:cNvPr>
          <p:cNvSpPr txBox="1"/>
          <p:nvPr/>
        </p:nvSpPr>
        <p:spPr>
          <a:xfrm>
            <a:off x="2730175" y="635577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BSrel</a:t>
            </a:r>
          </a:p>
        </p:txBody>
      </p:sp>
      <p:sp>
        <p:nvSpPr>
          <p:cNvPr id="155" name="CasellaDiTesto 70">
            <a:extLst>
              <a:ext uri="{FF2B5EF4-FFF2-40B4-BE49-F238E27FC236}">
                <a16:creationId xmlns:a16="http://schemas.microsoft.com/office/drawing/2014/main" id="{32F5EFE2-E5B7-8171-A23B-27ACC323095E}"/>
              </a:ext>
            </a:extLst>
          </p:cNvPr>
          <p:cNvSpPr txBox="1"/>
          <p:nvPr/>
        </p:nvSpPr>
        <p:spPr>
          <a:xfrm>
            <a:off x="2743622" y="741250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99% CI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028BBE7-E8CC-0A2E-FC9D-D2899B5EFE35}"/>
              </a:ext>
            </a:extLst>
          </p:cNvPr>
          <p:cNvSpPr/>
          <p:nvPr/>
        </p:nvSpPr>
        <p:spPr>
          <a:xfrm>
            <a:off x="1447120" y="729375"/>
            <a:ext cx="36000" cy="36000"/>
          </a:xfrm>
          <a:prstGeom prst="ellipse">
            <a:avLst/>
          </a:prstGeom>
          <a:solidFill>
            <a:srgbClr val="028D89"/>
          </a:solidFill>
          <a:ln>
            <a:solidFill>
              <a:srgbClr val="028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07A1B53-1747-D7E5-74BD-C50FF6DCA4F8}"/>
              </a:ext>
            </a:extLst>
          </p:cNvPr>
          <p:cNvSpPr/>
          <p:nvPr/>
        </p:nvSpPr>
        <p:spPr>
          <a:xfrm>
            <a:off x="1991372" y="729375"/>
            <a:ext cx="36000" cy="36000"/>
          </a:xfrm>
          <a:prstGeom prst="ellipse">
            <a:avLst/>
          </a:prstGeom>
          <a:solidFill>
            <a:srgbClr val="FF4005"/>
          </a:solidFill>
          <a:ln>
            <a:solidFill>
              <a:srgbClr val="FF4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A1EB181-8ACA-6A76-2AF1-24E3204B3D01}"/>
              </a:ext>
            </a:extLst>
          </p:cNvPr>
          <p:cNvSpPr/>
          <p:nvPr/>
        </p:nvSpPr>
        <p:spPr>
          <a:xfrm>
            <a:off x="2535624" y="729375"/>
            <a:ext cx="36000" cy="36000"/>
          </a:xfrm>
          <a:prstGeom prst="ellipse">
            <a:avLst/>
          </a:prstGeom>
          <a:solidFill>
            <a:srgbClr val="686868"/>
          </a:solidFill>
          <a:ln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49AE7AB-C560-AFA8-8CD0-24DD0EFBAFD1}"/>
              </a:ext>
            </a:extLst>
          </p:cNvPr>
          <p:cNvCxnSpPr>
            <a:cxnSpLocks/>
          </p:cNvCxnSpPr>
          <p:nvPr/>
        </p:nvCxnSpPr>
        <p:spPr>
          <a:xfrm>
            <a:off x="4498934" y="695181"/>
            <a:ext cx="360000" cy="0"/>
          </a:xfrm>
          <a:prstGeom prst="line">
            <a:avLst/>
          </a:prstGeom>
          <a:ln w="12700">
            <a:solidFill>
              <a:srgbClr val="028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CF1927D-8551-FD1C-CACD-FD0E8281B694}"/>
              </a:ext>
            </a:extLst>
          </p:cNvPr>
          <p:cNvCxnSpPr>
            <a:cxnSpLocks/>
          </p:cNvCxnSpPr>
          <p:nvPr/>
        </p:nvCxnSpPr>
        <p:spPr>
          <a:xfrm>
            <a:off x="5039696" y="695382"/>
            <a:ext cx="360000" cy="0"/>
          </a:xfrm>
          <a:prstGeom prst="line">
            <a:avLst/>
          </a:prstGeom>
          <a:ln w="12700">
            <a:solidFill>
              <a:srgbClr val="FF4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E9563E0-080B-2FE9-5900-EE68E44D7FA8}"/>
              </a:ext>
            </a:extLst>
          </p:cNvPr>
          <p:cNvCxnSpPr>
            <a:cxnSpLocks/>
          </p:cNvCxnSpPr>
          <p:nvPr/>
        </p:nvCxnSpPr>
        <p:spPr>
          <a:xfrm>
            <a:off x="5580458" y="695382"/>
            <a:ext cx="360000" cy="0"/>
          </a:xfrm>
          <a:prstGeom prst="line">
            <a:avLst/>
          </a:prstGeom>
          <a:ln w="12700">
            <a:solidFill>
              <a:srgbClr val="68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70">
            <a:extLst>
              <a:ext uri="{FF2B5EF4-FFF2-40B4-BE49-F238E27FC236}">
                <a16:creationId xmlns:a16="http://schemas.microsoft.com/office/drawing/2014/main" id="{2D8A34A8-91C6-D3D0-98F0-FBDE4CCCD8C9}"/>
              </a:ext>
            </a:extLst>
          </p:cNvPr>
          <p:cNvSpPr txBox="1"/>
          <p:nvPr/>
        </p:nvSpPr>
        <p:spPr>
          <a:xfrm>
            <a:off x="4426604" y="458713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63" name="CasellaDiTesto 70">
            <a:extLst>
              <a:ext uri="{FF2B5EF4-FFF2-40B4-BE49-F238E27FC236}">
                <a16:creationId xmlns:a16="http://schemas.microsoft.com/office/drawing/2014/main" id="{DF11D764-D8C6-6AB3-3556-B8EE14638B60}"/>
              </a:ext>
            </a:extLst>
          </p:cNvPr>
          <p:cNvSpPr txBox="1"/>
          <p:nvPr/>
        </p:nvSpPr>
        <p:spPr>
          <a:xfrm>
            <a:off x="4895511" y="404852"/>
            <a:ext cx="641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Multiple-WT</a:t>
            </a:r>
          </a:p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64" name="CasellaDiTesto 70">
            <a:extLst>
              <a:ext uri="{FF2B5EF4-FFF2-40B4-BE49-F238E27FC236}">
                <a16:creationId xmlns:a16="http://schemas.microsoft.com/office/drawing/2014/main" id="{631ED02D-7856-7765-515C-67811A6BD676}"/>
              </a:ext>
            </a:extLst>
          </p:cNvPr>
          <p:cNvSpPr txBox="1"/>
          <p:nvPr/>
        </p:nvSpPr>
        <p:spPr>
          <a:xfrm>
            <a:off x="5439515" y="404852"/>
            <a:ext cx="641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Single-WT</a:t>
            </a:r>
          </a:p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65" name="CasellaDiTesto 70">
            <a:extLst>
              <a:ext uri="{FF2B5EF4-FFF2-40B4-BE49-F238E27FC236}">
                <a16:creationId xmlns:a16="http://schemas.microsoft.com/office/drawing/2014/main" id="{341573CD-360A-E395-26E0-9DB18326D99E}"/>
              </a:ext>
            </a:extLst>
          </p:cNvPr>
          <p:cNvSpPr txBox="1"/>
          <p:nvPr/>
        </p:nvSpPr>
        <p:spPr>
          <a:xfrm>
            <a:off x="5950474" y="583962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</a:t>
            </a:r>
            <a:r>
              <a:rPr lang="it-IT" sz="7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36DB0E1-2124-33B7-41CD-85B65F9C1584}"/>
              </a:ext>
            </a:extLst>
          </p:cNvPr>
          <p:cNvSpPr/>
          <p:nvPr/>
        </p:nvSpPr>
        <p:spPr>
          <a:xfrm>
            <a:off x="4657690" y="680739"/>
            <a:ext cx="36000" cy="36000"/>
          </a:xfrm>
          <a:prstGeom prst="ellipse">
            <a:avLst/>
          </a:prstGeom>
          <a:solidFill>
            <a:srgbClr val="028D89"/>
          </a:solidFill>
          <a:ln>
            <a:solidFill>
              <a:srgbClr val="028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515A56B-779E-67F0-93FC-37BD7FCA8E9F}"/>
              </a:ext>
            </a:extLst>
          </p:cNvPr>
          <p:cNvSpPr/>
          <p:nvPr/>
        </p:nvSpPr>
        <p:spPr>
          <a:xfrm>
            <a:off x="5201942" y="680739"/>
            <a:ext cx="36000" cy="36000"/>
          </a:xfrm>
          <a:prstGeom prst="ellipse">
            <a:avLst/>
          </a:prstGeom>
          <a:solidFill>
            <a:srgbClr val="FF4005"/>
          </a:solidFill>
          <a:ln>
            <a:solidFill>
              <a:srgbClr val="FF4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825167D-4123-0C8F-F08A-CD490804A8E0}"/>
              </a:ext>
            </a:extLst>
          </p:cNvPr>
          <p:cNvSpPr/>
          <p:nvPr/>
        </p:nvSpPr>
        <p:spPr>
          <a:xfrm>
            <a:off x="5746194" y="680739"/>
            <a:ext cx="36000" cy="36000"/>
          </a:xfrm>
          <a:prstGeom prst="ellipse">
            <a:avLst/>
          </a:prstGeom>
          <a:solidFill>
            <a:srgbClr val="686868"/>
          </a:solidFill>
          <a:ln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4975CEA-6CFB-FE8B-19C8-EA81872B0919}"/>
              </a:ext>
            </a:extLst>
          </p:cNvPr>
          <p:cNvCxnSpPr>
            <a:cxnSpLocks/>
          </p:cNvCxnSpPr>
          <p:nvPr/>
        </p:nvCxnSpPr>
        <p:spPr>
          <a:xfrm>
            <a:off x="4498934" y="795134"/>
            <a:ext cx="360000" cy="0"/>
          </a:xfrm>
          <a:prstGeom prst="line">
            <a:avLst/>
          </a:prstGeom>
          <a:ln w="12700">
            <a:solidFill>
              <a:srgbClr val="028D8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3330AC2-88CF-7EFC-5F9F-D17FAC17B176}"/>
              </a:ext>
            </a:extLst>
          </p:cNvPr>
          <p:cNvCxnSpPr>
            <a:cxnSpLocks/>
          </p:cNvCxnSpPr>
          <p:nvPr/>
        </p:nvCxnSpPr>
        <p:spPr>
          <a:xfrm>
            <a:off x="5039696" y="795335"/>
            <a:ext cx="360000" cy="0"/>
          </a:xfrm>
          <a:prstGeom prst="line">
            <a:avLst/>
          </a:prstGeom>
          <a:ln w="12700">
            <a:solidFill>
              <a:srgbClr val="FF400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3AA52D8-7B37-0E46-7F02-48DB9BED5B21}"/>
              </a:ext>
            </a:extLst>
          </p:cNvPr>
          <p:cNvCxnSpPr>
            <a:cxnSpLocks/>
          </p:cNvCxnSpPr>
          <p:nvPr/>
        </p:nvCxnSpPr>
        <p:spPr>
          <a:xfrm>
            <a:off x="5580458" y="795335"/>
            <a:ext cx="360000" cy="0"/>
          </a:xfrm>
          <a:prstGeom prst="line">
            <a:avLst/>
          </a:prstGeom>
          <a:ln w="12700">
            <a:solidFill>
              <a:srgbClr val="68686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7CB604-7AB2-6283-569D-987B7E2510EB}"/>
              </a:ext>
            </a:extLst>
          </p:cNvPr>
          <p:cNvSpPr/>
          <p:nvPr/>
        </p:nvSpPr>
        <p:spPr>
          <a:xfrm>
            <a:off x="4498934" y="869176"/>
            <a:ext cx="360000" cy="90000"/>
          </a:xfrm>
          <a:prstGeom prst="rect">
            <a:avLst/>
          </a:prstGeom>
          <a:solidFill>
            <a:srgbClr val="028D8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4E98767-0F38-21AE-AE30-C082A5A58AD1}"/>
              </a:ext>
            </a:extLst>
          </p:cNvPr>
          <p:cNvSpPr/>
          <p:nvPr/>
        </p:nvSpPr>
        <p:spPr>
          <a:xfrm>
            <a:off x="5039696" y="869176"/>
            <a:ext cx="360000" cy="90000"/>
          </a:xfrm>
          <a:prstGeom prst="rect">
            <a:avLst/>
          </a:prstGeom>
          <a:solidFill>
            <a:srgbClr val="FF400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1D388C-82BC-9DB7-402C-AD038B324200}"/>
              </a:ext>
            </a:extLst>
          </p:cNvPr>
          <p:cNvSpPr/>
          <p:nvPr/>
        </p:nvSpPr>
        <p:spPr>
          <a:xfrm>
            <a:off x="5580457" y="869176"/>
            <a:ext cx="360000" cy="90000"/>
          </a:xfrm>
          <a:prstGeom prst="rect">
            <a:avLst/>
          </a:prstGeom>
          <a:solidFill>
            <a:srgbClr val="6868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CasellaDiTesto 70">
            <a:extLst>
              <a:ext uri="{FF2B5EF4-FFF2-40B4-BE49-F238E27FC236}">
                <a16:creationId xmlns:a16="http://schemas.microsoft.com/office/drawing/2014/main" id="{452867B3-CEA2-379E-F7B9-4E41FFB81A3A}"/>
              </a:ext>
            </a:extLst>
          </p:cNvPr>
          <p:cNvSpPr txBox="1"/>
          <p:nvPr/>
        </p:nvSpPr>
        <p:spPr>
          <a:xfrm>
            <a:off x="5950474" y="811678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99% CI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00ADBDA-35F7-D6A6-B54A-DA4C2E635821}"/>
              </a:ext>
            </a:extLst>
          </p:cNvPr>
          <p:cNvSpPr/>
          <p:nvPr/>
        </p:nvSpPr>
        <p:spPr>
          <a:xfrm>
            <a:off x="4657690" y="780692"/>
            <a:ext cx="36000" cy="36000"/>
          </a:xfrm>
          <a:prstGeom prst="ellipse">
            <a:avLst/>
          </a:prstGeom>
          <a:solidFill>
            <a:srgbClr val="028D89"/>
          </a:solidFill>
          <a:ln>
            <a:solidFill>
              <a:srgbClr val="028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90001C4-5242-8854-5038-39D326129331}"/>
              </a:ext>
            </a:extLst>
          </p:cNvPr>
          <p:cNvSpPr/>
          <p:nvPr/>
        </p:nvSpPr>
        <p:spPr>
          <a:xfrm>
            <a:off x="5201942" y="780692"/>
            <a:ext cx="36000" cy="36000"/>
          </a:xfrm>
          <a:prstGeom prst="ellipse">
            <a:avLst/>
          </a:prstGeom>
          <a:solidFill>
            <a:srgbClr val="FF4005"/>
          </a:solidFill>
          <a:ln>
            <a:solidFill>
              <a:srgbClr val="FF4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F577F40-D33F-8FD7-D2F0-515E612B7D5F}"/>
              </a:ext>
            </a:extLst>
          </p:cNvPr>
          <p:cNvSpPr/>
          <p:nvPr/>
        </p:nvSpPr>
        <p:spPr>
          <a:xfrm>
            <a:off x="5746194" y="780692"/>
            <a:ext cx="36000" cy="36000"/>
          </a:xfrm>
          <a:prstGeom prst="ellipse">
            <a:avLst/>
          </a:prstGeom>
          <a:solidFill>
            <a:srgbClr val="686868"/>
          </a:solidFill>
          <a:ln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CasellaDiTesto 70">
            <a:extLst>
              <a:ext uri="{FF2B5EF4-FFF2-40B4-BE49-F238E27FC236}">
                <a16:creationId xmlns:a16="http://schemas.microsoft.com/office/drawing/2014/main" id="{DBB2981E-6D7A-2DB8-6F80-93ED76D95AFE}"/>
              </a:ext>
            </a:extLst>
          </p:cNvPr>
          <p:cNvSpPr txBox="1"/>
          <p:nvPr/>
        </p:nvSpPr>
        <p:spPr>
          <a:xfrm>
            <a:off x="5950474" y="702364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</a:t>
            </a:r>
            <a:r>
              <a:rPr lang="it-IT" sz="7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5364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69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3</cp:revision>
  <dcterms:created xsi:type="dcterms:W3CDTF">2023-12-20T11:02:34Z</dcterms:created>
  <dcterms:modified xsi:type="dcterms:W3CDTF">2024-01-05T11:59:23Z</dcterms:modified>
</cp:coreProperties>
</file>