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551613" cy="599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8660D-F6E1-4194-B211-8B1AB1E2933D}" v="3" dt="2023-09-12T17:03:4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DC98660D-F6E1-4194-B211-8B1AB1E2933D}"/>
    <pc:docChg chg="custSel addSld delSld modSld">
      <pc:chgData name="Fatima Maria Pillosu" userId="ff035341-0897-461c-8a78-f8f5d53ad921" providerId="ADAL" clId="{DC98660D-F6E1-4194-B211-8B1AB1E2933D}" dt="2023-09-12T17:03:44.340" v="103"/>
      <pc:docMkLst>
        <pc:docMk/>
      </pc:docMkLst>
      <pc:sldChg chg="del">
        <pc:chgData name="Fatima Maria Pillosu" userId="ff035341-0897-461c-8a78-f8f5d53ad921" providerId="ADAL" clId="{DC98660D-F6E1-4194-B211-8B1AB1E2933D}" dt="2023-09-12T17:02:57.501" v="74" actId="2696"/>
        <pc:sldMkLst>
          <pc:docMk/>
          <pc:sldMk cId="3018267397" sldId="256"/>
        </pc:sldMkLst>
      </pc:sldChg>
      <pc:sldChg chg="addSp delSp modSp new mod">
        <pc:chgData name="Fatima Maria Pillosu" userId="ff035341-0897-461c-8a78-f8f5d53ad921" providerId="ADAL" clId="{DC98660D-F6E1-4194-B211-8B1AB1E2933D}" dt="2023-09-12T17:03:44.340" v="103"/>
        <pc:sldMkLst>
          <pc:docMk/>
          <pc:sldMk cId="1020928249" sldId="257"/>
        </pc:sldMkLst>
        <pc:spChg chg="del">
          <ac:chgData name="Fatima Maria Pillosu" userId="ff035341-0897-461c-8a78-f8f5d53ad921" providerId="ADAL" clId="{DC98660D-F6E1-4194-B211-8B1AB1E2933D}" dt="2023-09-12T16:59:24.014" v="1" actId="478"/>
          <ac:spMkLst>
            <pc:docMk/>
            <pc:sldMk cId="1020928249" sldId="257"/>
            <ac:spMk id="2" creationId="{6A77B12A-1847-6D65-1C78-A1F9170D4F6E}"/>
          </ac:spMkLst>
        </pc:spChg>
        <pc:spChg chg="del">
          <ac:chgData name="Fatima Maria Pillosu" userId="ff035341-0897-461c-8a78-f8f5d53ad921" providerId="ADAL" clId="{DC98660D-F6E1-4194-B211-8B1AB1E2933D}" dt="2023-09-12T16:59:25.585" v="2" actId="478"/>
          <ac:spMkLst>
            <pc:docMk/>
            <pc:sldMk cId="1020928249" sldId="257"/>
            <ac:spMk id="3" creationId="{4D3C3052-E040-DD5E-8CC0-B5906E50C2CF}"/>
          </ac:spMkLst>
        </pc:spChg>
        <pc:spChg chg="add del">
          <ac:chgData name="Fatima Maria Pillosu" userId="ff035341-0897-461c-8a78-f8f5d53ad921" providerId="ADAL" clId="{DC98660D-F6E1-4194-B211-8B1AB1E2933D}" dt="2023-09-12T17:03:27.958" v="101" actId="478"/>
          <ac:spMkLst>
            <pc:docMk/>
            <pc:sldMk cId="1020928249" sldId="257"/>
            <ac:spMk id="12" creationId="{A0B96EF3-77D8-A99F-2BA9-212EE2E440F8}"/>
          </ac:spMkLst>
        </pc:sp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5" creationId="{C6BA5668-ABDB-345D-92D4-35EF6A82469C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7" creationId="{42DF7DDF-3510-27EF-7EEC-78F1893303E2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9" creationId="{CB6E45C2-0AE2-AFE9-EFC3-18EA4B844DD3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11" creationId="{B025A3EB-440C-6AD8-B5F7-5B75B4881E5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3" creationId="{96717325-C6C3-30D6-398C-0D533D635D41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4" creationId="{AD73AE78-0E11-8170-49DB-A643BF1FC22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5" creationId="{DDE7059B-CB3E-B84E-925C-6D1827ED6B30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6" creationId="{2BA1BDC2-D55B-B980-D056-1C6D72928F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981029"/>
            <a:ext cx="5568871" cy="2086939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3148448"/>
            <a:ext cx="4913710" cy="1447259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84" indent="0" algn="ctr">
              <a:buNone/>
              <a:defRPr sz="1433"/>
            </a:lvl2pPr>
            <a:lvl3pPr marL="655168" indent="0" algn="ctr">
              <a:buNone/>
              <a:defRPr sz="1290"/>
            </a:lvl3pPr>
            <a:lvl4pPr marL="982751" indent="0" algn="ctr">
              <a:buNone/>
              <a:defRPr sz="1146"/>
            </a:lvl4pPr>
            <a:lvl5pPr marL="1310335" indent="0" algn="ctr">
              <a:buNone/>
              <a:defRPr sz="1146"/>
            </a:lvl5pPr>
            <a:lvl6pPr marL="1637919" indent="0" algn="ctr">
              <a:buNone/>
              <a:defRPr sz="1146"/>
            </a:lvl6pPr>
            <a:lvl7pPr marL="1965503" indent="0" algn="ctr">
              <a:buNone/>
              <a:defRPr sz="1146"/>
            </a:lvl7pPr>
            <a:lvl8pPr marL="2293087" indent="0" algn="ctr">
              <a:buNone/>
              <a:defRPr sz="1146"/>
            </a:lvl8pPr>
            <a:lvl9pPr marL="2620670" indent="0" algn="ctr">
              <a:buNone/>
              <a:defRPr sz="11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319146"/>
            <a:ext cx="1412692" cy="50799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319146"/>
            <a:ext cx="4156179" cy="5079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1494439"/>
            <a:ext cx="5650766" cy="2493503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4011532"/>
            <a:ext cx="5650766" cy="1311275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84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1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5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33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919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50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30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67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5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595731"/>
            <a:ext cx="2784436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595731"/>
            <a:ext cx="2784436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19148"/>
            <a:ext cx="5650766" cy="115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1469461"/>
            <a:ext cx="2771639" cy="720160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2189621"/>
            <a:ext cx="2771639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1469461"/>
            <a:ext cx="2785289" cy="720160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2189621"/>
            <a:ext cx="2785289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99627"/>
            <a:ext cx="2113066" cy="1398693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863084"/>
            <a:ext cx="3316754" cy="4259909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798320"/>
            <a:ext cx="2113066" cy="3331610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3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99627"/>
            <a:ext cx="2113066" cy="1398693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863084"/>
            <a:ext cx="3316754" cy="4259909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84" indent="0">
              <a:buNone/>
              <a:defRPr sz="2006"/>
            </a:lvl2pPr>
            <a:lvl3pPr marL="655168" indent="0">
              <a:buNone/>
              <a:defRPr sz="1720"/>
            </a:lvl3pPr>
            <a:lvl4pPr marL="982751" indent="0">
              <a:buNone/>
              <a:defRPr sz="1433"/>
            </a:lvl4pPr>
            <a:lvl5pPr marL="1310335" indent="0">
              <a:buNone/>
              <a:defRPr sz="1433"/>
            </a:lvl5pPr>
            <a:lvl6pPr marL="1637919" indent="0">
              <a:buNone/>
              <a:defRPr sz="1433"/>
            </a:lvl6pPr>
            <a:lvl7pPr marL="1965503" indent="0">
              <a:buNone/>
              <a:defRPr sz="1433"/>
            </a:lvl7pPr>
            <a:lvl8pPr marL="2293087" indent="0">
              <a:buNone/>
              <a:defRPr sz="1433"/>
            </a:lvl8pPr>
            <a:lvl9pPr marL="2620670" indent="0">
              <a:buNone/>
              <a:defRPr sz="14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798320"/>
            <a:ext cx="2113066" cy="3331610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319148"/>
            <a:ext cx="5650766" cy="115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595731"/>
            <a:ext cx="5650766" cy="380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5555922"/>
            <a:ext cx="1474113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30C9-F8A3-479A-9A07-CCE6BDA0FBFA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5555922"/>
            <a:ext cx="2211169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5555922"/>
            <a:ext cx="1474113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0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5168" rtl="0" eaLnBrk="1" latinLnBrk="0" hangingPunct="1">
        <a:lnSpc>
          <a:spcPct val="90000"/>
        </a:lnSpc>
        <a:spcBef>
          <a:spcPct val="0"/>
        </a:spcBef>
        <a:buNone/>
        <a:defRPr sz="31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2" indent="-163792" algn="l" defTabSz="655168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76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60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543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27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11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295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79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462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84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68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51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35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19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03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087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7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showing the amount of data&#10;&#10;Description automatically generated with medium confidence">
            <a:extLst>
              <a:ext uri="{FF2B5EF4-FFF2-40B4-BE49-F238E27FC236}">
                <a16:creationId xmlns:a16="http://schemas.microsoft.com/office/drawing/2014/main" id="{96717325-C6C3-30D6-398C-0D533D63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9441"/>
          <a:stretch/>
        </p:blipFill>
        <p:spPr>
          <a:xfrm>
            <a:off x="12273" y="7439"/>
            <a:ext cx="3240000" cy="2967599"/>
          </a:xfrm>
          <a:prstGeom prst="rect">
            <a:avLst/>
          </a:prstGeom>
        </p:spPr>
      </p:pic>
      <p:pic>
        <p:nvPicPr>
          <p:cNvPr id="14" name="Picture 13" descr="A graph showing the amount of data&#10;&#10;Description automatically generated with medium confidence">
            <a:extLst>
              <a:ext uri="{FF2B5EF4-FFF2-40B4-BE49-F238E27FC236}">
                <a16:creationId xmlns:a16="http://schemas.microsoft.com/office/drawing/2014/main" id="{AD73AE78-0E11-8170-49DB-A643BF1FC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9441"/>
          <a:stretch/>
        </p:blipFill>
        <p:spPr>
          <a:xfrm>
            <a:off x="3313930" y="7439"/>
            <a:ext cx="3240000" cy="2967599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DE7059B-CB3E-B84E-925C-6D1827ED6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9441"/>
          <a:stretch/>
        </p:blipFill>
        <p:spPr>
          <a:xfrm>
            <a:off x="12273" y="3026801"/>
            <a:ext cx="3240000" cy="2967599"/>
          </a:xfrm>
          <a:prstGeom prst="rect">
            <a:avLst/>
          </a:prstGeom>
        </p:spPr>
      </p:pic>
      <p:pic>
        <p:nvPicPr>
          <p:cNvPr id="16" name="Picture 15" descr="A graph showing the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BA1BDC2-D55B-B980-D056-1C6D72928F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9441"/>
          <a:stretch/>
        </p:blipFill>
        <p:spPr>
          <a:xfrm>
            <a:off x="3313930" y="3026801"/>
            <a:ext cx="3240000" cy="29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2023-09-08T14:17:34Z</dcterms:created>
  <dcterms:modified xsi:type="dcterms:W3CDTF">2023-09-12T17:03:45Z</dcterms:modified>
</cp:coreProperties>
</file>