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599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3474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81029"/>
            <a:ext cx="5829300" cy="208693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148448"/>
            <a:ext cx="5143500" cy="144725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21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19146"/>
            <a:ext cx="1478756" cy="50799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19146"/>
            <a:ext cx="4350544" cy="5079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35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79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94439"/>
            <a:ext cx="5915025" cy="249350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011532"/>
            <a:ext cx="5915025" cy="131127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95731"/>
            <a:ext cx="2914650" cy="380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95731"/>
            <a:ext cx="2914650" cy="380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5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9148"/>
            <a:ext cx="5915025" cy="115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69461"/>
            <a:ext cx="2901255" cy="72016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189621"/>
            <a:ext cx="2901255" cy="3220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69461"/>
            <a:ext cx="2915543" cy="72016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189621"/>
            <a:ext cx="2915543" cy="3220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73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35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24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9627"/>
            <a:ext cx="2211884" cy="139869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63084"/>
            <a:ext cx="3471863" cy="42599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98320"/>
            <a:ext cx="2211884" cy="33316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33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9627"/>
            <a:ext cx="2211884" cy="139869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63084"/>
            <a:ext cx="3471863" cy="42599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98320"/>
            <a:ext cx="2211884" cy="33316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49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19148"/>
            <a:ext cx="5915025" cy="115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95731"/>
            <a:ext cx="5915025" cy="380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555922"/>
            <a:ext cx="1543050" cy="319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30C9-F8A3-479A-9A07-CCE6BDA0FBF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555922"/>
            <a:ext cx="2314575" cy="319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555922"/>
            <a:ext cx="1543050" cy="319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E7C1-77B2-44EC-8DB5-DF02BC4CD3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64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F456E24-FAEF-232F-2F76-BC64338E02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53" t="11642" r="27138" b="26628"/>
          <a:stretch/>
        </p:blipFill>
        <p:spPr>
          <a:xfrm>
            <a:off x="3525256" y="3057722"/>
            <a:ext cx="3240000" cy="28961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34EC26-9B15-AD35-EA9B-EB76BC38B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953" t="11642" r="27138" b="26628"/>
          <a:stretch/>
        </p:blipFill>
        <p:spPr>
          <a:xfrm>
            <a:off x="96256" y="3057723"/>
            <a:ext cx="3240000" cy="28961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E6F4B4-FF13-EB11-A72A-1237F6566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953" t="11642" r="27138" b="26628"/>
          <a:stretch/>
        </p:blipFill>
        <p:spPr>
          <a:xfrm>
            <a:off x="3525256" y="49828"/>
            <a:ext cx="3240000" cy="28961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6F05C9-51F2-AE55-FCCD-ECA6A5ACC9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953" t="11642" r="27138" b="26628"/>
          <a:stretch/>
        </p:blipFill>
        <p:spPr>
          <a:xfrm>
            <a:off x="96256" y="49829"/>
            <a:ext cx="3240000" cy="28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6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2023-09-08T14:17:34Z</dcterms:created>
  <dcterms:modified xsi:type="dcterms:W3CDTF">2023-09-08T14:29:21Z</dcterms:modified>
</cp:coreProperties>
</file>