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80175" cy="5526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3309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904386"/>
            <a:ext cx="5508149" cy="1923897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902476"/>
            <a:ext cx="4860131" cy="133419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7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46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94213"/>
            <a:ext cx="1397288" cy="46831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94213"/>
            <a:ext cx="4110861" cy="46831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31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377686"/>
            <a:ext cx="5589151" cy="2298699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698132"/>
            <a:ext cx="5589151" cy="1208831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5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471065"/>
            <a:ext cx="2754074" cy="3506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471065"/>
            <a:ext cx="2754074" cy="3506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00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94214"/>
            <a:ext cx="5589151" cy="10681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354659"/>
            <a:ext cx="2741417" cy="663898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018557"/>
            <a:ext cx="2741417" cy="2968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354659"/>
            <a:ext cx="2754918" cy="663898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018557"/>
            <a:ext cx="2754918" cy="2968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19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83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2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8406"/>
            <a:ext cx="2090025" cy="128942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95656"/>
            <a:ext cx="3280589" cy="392710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57827"/>
            <a:ext cx="2090025" cy="307132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04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8406"/>
            <a:ext cx="2090025" cy="128942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95656"/>
            <a:ext cx="3280589" cy="392710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657827"/>
            <a:ext cx="2090025" cy="307132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08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94214"/>
            <a:ext cx="5589151" cy="1068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471065"/>
            <a:ext cx="5589151" cy="3506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121866"/>
            <a:ext cx="1458039" cy="294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3A050-4D14-44A1-BABA-DB9EEDB8E2FD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121866"/>
            <a:ext cx="2187059" cy="294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121866"/>
            <a:ext cx="1458039" cy="2942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5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5179468-AB8A-D003-137B-509E7A66F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58" t="11971" r="27212" b="25484"/>
          <a:stretch/>
        </p:blipFill>
        <p:spPr>
          <a:xfrm>
            <a:off x="-19050" y="-4165"/>
            <a:ext cx="3240000" cy="2733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A0B1C04-EB03-EB10-2098-C2D6A1740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58" t="11971" r="27212" b="25484"/>
          <a:stretch/>
        </p:blipFill>
        <p:spPr>
          <a:xfrm>
            <a:off x="3244064" y="-4165"/>
            <a:ext cx="3240000" cy="27337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DD3E2E-D863-ECE0-B618-1DC304C717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758" t="11971" r="27212" b="25484"/>
          <a:stretch/>
        </p:blipFill>
        <p:spPr>
          <a:xfrm>
            <a:off x="-19050" y="2794324"/>
            <a:ext cx="3240000" cy="27337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A6A9D5-1B41-531D-0A44-2CBE1F9CC4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757" t="11971" r="27212" b="25484"/>
          <a:stretch/>
        </p:blipFill>
        <p:spPr>
          <a:xfrm>
            <a:off x="3244064" y="2794324"/>
            <a:ext cx="3240000" cy="27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6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2023-09-08T13:29:03Z</dcterms:created>
  <dcterms:modified xsi:type="dcterms:W3CDTF">2023-09-08T13:37:32Z</dcterms:modified>
</cp:coreProperties>
</file>