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624638" cy="8496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D89"/>
    <a:srgbClr val="686868"/>
    <a:srgbClr val="FF4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FD463E-E8A1-4BF2-9983-011679297F9E}" v="22" dt="2023-12-21T14:33:18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348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3FD463E-E8A1-4BF2-9983-011679297F9E}"/>
    <pc:docChg chg="undo custSel modSld">
      <pc:chgData name="Fatima Pillosu" userId="a6295d4dc9e22643" providerId="LiveId" clId="{C3FD463E-E8A1-4BF2-9983-011679297F9E}" dt="2023-12-21T14:33:18.104" v="463"/>
      <pc:docMkLst>
        <pc:docMk/>
      </pc:docMkLst>
      <pc:sldChg chg="addSp delSp modSp mod">
        <pc:chgData name="Fatima Pillosu" userId="a6295d4dc9e22643" providerId="LiveId" clId="{C3FD463E-E8A1-4BF2-9983-011679297F9E}" dt="2023-12-21T14:33:18.104" v="463"/>
        <pc:sldMkLst>
          <pc:docMk/>
          <pc:sldMk cId="3953640220" sldId="256"/>
        </pc:sldMkLst>
        <pc:spChg chg="add del mod">
          <ac:chgData name="Fatima Pillosu" userId="a6295d4dc9e22643" providerId="LiveId" clId="{C3FD463E-E8A1-4BF2-9983-011679297F9E}" dt="2023-12-21T14:18:07.333" v="33" actId="478"/>
          <ac:spMkLst>
            <pc:docMk/>
            <pc:sldMk cId="3953640220" sldId="256"/>
            <ac:spMk id="2" creationId="{0E17FD01-6099-DEBC-59D5-7B358B814125}"/>
          </ac:spMkLst>
        </pc:spChg>
        <pc:spChg chg="add del">
          <ac:chgData name="Fatima Pillosu" userId="a6295d4dc9e22643" providerId="LiveId" clId="{C3FD463E-E8A1-4BF2-9983-011679297F9E}" dt="2023-12-21T14:26:13.050" v="275" actId="478"/>
          <ac:spMkLst>
            <pc:docMk/>
            <pc:sldMk cId="3953640220" sldId="256"/>
            <ac:spMk id="9" creationId="{6D5213F1-711E-DCBB-C062-389E634C1D0C}"/>
          </ac:spMkLst>
        </pc:spChg>
        <pc:spChg chg="add del mod">
          <ac:chgData name="Fatima Pillosu" userId="a6295d4dc9e22643" providerId="LiveId" clId="{C3FD463E-E8A1-4BF2-9983-011679297F9E}" dt="2023-12-21T14:26:12.103" v="274" actId="478"/>
          <ac:spMkLst>
            <pc:docMk/>
            <pc:sldMk cId="3953640220" sldId="256"/>
            <ac:spMk id="10" creationId="{FE0B47CD-06D4-06D0-49C9-8F361E689F3A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1" creationId="{73E2B67B-B901-BEB8-2D1B-11280790B7C0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2" creationId="{0D6E3E79-733E-8540-0A37-ACEEB9B2F24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3" creationId="{0A785BD5-E49D-CCF4-A307-BA5E6008BC59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4" creationId="{F42A7A5E-D924-30B0-BB49-9672F3A19C92}"/>
          </ac:spMkLst>
        </pc:spChg>
        <pc:spChg chg="add del mod">
          <ac:chgData name="Fatima Pillosu" userId="a6295d4dc9e22643" providerId="LiveId" clId="{C3FD463E-E8A1-4BF2-9983-011679297F9E}" dt="2023-12-21T14:23:34.649" v="238"/>
          <ac:spMkLst>
            <pc:docMk/>
            <pc:sldMk cId="3953640220" sldId="256"/>
            <ac:spMk id="15" creationId="{8162C1CF-9BB4-3E3B-FD0B-D8387A452D3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6" creationId="{F2F3BF7C-7059-2AB6-EC30-1355147535E9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7" creationId="{459C354D-8CA9-4C89-6332-621068FAEB5D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8" creationId="{AC80DEE9-AB26-0206-C6C7-BBF9139479B6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19" creationId="{6655E13E-0761-4B0A-5995-B258D9A038A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3" creationId="{FFA3CFA5-640B-FB70-F519-9A7AB1A56061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4" creationId="{086665C7-4C67-F1CE-D02D-BC4DE1279317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5" creationId="{DD88C93D-72D5-E747-8370-4A7A82ECB9FE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6" creationId="{C6C2A627-7C93-E8B1-2128-AD60497969F0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7" creationId="{16DC5781-FEF4-5994-29D2-5B54AD0441A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8" creationId="{7A840CA1-75E5-C5AD-4F37-13FE59C98933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29" creationId="{F790EBB0-330F-D284-EADF-608917D24E26}"/>
          </ac:spMkLst>
        </pc:spChg>
        <pc:spChg chg="add del mod">
          <ac:chgData name="Fatima Pillosu" userId="a6295d4dc9e22643" providerId="LiveId" clId="{C3FD463E-E8A1-4BF2-9983-011679297F9E}" dt="2023-12-21T14:27:03.857" v="314" actId="478"/>
          <ac:spMkLst>
            <pc:docMk/>
            <pc:sldMk cId="3953640220" sldId="256"/>
            <ac:spMk id="30" creationId="{0518CB7D-7418-2DED-23B6-C64D2CCFA54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1" creationId="{4F67EC5E-0C27-742A-70CD-9FD1AAA89FE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2" creationId="{F5EE0CD4-33CD-3E14-5288-A181656102FE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3" creationId="{0E171925-04F7-B51A-5EBE-46376D31EF36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7" creationId="{542CE9E7-8346-E9C2-C904-7D688831EC7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8" creationId="{85EE5A4B-34F4-A8C0-0DF9-0EB462A34AB7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39" creationId="{968D966B-75F6-98FB-6BD2-A56F4B6F3D77}"/>
          </ac:spMkLst>
        </pc:spChg>
        <pc:spChg chg="add del mod">
          <ac:chgData name="Fatima Pillosu" userId="a6295d4dc9e22643" providerId="LiveId" clId="{C3FD463E-E8A1-4BF2-9983-011679297F9E}" dt="2023-12-21T14:29:05.182" v="342" actId="478"/>
          <ac:spMkLst>
            <pc:docMk/>
            <pc:sldMk cId="3953640220" sldId="256"/>
            <ac:spMk id="40" creationId="{D2FC8DD8-4D39-E1DC-C9AD-9ABF330DD09B}"/>
          </ac:spMkLst>
        </pc:spChg>
        <pc:spChg chg="add del mod">
          <ac:chgData name="Fatima Pillosu" userId="a6295d4dc9e22643" providerId="LiveId" clId="{C3FD463E-E8A1-4BF2-9983-011679297F9E}" dt="2023-12-21T14:29:05.697" v="343" actId="478"/>
          <ac:spMkLst>
            <pc:docMk/>
            <pc:sldMk cId="3953640220" sldId="256"/>
            <ac:spMk id="41" creationId="{2E52CFCF-692A-144B-1C74-C783CCBC27B9}"/>
          </ac:spMkLst>
        </pc:spChg>
        <pc:spChg chg="add del mod">
          <ac:chgData name="Fatima Pillosu" userId="a6295d4dc9e22643" providerId="LiveId" clId="{C3FD463E-E8A1-4BF2-9983-011679297F9E}" dt="2023-12-21T14:29:06.284" v="344" actId="478"/>
          <ac:spMkLst>
            <pc:docMk/>
            <pc:sldMk cId="3953640220" sldId="256"/>
            <ac:spMk id="42" creationId="{3C5E0AB4-1FEF-E03B-CCA6-E0D8F1F775EC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3" creationId="{0572BB97-6C31-284F-8030-42DCC420729A}"/>
          </ac:spMkLst>
        </pc:spChg>
        <pc:spChg chg="add del mod">
          <ac:chgData name="Fatima Pillosu" userId="a6295d4dc9e22643" providerId="LiveId" clId="{C3FD463E-E8A1-4BF2-9983-011679297F9E}" dt="2023-12-21T14:29:13.418" v="347" actId="478"/>
          <ac:spMkLst>
            <pc:docMk/>
            <pc:sldMk cId="3953640220" sldId="256"/>
            <ac:spMk id="44" creationId="{76E825B4-CAED-8116-210E-10D3E4B7773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5" creationId="{DE5CCDED-AD96-2062-FFDB-1D8B2FAE7324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6" creationId="{95806AF9-319A-2FE6-8A2D-A7E25D0CE0F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47" creationId="{EA32A8C3-D685-F7C2-22E4-60D610F50E7B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1" creationId="{5CE95690-F482-F042-DEA9-D51BFCA4BF5A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2" creationId="{9C7CAC6F-4F20-D96F-F062-F1B9F16F496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3" creationId="{9A4EA768-0950-665F-246C-97FCAAE37444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4" creationId="{EA45EE2D-B3A8-C74A-224B-9A2063AF8A4F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5" creationId="{D718305E-A7AE-C2A1-FBB5-070FB46F756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56" creationId="{607EF598-F99F-00A4-2D72-C7F241F87E99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3" creationId="{9F8DC454-FE8A-EE46-6706-DC8EEC3DA25D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5" creationId="{B35E7DC0-EF28-6CD0-B947-194B5D59EB5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6" creationId="{4558FE6D-219A-1D6D-AD6F-7880C519405B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7" creationId="{258190F9-DD48-05B7-67A3-8E61107ABF18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8" creationId="{3B28EF0D-80AC-009F-E202-B305A9F85B58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69" creationId="{85C7295E-7741-28CE-661A-E86B05B3012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1" creationId="{181C1F57-22E2-ED70-9019-6965A1BF999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2" creationId="{D3BC6841-BD73-A275-4BD8-A78663359716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3" creationId="{915267B8-54BD-E089-CB50-DDA72FFF2FF1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4" creationId="{7C10FA3E-034E-CD95-C25F-6FF403099982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5" creationId="{74EF4187-FB57-FB39-4CF9-87C16F1169B9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6" creationId="{4B969718-CD88-F677-3AFA-9927B53A85D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7" creationId="{CFB3AE33-4232-B731-DDDF-682633F96A85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8" creationId="{77AFC5C3-FC01-159B-4B83-B2B163D02F02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79" creationId="{1E8B9889-1E2B-3D1B-0508-1D5EFC3DC89F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0" creationId="{DE613366-D013-4D26-E5AB-1EE74190E601}"/>
          </ac:spMkLst>
        </pc:spChg>
        <pc:spChg chg="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1" creationId="{A8DC1860-5558-8620-0B71-A49FB0DFD845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2" creationId="{01EF45D1-D4AB-6058-2283-3FB4F82B8A52}"/>
          </ac:spMkLst>
        </pc:spChg>
        <pc:spChg chg="add del mod">
          <ac:chgData name="Fatima Pillosu" userId="a6295d4dc9e22643" providerId="LiveId" clId="{C3FD463E-E8A1-4BF2-9983-011679297F9E}" dt="2023-12-21T14:29:25.120" v="350" actId="478"/>
          <ac:spMkLst>
            <pc:docMk/>
            <pc:sldMk cId="3953640220" sldId="256"/>
            <ac:spMk id="83" creationId="{22A6C44C-5861-C26B-68A0-2FB641B6F363}"/>
          </ac:spMkLst>
        </pc:spChg>
        <pc:spChg chg="add del mod">
          <ac:chgData name="Fatima Pillosu" userId="a6295d4dc9e22643" providerId="LiveId" clId="{C3FD463E-E8A1-4BF2-9983-011679297F9E}" dt="2023-12-21T14:33:04.159" v="462" actId="21"/>
          <ac:spMkLst>
            <pc:docMk/>
            <pc:sldMk cId="3953640220" sldId="256"/>
            <ac:spMk id="84" creationId="{9FEE775D-0E6C-B60E-F9A5-C23A0CDAC7B0}"/>
          </ac:spMkLst>
        </pc:spChg>
        <pc:spChg chg="add del">
          <ac:chgData name="Fatima Pillosu" userId="a6295d4dc9e22643" providerId="LiveId" clId="{C3FD463E-E8A1-4BF2-9983-011679297F9E}" dt="2023-12-21T14:33:02.585" v="461" actId="478"/>
          <ac:spMkLst>
            <pc:docMk/>
            <pc:sldMk cId="3953640220" sldId="256"/>
            <ac:spMk id="85" creationId="{32084C64-FD91-028D-23DC-3DF99B8BA58F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2" creationId="{4084D1D4-F376-F4D6-D6D0-3B21381A333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3" creationId="{5588A021-FBC3-EEB0-CDA7-01351CE0425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4" creationId="{57D6D734-FCF2-7A34-B24D-75C6CA2C789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5" creationId="{692BCDB1-60EE-E116-BCA4-09CB1CD5F55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6" creationId="{E0B8AD14-F085-C504-08B1-41334068836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7" creationId="{655156F8-5CB3-5B3A-9F74-CB7E390687B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8" creationId="{0AA891D2-865D-E30A-BEB3-53BC8158060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99" creationId="{F7AB3E19-5F64-EAA4-EFB0-4DACF078F08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0" creationId="{FA1348B1-C2C0-0E34-E0C5-E14941F0672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1" creationId="{A1F1E018-A0F3-AF3F-F4E0-06CB42DCB202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2" creationId="{D6BF75CD-570F-67D5-FB80-ED85D4FEF95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3" creationId="{137C97B5-9EE2-0DA1-05DD-1DA9665F996C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4" creationId="{61E29648-9F60-58FB-6A44-2FDB52895FA5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5" creationId="{92EE2AAB-C98C-4CC6-B773-9094112E294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6" creationId="{B6C5505C-CA78-3A24-6410-BDBA1F40E21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7" creationId="{82903592-BC08-AD77-5F46-81B852752CD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08" creationId="{96A5833D-4D45-E762-EB3C-389EA17B6114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3" creationId="{739D5441-6FF3-0FD7-466E-CD9BF4D58562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4" creationId="{4412EB2F-44D4-3FB6-56D5-6CBB75C0E9F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5" creationId="{458C6057-9C1D-5669-4423-539A1692E5F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6" creationId="{B24082CD-6673-B296-DDCC-AD9DAAA9350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7" creationId="{AFBB2001-20CB-BAC6-7CAD-59D04C37C2D9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8" creationId="{7F6A57D5-E816-EFCE-89B9-1A155092813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19" creationId="{061F1BE1-0274-6663-1B42-B542D6A9C526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0" creationId="{C5E2D4C9-072F-CB49-30EC-B4B4CE79C9C3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1" creationId="{DEA389F3-A03A-56EA-9549-1596E4EA6CC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2" creationId="{4078C05C-252D-0CD4-76D1-527A2C7B2E56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3" creationId="{CD75E6C3-2598-5280-69D9-E512907B4D5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7" creationId="{0039658E-6943-9CD4-6B5D-F174F32FCCE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8" creationId="{5066DA33-5E2C-4B7F-E182-C85F4ABCF62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29" creationId="{723C6A6C-D416-1FFD-6971-61481695F9A0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0" creationId="{DCD162B3-DC7C-A615-EE50-87E591C8BC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1" creationId="{69BA39E5-0041-8DC1-61DA-E6F8498299AE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2" creationId="{7916CEFF-ACEC-EAD2-B661-E8B69DC470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3" creationId="{2D08B5C4-2E33-843E-9617-E5CCC960371A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7" creationId="{3D7E5A1B-B583-2E36-A03F-CDEFFD8DA85B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8" creationId="{43977596-82D2-C768-0655-A78DC7751307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39" creationId="{BDE08F5E-999C-86E7-3554-2B30AD3A1DAA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0" creationId="{98FC5024-FAA5-13C3-F808-52CD00569318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1" creationId="{55B8B5CA-97B0-2064-91E5-7DF7DCD3781D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2" creationId="{AA913FD2-BD8A-F483-2879-F665C994B8E1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3" creationId="{F1295A71-7119-A3D6-FA50-129DFD222859}"/>
          </ac:spMkLst>
        </pc:spChg>
        <pc:spChg chg="add mod">
          <ac:chgData name="Fatima Pillosu" userId="a6295d4dc9e22643" providerId="LiveId" clId="{C3FD463E-E8A1-4BF2-9983-011679297F9E}" dt="2023-12-21T14:33:18.104" v="463"/>
          <ac:spMkLst>
            <pc:docMk/>
            <pc:sldMk cId="3953640220" sldId="256"/>
            <ac:spMk id="144" creationId="{21AA4A53-822F-1591-78A3-B762FDFD14EB}"/>
          </ac:spMkLst>
        </pc:spChg>
        <pc:picChg chg="add 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3" creationId="{069C50A6-2A79-E965-87DA-2C9A68E548B2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7" creationId="{5397F927-1077-97FF-B8C4-B6D469BECEE3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8" creationId="{653B4D43-73EE-B6D9-B7B7-EF334C721F5E}"/>
          </ac:picMkLst>
        </pc:picChg>
        <pc:picChg chg="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59" creationId="{3FB9259D-9DAC-F6D7-A35D-38FABD956AB8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0" creationId="{0AC91FB5-38E5-A601-4915-C1AB8B60D302}"/>
          </ac:picMkLst>
        </pc:picChg>
        <pc:picChg chg="del mod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1" creationId="{695407A8-F876-637E-C578-EB9923D21C44}"/>
          </ac:picMkLst>
        </pc:picChg>
        <pc:picChg chg="del mod modCrop">
          <ac:chgData name="Fatima Pillosu" userId="a6295d4dc9e22643" providerId="LiveId" clId="{C3FD463E-E8A1-4BF2-9983-011679297F9E}" dt="2023-12-21T14:33:04.159" v="462" actId="21"/>
          <ac:picMkLst>
            <pc:docMk/>
            <pc:sldMk cId="3953640220" sldId="256"/>
            <ac:picMk id="62" creationId="{6A8338AA-E45E-C079-04B2-7CA80FDA7CB8}"/>
          </ac:picMkLst>
        </pc:picChg>
        <pc:picChg chg="del mod">
          <ac:chgData name="Fatima Pillosu" userId="a6295d4dc9e22643" providerId="LiveId" clId="{C3FD463E-E8A1-4BF2-9983-011679297F9E}" dt="2023-12-21T14:31:08.295" v="383" actId="478"/>
          <ac:picMkLst>
            <pc:docMk/>
            <pc:sldMk cId="3953640220" sldId="256"/>
            <ac:picMk id="64" creationId="{F0165A5A-2544-9C09-7C2E-225A73B933D9}"/>
          </ac:picMkLst>
        </pc:picChg>
        <pc:picChg chg="del mod">
          <ac:chgData name="Fatima Pillosu" userId="a6295d4dc9e22643" providerId="LiveId" clId="{C3FD463E-E8A1-4BF2-9983-011679297F9E}" dt="2023-12-21T14:31:07.393" v="382" actId="478"/>
          <ac:picMkLst>
            <pc:docMk/>
            <pc:sldMk cId="3953640220" sldId="256"/>
            <ac:picMk id="70" creationId="{ED076FD8-B0F8-DF9C-681B-16DA482D0376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6" creationId="{D28444E0-E1B1-E2AC-B8DC-AEDF7214D34A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7" creationId="{D427A26E-C4A6-D838-F011-D34CF751693F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8" creationId="{9796B452-6C50-2D81-C8C4-0222BF449DFF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89" creationId="{8134CF30-2186-05AF-710D-88F198B4BA44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90" creationId="{2A46CFD0-FE04-3C0B-E669-E65740CC73D8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91" creationId="{CB209281-E0F2-9A06-B033-69A44A3B332A}"/>
          </ac:picMkLst>
        </pc:picChg>
        <pc:picChg chg="add mod">
          <ac:chgData name="Fatima Pillosu" userId="a6295d4dc9e22643" providerId="LiveId" clId="{C3FD463E-E8A1-4BF2-9983-011679297F9E}" dt="2023-12-21T14:33:18.104" v="463"/>
          <ac:picMkLst>
            <pc:docMk/>
            <pc:sldMk cId="3953640220" sldId="256"/>
            <ac:picMk id="109" creationId="{1055C349-FD7C-6B53-4BF3-4F00AA8A2FDE}"/>
          </ac:picMkLst>
        </pc:pic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5" creationId="{1515842D-DF4A-0666-286A-E8E08BABD2E7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7" creationId="{3B36C0B8-6835-5F0E-9D41-4D6C1153C628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8" creationId="{7B0CA6D0-739A-CB75-9EA2-6DD907068A12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0" creationId="{9B0900A8-C1B0-02F6-31E4-8536E6B789C6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1" creationId="{F0172EFA-FBE8-8A37-CF46-FA997D05F04B}"/>
          </ac:cxnSpMkLst>
        </pc:cxnChg>
        <pc:cxnChg chg="add del mod">
          <ac:chgData name="Fatima Pillosu" userId="a6295d4dc9e22643" providerId="LiveId" clId="{C3FD463E-E8A1-4BF2-9983-011679297F9E}" dt="2023-12-21T14:27:03.857" v="314" actId="478"/>
          <ac:cxnSpMkLst>
            <pc:docMk/>
            <pc:sldMk cId="3953640220" sldId="256"/>
            <ac:cxnSpMk id="22" creationId="{213838C5-E0DF-E3CE-4E10-9886EF7A1FE6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4" creationId="{7299D50D-6BF3-DB36-635A-443724E8B014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5" creationId="{A62702EF-ABDB-9CC5-42B7-C12FDF6BDA05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36" creationId="{14401423-C1A3-6FFF-BAE2-2BA0FB65CB38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48" creationId="{1E0B4A6A-4DEC-9DEE-4F96-DBA12BD97861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49" creationId="{178EEACC-712B-08DB-334A-24AD2DF465FA}"/>
          </ac:cxnSpMkLst>
        </pc:cxnChg>
        <pc:cxnChg chg="add del mod">
          <ac:chgData name="Fatima Pillosu" userId="a6295d4dc9e22643" providerId="LiveId" clId="{C3FD463E-E8A1-4BF2-9983-011679297F9E}" dt="2023-12-21T14:33:04.159" v="462" actId="21"/>
          <ac:cxnSpMkLst>
            <pc:docMk/>
            <pc:sldMk cId="3953640220" sldId="256"/>
            <ac:cxnSpMk id="50" creationId="{A751FC4C-3F0A-6AD3-AA39-2D9FDEBC2ED0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0" creationId="{AE600532-A239-DDA3-6B0A-E9EC8A3F94B2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1" creationId="{9A88DE66-6815-D048-2E4B-6F69DC6A209F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12" creationId="{1586A7B4-B222-AF74-5C07-0601035389F1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4" creationId="{D620FB7F-C1AF-61F2-7A08-87602B7C187F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5" creationId="{CD097379-C0CF-AE93-E05E-13028A66A728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26" creationId="{74066D80-9684-6D12-CF34-3BEE71407C74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4" creationId="{F1466FC3-1648-F093-2A66-F623CAC31513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5" creationId="{1C4D16C3-5E0C-2F52-2BD9-5D3A7D87A5D1}"/>
          </ac:cxnSpMkLst>
        </pc:cxnChg>
        <pc:cxnChg chg="add mod">
          <ac:chgData name="Fatima Pillosu" userId="a6295d4dc9e22643" providerId="LiveId" clId="{C3FD463E-E8A1-4BF2-9983-011679297F9E}" dt="2023-12-21T14:33:18.104" v="463"/>
          <ac:cxnSpMkLst>
            <pc:docMk/>
            <pc:sldMk cId="3953640220" sldId="256"/>
            <ac:cxnSpMk id="136" creationId="{723583CE-46CA-C882-A292-7041545B4C25}"/>
          </ac:cxnSpMkLst>
        </pc:cxnChg>
      </pc:sldChg>
    </pc:docChg>
  </pc:docChgLst>
  <pc:docChgLst>
    <pc:chgData name="Fatima Pillosu" userId="a6295d4dc9e22643" providerId="LiveId" clId="{79429B92-F843-4CD1-A45F-7106F93BF9AF}"/>
    <pc:docChg chg="undo custSel modSld">
      <pc:chgData name="Fatima Pillosu" userId="a6295d4dc9e22643" providerId="LiveId" clId="{79429B92-F843-4CD1-A45F-7106F93BF9AF}" dt="2023-12-20T11:48:48.964" v="313" actId="1035"/>
      <pc:docMkLst>
        <pc:docMk/>
      </pc:docMkLst>
      <pc:sldChg chg="addSp delSp modSp mod">
        <pc:chgData name="Fatima Pillosu" userId="a6295d4dc9e22643" providerId="LiveId" clId="{79429B92-F843-4CD1-A45F-7106F93BF9AF}" dt="2023-12-20T11:48:48.964" v="313" actId="1035"/>
        <pc:sldMkLst>
          <pc:docMk/>
          <pc:sldMk cId="3953640220" sldId="256"/>
        </pc:sldMkLst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6" creationId="{35CF9E46-B683-0A6B-FF02-8FEA8D3C0402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28" creationId="{A08E5E9B-FF4D-AAD0-8582-6EF8522201C4}"/>
          </ac:spMkLst>
        </pc:spChg>
        <pc:spChg chg="del mod">
          <ac:chgData name="Fatima Pillosu" userId="a6295d4dc9e22643" providerId="LiveId" clId="{79429B92-F843-4CD1-A45F-7106F93BF9AF}" dt="2023-12-20T11:44:49.023" v="252" actId="478"/>
          <ac:spMkLst>
            <pc:docMk/>
            <pc:sldMk cId="3953640220" sldId="256"/>
            <ac:spMk id="31" creationId="{0118647E-E5F7-25A8-845A-7BCD8FB11E55}"/>
          </ac:spMkLst>
        </pc:spChg>
        <pc:spChg chg="del mod">
          <ac:chgData name="Fatima Pillosu" userId="a6295d4dc9e22643" providerId="LiveId" clId="{79429B92-F843-4CD1-A45F-7106F93BF9AF}" dt="2023-12-20T11:44:56.301" v="256" actId="478"/>
          <ac:spMkLst>
            <pc:docMk/>
            <pc:sldMk cId="3953640220" sldId="256"/>
            <ac:spMk id="32" creationId="{0B22776B-BAC0-51B8-FA67-61FE6260B47D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5" creationId="{7D5D0074-1C46-5F82-CDB6-93500DCDB1CC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6" creationId="{A1998A6F-8E4E-3580-DE15-A38F11E0540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7" creationId="{9392A038-B9C3-561A-9242-7CD896584099}"/>
          </ac:spMkLst>
        </pc:spChg>
        <pc:spChg chg="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38" creationId="{308F0B8C-520F-6B3E-607A-C3FA50E4676E}"/>
          </ac:spMkLst>
        </pc:spChg>
        <pc:spChg chg="add del mod">
          <ac:chgData name="Fatima Pillosu" userId="a6295d4dc9e22643" providerId="LiveId" clId="{79429B92-F843-4CD1-A45F-7106F93BF9AF}" dt="2023-12-20T11:44:55.188" v="255" actId="478"/>
          <ac:spMkLst>
            <pc:docMk/>
            <pc:sldMk cId="3953640220" sldId="256"/>
            <ac:spMk id="39" creationId="{461E7368-BACE-399A-8E2D-336377E5FAC1}"/>
          </ac:spMkLst>
        </pc:spChg>
        <pc:spChg chg="add del mod">
          <ac:chgData name="Fatima Pillosu" userId="a6295d4dc9e22643" providerId="LiveId" clId="{79429B92-F843-4CD1-A45F-7106F93BF9AF}" dt="2023-12-20T11:44:53.696" v="254" actId="478"/>
          <ac:spMkLst>
            <pc:docMk/>
            <pc:sldMk cId="3953640220" sldId="256"/>
            <ac:spMk id="40" creationId="{B2E26C8D-39AA-AF43-2834-DBA88D2C5150}"/>
          </ac:spMkLst>
        </pc:spChg>
        <pc:spChg chg="add del mod">
          <ac:chgData name="Fatima Pillosu" userId="a6295d4dc9e22643" providerId="LiveId" clId="{79429B92-F843-4CD1-A45F-7106F93BF9AF}" dt="2023-12-20T11:44:51.621" v="253" actId="478"/>
          <ac:spMkLst>
            <pc:docMk/>
            <pc:sldMk cId="3953640220" sldId="256"/>
            <ac:spMk id="41" creationId="{360B745A-9FFE-BCBE-1A44-D5CC8B1DB4D1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2" creationId="{8CBFB3FF-B98E-3EFD-A5DC-306CE6CA79E7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3" creationId="{FF0E4D32-9050-40B3-5DF9-5F87346902E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4" creationId="{63986A9D-156D-0826-99F9-5692EB0A111A}"/>
          </ac:spMkLst>
        </pc:spChg>
        <pc:spChg chg="add del">
          <ac:chgData name="Fatima Pillosu" userId="a6295d4dc9e22643" providerId="LiveId" clId="{79429B92-F843-4CD1-A45F-7106F93BF9AF}" dt="2023-12-20T11:40:02.076" v="129" actId="478"/>
          <ac:spMkLst>
            <pc:docMk/>
            <pc:sldMk cId="3953640220" sldId="256"/>
            <ac:spMk id="45" creationId="{AA994839-97BD-2F2B-76BF-731C5E3BF966}"/>
          </ac:spMkLst>
        </pc:spChg>
        <pc:spChg chg="add del mod">
          <ac:chgData name="Fatima Pillosu" userId="a6295d4dc9e22643" providerId="LiveId" clId="{79429B92-F843-4CD1-A45F-7106F93BF9AF}" dt="2023-12-20T11:41:19.639" v="163" actId="478"/>
          <ac:spMkLst>
            <pc:docMk/>
            <pc:sldMk cId="3953640220" sldId="256"/>
            <ac:spMk id="46" creationId="{C23C232D-3146-EB47-7C3A-87C89B90073A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7" creationId="{20DEA103-5011-0445-CFA3-DE4A5BB68A4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8" creationId="{886F0987-BA78-3D0B-679F-DAA3F2A149E0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49" creationId="{3A14CBE6-2070-5EA0-CBB7-ED4F49A6BD3B}"/>
          </ac:spMkLst>
        </pc:spChg>
        <pc:spChg chg="add del mod">
          <ac:chgData name="Fatima Pillosu" userId="a6295d4dc9e22643" providerId="LiveId" clId="{79429B92-F843-4CD1-A45F-7106F93BF9AF}" dt="2023-12-20T11:45:09.123" v="261" actId="478"/>
          <ac:spMkLst>
            <pc:docMk/>
            <pc:sldMk cId="3953640220" sldId="256"/>
            <ac:spMk id="50" creationId="{1DAB91B0-7CEF-BFD3-4A8F-60D1665983E3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1" creationId="{65745CE8-800B-B5AB-84BE-196D22191FFC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2" creationId="{F9972EB9-6CA7-AC8E-AB89-63BDED19DB7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3" creationId="{7416FC49-5D78-E12B-FBB4-9C6336C46888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4" creationId="{CF5EA9DA-7544-96F8-6DE6-42AE0894B2A5}"/>
          </ac:spMkLst>
        </pc:spChg>
        <pc:spChg chg="add del mod">
          <ac:chgData name="Fatima Pillosu" userId="a6295d4dc9e22643" providerId="LiveId" clId="{79429B92-F843-4CD1-A45F-7106F93BF9AF}" dt="2023-12-20T11:48:20.047" v="311" actId="21"/>
          <ac:spMkLst>
            <pc:docMk/>
            <pc:sldMk cId="3953640220" sldId="256"/>
            <ac:spMk id="55" creationId="{CF6C13B1-552F-E7D1-1739-59182D1234FA}"/>
          </ac:spMkLst>
        </pc:spChg>
        <pc:spChg chg="add del mod">
          <ac:chgData name="Fatima Pillosu" userId="a6295d4dc9e22643" providerId="LiveId" clId="{79429B92-F843-4CD1-A45F-7106F93BF9AF}" dt="2023-12-20T11:48:16.999" v="310" actId="478"/>
          <ac:spMkLst>
            <pc:docMk/>
            <pc:sldMk cId="3953640220" sldId="256"/>
            <ac:spMk id="56" creationId="{75393632-905A-0B14-AF89-0F97C184BD3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3" creationId="{9F8DC454-FE8A-EE46-6706-DC8EEC3DA25D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5" creationId="{B35E7DC0-EF28-6CD0-B947-194B5D59EB5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6" creationId="{4558FE6D-219A-1D6D-AD6F-7880C519405B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7" creationId="{258190F9-DD48-05B7-67A3-8E61107ABF1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8" creationId="{3B28EF0D-80AC-009F-E202-B305A9F85B58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69" creationId="{85C7295E-7741-28CE-661A-E86B05B3012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1" creationId="{181C1F57-22E2-ED70-9019-6965A1BF99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2" creationId="{D3BC6841-BD73-A275-4BD8-A78663359716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3" creationId="{915267B8-54BD-E089-CB50-DDA72FFF2FF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4" creationId="{7C10FA3E-034E-CD95-C25F-6FF40309998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5" creationId="{74EF4187-FB57-FB39-4CF9-87C16F1169B9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6" creationId="{4B969718-CD88-F677-3AFA-9927B53A85D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7" creationId="{CFB3AE33-4232-B731-DDDF-682633F96A85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8" creationId="{77AFC5C3-FC01-159B-4B83-B2B163D02F02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79" creationId="{1E8B9889-1E2B-3D1B-0508-1D5EFC3DC89F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0" creationId="{DE613366-D013-4D26-E5AB-1EE74190E601}"/>
          </ac:spMkLst>
        </pc:spChg>
        <pc:spChg chg="add mod">
          <ac:chgData name="Fatima Pillosu" userId="a6295d4dc9e22643" providerId="LiveId" clId="{79429B92-F843-4CD1-A45F-7106F93BF9AF}" dt="2023-12-20T11:48:48.964" v="313" actId="1035"/>
          <ac:spMkLst>
            <pc:docMk/>
            <pc:sldMk cId="3953640220" sldId="256"/>
            <ac:spMk id="81" creationId="{A8DC1860-5558-8620-0B71-A49FB0DFD845}"/>
          </ac:spMkLst>
        </pc:sp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5" creationId="{1BBA0CBF-29E3-A077-E325-681550B82A7D}"/>
          </ac:picMkLst>
        </pc:picChg>
        <pc:picChg chg="del mod modCrop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7" creationId="{DEDB5DDD-7486-6A9D-BB45-F37150ED953A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9" creationId="{587EFA66-9E26-D322-1A2D-092C25E41B8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0" creationId="{17595B9F-328E-C482-3CBB-E4414F6FF900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2" creationId="{5E384F00-A7A3-8DD0-539D-009C1CFA9A46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4" creationId="{B0B1B8B0-F431-043A-BD69-BD68EABE902F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27" creationId="{44BE568E-2420-4C83-1B44-758A5A02A907}"/>
          </ac:picMkLst>
        </pc:picChg>
        <pc:picChg chg="del mod">
          <ac:chgData name="Fatima Pillosu" userId="a6295d4dc9e22643" providerId="LiveId" clId="{79429B92-F843-4CD1-A45F-7106F93BF9AF}" dt="2023-12-20T11:48:20.047" v="311" actId="21"/>
          <ac:picMkLst>
            <pc:docMk/>
            <pc:sldMk cId="3953640220" sldId="256"/>
            <ac:picMk id="34" creationId="{12824B94-A994-5BC2-8801-613822C8F1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7" creationId="{5397F927-1077-97FF-B8C4-B6D469BECEE3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8" creationId="{653B4D43-73EE-B6D9-B7B7-EF334C721F5E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59" creationId="{3FB9259D-9DAC-F6D7-A35D-38FABD956A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0" creationId="{0AC91FB5-38E5-A601-4915-C1AB8B60D302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1" creationId="{695407A8-F876-637E-C578-EB9923D21C44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2" creationId="{6A8338AA-E45E-C079-04B2-7CA80FDA7CB8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64" creationId="{F0165A5A-2544-9C09-7C2E-225A73B933D9}"/>
          </ac:picMkLst>
        </pc:picChg>
        <pc:picChg chg="add mod">
          <ac:chgData name="Fatima Pillosu" userId="a6295d4dc9e22643" providerId="LiveId" clId="{79429B92-F843-4CD1-A45F-7106F93BF9AF}" dt="2023-12-20T11:48:48.964" v="313" actId="1035"/>
          <ac:picMkLst>
            <pc:docMk/>
            <pc:sldMk cId="3953640220" sldId="256"/>
            <ac:picMk id="70" creationId="{ED076FD8-B0F8-DF9C-681B-16DA482D03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48" y="1390483"/>
            <a:ext cx="5630942" cy="2957971"/>
          </a:xfrm>
        </p:spPr>
        <p:txBody>
          <a:bodyPr anchor="b"/>
          <a:lstStyle>
            <a:lvl1pPr algn="ctr">
              <a:defRPr sz="4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080" y="4462525"/>
            <a:ext cx="4968479" cy="2051305"/>
          </a:xfrm>
        </p:spPr>
        <p:txBody>
          <a:bodyPr/>
          <a:lstStyle>
            <a:lvl1pPr marL="0" indent="0" algn="ctr">
              <a:buNone/>
              <a:defRPr sz="1739"/>
            </a:lvl1pPr>
            <a:lvl2pPr marL="331241" indent="0" algn="ctr">
              <a:buNone/>
              <a:defRPr sz="1449"/>
            </a:lvl2pPr>
            <a:lvl3pPr marL="662483" indent="0" algn="ctr">
              <a:buNone/>
              <a:defRPr sz="1304"/>
            </a:lvl3pPr>
            <a:lvl4pPr marL="993724" indent="0" algn="ctr">
              <a:buNone/>
              <a:defRPr sz="1159"/>
            </a:lvl4pPr>
            <a:lvl5pPr marL="1324966" indent="0" algn="ctr">
              <a:buNone/>
              <a:defRPr sz="1159"/>
            </a:lvl5pPr>
            <a:lvl6pPr marL="1656207" indent="0" algn="ctr">
              <a:buNone/>
              <a:defRPr sz="1159"/>
            </a:lvl6pPr>
            <a:lvl7pPr marL="1987448" indent="0" algn="ctr">
              <a:buNone/>
              <a:defRPr sz="1159"/>
            </a:lvl7pPr>
            <a:lvl8pPr marL="2318690" indent="0" algn="ctr">
              <a:buNone/>
              <a:defRPr sz="1159"/>
            </a:lvl8pPr>
            <a:lvl9pPr marL="2649931" indent="0" algn="ctr">
              <a:buNone/>
              <a:defRPr sz="11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7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40757" y="452349"/>
            <a:ext cx="1428438" cy="7200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444" y="452349"/>
            <a:ext cx="4202505" cy="72002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994" y="2118177"/>
            <a:ext cx="5713750" cy="3534224"/>
          </a:xfrm>
        </p:spPr>
        <p:txBody>
          <a:bodyPr anchor="b"/>
          <a:lstStyle>
            <a:lvl1pPr>
              <a:defRPr sz="4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994" y="5685837"/>
            <a:ext cx="5713750" cy="1858565"/>
          </a:xfrm>
        </p:spPr>
        <p:txBody>
          <a:bodyPr/>
          <a:lstStyle>
            <a:lvl1pPr marL="0" indent="0">
              <a:buNone/>
              <a:defRPr sz="1739">
                <a:solidFill>
                  <a:schemeClr val="tx1"/>
                </a:solidFill>
              </a:defRPr>
            </a:lvl1pPr>
            <a:lvl2pPr marL="33124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2pPr>
            <a:lvl3pPr marL="662483" indent="0">
              <a:buNone/>
              <a:defRPr sz="1304">
                <a:solidFill>
                  <a:schemeClr val="tx1">
                    <a:tint val="75000"/>
                  </a:schemeClr>
                </a:solidFill>
              </a:defRPr>
            </a:lvl3pPr>
            <a:lvl4pPr marL="993724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4pPr>
            <a:lvl5pPr marL="1324966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5pPr>
            <a:lvl6pPr marL="1656207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6pPr>
            <a:lvl7pPr marL="1987448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7pPr>
            <a:lvl8pPr marL="2318690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8pPr>
            <a:lvl9pPr marL="2649931" indent="0">
              <a:buNone/>
              <a:defRPr sz="1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9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444" y="2261747"/>
            <a:ext cx="2815471" cy="5390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723" y="2261747"/>
            <a:ext cx="2815471" cy="5390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452351"/>
            <a:ext cx="5713750" cy="1642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307" y="2082774"/>
            <a:ext cx="2802532" cy="1020735"/>
          </a:xfrm>
        </p:spPr>
        <p:txBody>
          <a:bodyPr anchor="b"/>
          <a:lstStyle>
            <a:lvl1pPr marL="0" indent="0">
              <a:buNone/>
              <a:defRPr sz="1739" b="1"/>
            </a:lvl1pPr>
            <a:lvl2pPr marL="331241" indent="0">
              <a:buNone/>
              <a:defRPr sz="1449" b="1"/>
            </a:lvl2pPr>
            <a:lvl3pPr marL="662483" indent="0">
              <a:buNone/>
              <a:defRPr sz="1304" b="1"/>
            </a:lvl3pPr>
            <a:lvl4pPr marL="993724" indent="0">
              <a:buNone/>
              <a:defRPr sz="1159" b="1"/>
            </a:lvl4pPr>
            <a:lvl5pPr marL="1324966" indent="0">
              <a:buNone/>
              <a:defRPr sz="1159" b="1"/>
            </a:lvl5pPr>
            <a:lvl6pPr marL="1656207" indent="0">
              <a:buNone/>
              <a:defRPr sz="1159" b="1"/>
            </a:lvl6pPr>
            <a:lvl7pPr marL="1987448" indent="0">
              <a:buNone/>
              <a:defRPr sz="1159" b="1"/>
            </a:lvl7pPr>
            <a:lvl8pPr marL="2318690" indent="0">
              <a:buNone/>
              <a:defRPr sz="1159" b="1"/>
            </a:lvl8pPr>
            <a:lvl9pPr marL="2649931" indent="0">
              <a:buNone/>
              <a:defRPr sz="11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07" y="3103510"/>
            <a:ext cx="2802532" cy="4564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53723" y="2082774"/>
            <a:ext cx="2816334" cy="1020735"/>
          </a:xfrm>
        </p:spPr>
        <p:txBody>
          <a:bodyPr anchor="b"/>
          <a:lstStyle>
            <a:lvl1pPr marL="0" indent="0">
              <a:buNone/>
              <a:defRPr sz="1739" b="1"/>
            </a:lvl1pPr>
            <a:lvl2pPr marL="331241" indent="0">
              <a:buNone/>
              <a:defRPr sz="1449" b="1"/>
            </a:lvl2pPr>
            <a:lvl3pPr marL="662483" indent="0">
              <a:buNone/>
              <a:defRPr sz="1304" b="1"/>
            </a:lvl3pPr>
            <a:lvl4pPr marL="993724" indent="0">
              <a:buNone/>
              <a:defRPr sz="1159" b="1"/>
            </a:lvl4pPr>
            <a:lvl5pPr marL="1324966" indent="0">
              <a:buNone/>
              <a:defRPr sz="1159" b="1"/>
            </a:lvl5pPr>
            <a:lvl6pPr marL="1656207" indent="0">
              <a:buNone/>
              <a:defRPr sz="1159" b="1"/>
            </a:lvl6pPr>
            <a:lvl7pPr marL="1987448" indent="0">
              <a:buNone/>
              <a:defRPr sz="1159" b="1"/>
            </a:lvl7pPr>
            <a:lvl8pPr marL="2318690" indent="0">
              <a:buNone/>
              <a:defRPr sz="1159" b="1"/>
            </a:lvl8pPr>
            <a:lvl9pPr marL="2649931" indent="0">
              <a:buNone/>
              <a:defRPr sz="11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53723" y="3103510"/>
            <a:ext cx="2816334" cy="4564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1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88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6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66420"/>
            <a:ext cx="2136618" cy="1982470"/>
          </a:xfrm>
        </p:spPr>
        <p:txBody>
          <a:bodyPr anchor="b"/>
          <a:lstStyle>
            <a:lvl1pPr>
              <a:defRPr sz="23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6334" y="1223312"/>
            <a:ext cx="3353723" cy="6037880"/>
          </a:xfrm>
        </p:spPr>
        <p:txBody>
          <a:bodyPr/>
          <a:lstStyle>
            <a:lvl1pPr>
              <a:defRPr sz="2318"/>
            </a:lvl1pPr>
            <a:lvl2pPr>
              <a:defRPr sz="2029"/>
            </a:lvl2pPr>
            <a:lvl3pPr>
              <a:defRPr sz="1739"/>
            </a:lvl3pPr>
            <a:lvl4pPr>
              <a:defRPr sz="1449"/>
            </a:lvl4pPr>
            <a:lvl5pPr>
              <a:defRPr sz="1449"/>
            </a:lvl5pPr>
            <a:lvl6pPr>
              <a:defRPr sz="1449"/>
            </a:lvl6pPr>
            <a:lvl7pPr>
              <a:defRPr sz="1449"/>
            </a:lvl7pPr>
            <a:lvl8pPr>
              <a:defRPr sz="1449"/>
            </a:lvl8pPr>
            <a:lvl9pPr>
              <a:defRPr sz="1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07" y="2548890"/>
            <a:ext cx="2136618" cy="4722134"/>
          </a:xfrm>
        </p:spPr>
        <p:txBody>
          <a:bodyPr/>
          <a:lstStyle>
            <a:lvl1pPr marL="0" indent="0">
              <a:buNone/>
              <a:defRPr sz="1159"/>
            </a:lvl1pPr>
            <a:lvl2pPr marL="331241" indent="0">
              <a:buNone/>
              <a:defRPr sz="1014"/>
            </a:lvl2pPr>
            <a:lvl3pPr marL="662483" indent="0">
              <a:buNone/>
              <a:defRPr sz="869"/>
            </a:lvl3pPr>
            <a:lvl4pPr marL="993724" indent="0">
              <a:buNone/>
              <a:defRPr sz="725"/>
            </a:lvl4pPr>
            <a:lvl5pPr marL="1324966" indent="0">
              <a:buNone/>
              <a:defRPr sz="725"/>
            </a:lvl5pPr>
            <a:lvl6pPr marL="1656207" indent="0">
              <a:buNone/>
              <a:defRPr sz="725"/>
            </a:lvl6pPr>
            <a:lvl7pPr marL="1987448" indent="0">
              <a:buNone/>
              <a:defRPr sz="725"/>
            </a:lvl7pPr>
            <a:lvl8pPr marL="2318690" indent="0">
              <a:buNone/>
              <a:defRPr sz="725"/>
            </a:lvl8pPr>
            <a:lvl9pPr marL="2649931" indent="0">
              <a:buNone/>
              <a:defRPr sz="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9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66420"/>
            <a:ext cx="2136618" cy="1982470"/>
          </a:xfrm>
        </p:spPr>
        <p:txBody>
          <a:bodyPr anchor="b"/>
          <a:lstStyle>
            <a:lvl1pPr>
              <a:defRPr sz="23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6334" y="1223312"/>
            <a:ext cx="3353723" cy="6037880"/>
          </a:xfrm>
        </p:spPr>
        <p:txBody>
          <a:bodyPr anchor="t"/>
          <a:lstStyle>
            <a:lvl1pPr marL="0" indent="0">
              <a:buNone/>
              <a:defRPr sz="2318"/>
            </a:lvl1pPr>
            <a:lvl2pPr marL="331241" indent="0">
              <a:buNone/>
              <a:defRPr sz="2029"/>
            </a:lvl2pPr>
            <a:lvl3pPr marL="662483" indent="0">
              <a:buNone/>
              <a:defRPr sz="1739"/>
            </a:lvl3pPr>
            <a:lvl4pPr marL="993724" indent="0">
              <a:buNone/>
              <a:defRPr sz="1449"/>
            </a:lvl4pPr>
            <a:lvl5pPr marL="1324966" indent="0">
              <a:buNone/>
              <a:defRPr sz="1449"/>
            </a:lvl5pPr>
            <a:lvl6pPr marL="1656207" indent="0">
              <a:buNone/>
              <a:defRPr sz="1449"/>
            </a:lvl6pPr>
            <a:lvl7pPr marL="1987448" indent="0">
              <a:buNone/>
              <a:defRPr sz="1449"/>
            </a:lvl7pPr>
            <a:lvl8pPr marL="2318690" indent="0">
              <a:buNone/>
              <a:defRPr sz="1449"/>
            </a:lvl8pPr>
            <a:lvl9pPr marL="2649931" indent="0">
              <a:buNone/>
              <a:defRPr sz="1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307" y="2548890"/>
            <a:ext cx="2136618" cy="4722134"/>
          </a:xfrm>
        </p:spPr>
        <p:txBody>
          <a:bodyPr/>
          <a:lstStyle>
            <a:lvl1pPr marL="0" indent="0">
              <a:buNone/>
              <a:defRPr sz="1159"/>
            </a:lvl1pPr>
            <a:lvl2pPr marL="331241" indent="0">
              <a:buNone/>
              <a:defRPr sz="1014"/>
            </a:lvl2pPr>
            <a:lvl3pPr marL="662483" indent="0">
              <a:buNone/>
              <a:defRPr sz="869"/>
            </a:lvl3pPr>
            <a:lvl4pPr marL="993724" indent="0">
              <a:buNone/>
              <a:defRPr sz="725"/>
            </a:lvl4pPr>
            <a:lvl5pPr marL="1324966" indent="0">
              <a:buNone/>
              <a:defRPr sz="725"/>
            </a:lvl5pPr>
            <a:lvl6pPr marL="1656207" indent="0">
              <a:buNone/>
              <a:defRPr sz="725"/>
            </a:lvl6pPr>
            <a:lvl7pPr marL="1987448" indent="0">
              <a:buNone/>
              <a:defRPr sz="725"/>
            </a:lvl7pPr>
            <a:lvl8pPr marL="2318690" indent="0">
              <a:buNone/>
              <a:defRPr sz="725"/>
            </a:lvl8pPr>
            <a:lvl9pPr marL="2649931" indent="0">
              <a:buNone/>
              <a:defRPr sz="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02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444" y="452351"/>
            <a:ext cx="5713750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44" y="2261747"/>
            <a:ext cx="5713750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444" y="7874813"/>
            <a:ext cx="1490544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35E60-0A81-43DB-92FE-330499CB0B1C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412" y="7874813"/>
            <a:ext cx="2235815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8650" y="7874813"/>
            <a:ext cx="1490544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C85D-D5C6-4975-B793-044B6A89D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2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62483" rtl="0" eaLnBrk="1" latinLnBrk="0" hangingPunct="1">
        <a:lnSpc>
          <a:spcPct val="90000"/>
        </a:lnSpc>
        <a:spcBef>
          <a:spcPct val="0"/>
        </a:spcBef>
        <a:buNone/>
        <a:defRPr sz="31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621" indent="-165621" algn="l" defTabSz="662483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029" kern="1200">
          <a:solidFill>
            <a:schemeClr val="tx1"/>
          </a:solidFill>
          <a:latin typeface="+mn-lt"/>
          <a:ea typeface="+mn-ea"/>
          <a:cs typeface="+mn-cs"/>
        </a:defRPr>
      </a:lvl1pPr>
      <a:lvl2pPr marL="496862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739" kern="1200">
          <a:solidFill>
            <a:schemeClr val="tx1"/>
          </a:solidFill>
          <a:latin typeface="+mn-lt"/>
          <a:ea typeface="+mn-ea"/>
          <a:cs typeface="+mn-cs"/>
        </a:defRPr>
      </a:lvl2pPr>
      <a:lvl3pPr marL="828104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449" kern="1200">
          <a:solidFill>
            <a:schemeClr val="tx1"/>
          </a:solidFill>
          <a:latin typeface="+mn-lt"/>
          <a:ea typeface="+mn-ea"/>
          <a:cs typeface="+mn-cs"/>
        </a:defRPr>
      </a:lvl3pPr>
      <a:lvl4pPr marL="1159345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4pPr>
      <a:lvl5pPr marL="1490586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5pPr>
      <a:lvl6pPr marL="1821828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6pPr>
      <a:lvl7pPr marL="2153069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7pPr>
      <a:lvl8pPr marL="2484311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8pPr>
      <a:lvl9pPr marL="2815552" indent="-165621" algn="l" defTabSz="662483" rtl="0" eaLnBrk="1" latinLnBrk="0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3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1pPr>
      <a:lvl2pPr marL="331241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2pPr>
      <a:lvl3pPr marL="662483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3pPr>
      <a:lvl4pPr marL="993724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4pPr>
      <a:lvl5pPr marL="1324966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5pPr>
      <a:lvl6pPr marL="1656207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6pPr>
      <a:lvl7pPr marL="1987448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7pPr>
      <a:lvl8pPr marL="2318690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8pPr>
      <a:lvl9pPr marL="2649931" algn="l" defTabSz="662483" rtl="0" eaLnBrk="1" latinLnBrk="0" hangingPunct="1">
        <a:defRPr sz="13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magine 56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D28444E0-E1B1-E2AC-B8DC-AEDF7214D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243282" y="881444"/>
            <a:ext cx="3219693" cy="2413434"/>
          </a:xfrm>
          <a:prstGeom prst="rect">
            <a:avLst/>
          </a:prstGeom>
        </p:spPr>
      </p:pic>
      <p:pic>
        <p:nvPicPr>
          <p:cNvPr id="87" name="Immagine 57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D427A26E-C4A6-D838-F011-D34CF75169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241300" y="3390538"/>
            <a:ext cx="3219693" cy="2413434"/>
          </a:xfrm>
          <a:prstGeom prst="rect">
            <a:avLst/>
          </a:prstGeom>
        </p:spPr>
      </p:pic>
      <p:pic>
        <p:nvPicPr>
          <p:cNvPr id="88" name="Immagine 5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796B452-6C50-2D81-C8C4-0222BF449D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11735" r="8824" b="4465"/>
          <a:stretch/>
        </p:blipFill>
        <p:spPr>
          <a:xfrm>
            <a:off x="241299" y="5906030"/>
            <a:ext cx="3219693" cy="2413435"/>
          </a:xfrm>
          <a:prstGeom prst="rect">
            <a:avLst/>
          </a:prstGeom>
        </p:spPr>
      </p:pic>
      <p:pic>
        <p:nvPicPr>
          <p:cNvPr id="89" name="Immagine 59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8134CF30-2186-05AF-710D-88F198B4BA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514558" y="843175"/>
            <a:ext cx="3054684" cy="2451703"/>
          </a:xfrm>
          <a:prstGeom prst="rect">
            <a:avLst/>
          </a:prstGeom>
        </p:spPr>
      </p:pic>
      <p:pic>
        <p:nvPicPr>
          <p:cNvPr id="90" name="Immagine 60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2A46CFD0-FE04-3C0B-E669-E65740CC73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726"/>
          <a:stretch/>
        </p:blipFill>
        <p:spPr>
          <a:xfrm>
            <a:off x="3514558" y="3356877"/>
            <a:ext cx="3054684" cy="2447095"/>
          </a:xfrm>
          <a:prstGeom prst="rect">
            <a:avLst/>
          </a:prstGeom>
        </p:spPr>
      </p:pic>
      <p:pic>
        <p:nvPicPr>
          <p:cNvPr id="91" name="Immagine 61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209281-E0F2-9A06-B033-69A44A3B33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t="10335" r="8889" b="4303"/>
          <a:stretch/>
        </p:blipFill>
        <p:spPr>
          <a:xfrm>
            <a:off x="3514558" y="5862496"/>
            <a:ext cx="3054684" cy="2456969"/>
          </a:xfrm>
          <a:prstGeom prst="rect">
            <a:avLst/>
          </a:prstGeom>
        </p:spPr>
      </p:pic>
      <p:sp>
        <p:nvSpPr>
          <p:cNvPr id="92" name="CasellaDiTesto 62">
            <a:extLst>
              <a:ext uri="{FF2B5EF4-FFF2-40B4-BE49-F238E27FC236}">
                <a16:creationId xmlns:a16="http://schemas.microsoft.com/office/drawing/2014/main" id="{4084D1D4-F376-F4D6-D6D0-3B21381A3337}"/>
              </a:ext>
            </a:extLst>
          </p:cNvPr>
          <p:cNvSpPr txBox="1"/>
          <p:nvPr/>
        </p:nvSpPr>
        <p:spPr>
          <a:xfrm>
            <a:off x="514838" y="-37259"/>
            <a:ext cx="2891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Brier Score – Reliability Component</a:t>
            </a:r>
          </a:p>
          <a:p>
            <a:pPr algn="ctr"/>
            <a:r>
              <a:rPr lang="it-IT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(BSrel)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CasellaDiTesto 64">
            <a:extLst>
              <a:ext uri="{FF2B5EF4-FFF2-40B4-BE49-F238E27FC236}">
                <a16:creationId xmlns:a16="http://schemas.microsoft.com/office/drawing/2014/main" id="{5588A021-FBC3-EEB0-CDA7-01351CE0425B}"/>
              </a:ext>
            </a:extLst>
          </p:cNvPr>
          <p:cNvSpPr txBox="1"/>
          <p:nvPr/>
        </p:nvSpPr>
        <p:spPr>
          <a:xfrm>
            <a:off x="3152427" y="942703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94" name="CasellaDiTesto 65">
            <a:extLst>
              <a:ext uri="{FF2B5EF4-FFF2-40B4-BE49-F238E27FC236}">
                <a16:creationId xmlns:a16="http://schemas.microsoft.com/office/drawing/2014/main" id="{57D6D734-FCF2-7A34-B24D-75C6CA2C789E}"/>
              </a:ext>
            </a:extLst>
          </p:cNvPr>
          <p:cNvSpPr txBox="1"/>
          <p:nvPr/>
        </p:nvSpPr>
        <p:spPr>
          <a:xfrm>
            <a:off x="3784262" y="-37259"/>
            <a:ext cx="2784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Area Under the ROC curve - Trapezoidal (AROC</a:t>
            </a:r>
            <a:r>
              <a:rPr lang="it-IT" sz="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and Binormal (AROC</a:t>
            </a:r>
            <a:r>
              <a:rPr lang="it-IT" sz="800" b="1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  <a:r>
              <a:rPr lang="it-IT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GB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5" name="Rettangolo 66">
            <a:extLst>
              <a:ext uri="{FF2B5EF4-FFF2-40B4-BE49-F238E27FC236}">
                <a16:creationId xmlns:a16="http://schemas.microsoft.com/office/drawing/2014/main" id="{692BCDB1-60EE-E116-BCA4-09CB1CD5F557}"/>
              </a:ext>
            </a:extLst>
          </p:cNvPr>
          <p:cNvSpPr/>
          <p:nvPr/>
        </p:nvSpPr>
        <p:spPr>
          <a:xfrm>
            <a:off x="3802492" y="769652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ttangolo 67">
            <a:extLst>
              <a:ext uri="{FF2B5EF4-FFF2-40B4-BE49-F238E27FC236}">
                <a16:creationId xmlns:a16="http://schemas.microsoft.com/office/drawing/2014/main" id="{E0B8AD14-F085-C504-08B1-413340688363}"/>
              </a:ext>
            </a:extLst>
          </p:cNvPr>
          <p:cNvSpPr/>
          <p:nvPr/>
        </p:nvSpPr>
        <p:spPr>
          <a:xfrm>
            <a:off x="3784262" y="3299113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ttangolo 68">
            <a:extLst>
              <a:ext uri="{FF2B5EF4-FFF2-40B4-BE49-F238E27FC236}">
                <a16:creationId xmlns:a16="http://schemas.microsoft.com/office/drawing/2014/main" id="{655156F8-5CB3-5B3A-9F74-CB7E390687BC}"/>
              </a:ext>
            </a:extLst>
          </p:cNvPr>
          <p:cNvSpPr/>
          <p:nvPr/>
        </p:nvSpPr>
        <p:spPr>
          <a:xfrm>
            <a:off x="3788634" y="5797587"/>
            <a:ext cx="2708700" cy="107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CasellaDiTesto 70">
            <a:extLst>
              <a:ext uri="{FF2B5EF4-FFF2-40B4-BE49-F238E27FC236}">
                <a16:creationId xmlns:a16="http://schemas.microsoft.com/office/drawing/2014/main" id="{0AA891D2-865D-E30A-BEB3-53BC8158060C}"/>
              </a:ext>
            </a:extLst>
          </p:cNvPr>
          <p:cNvSpPr txBox="1"/>
          <p:nvPr/>
        </p:nvSpPr>
        <p:spPr>
          <a:xfrm>
            <a:off x="241300" y="737608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10^2</a:t>
            </a:r>
          </a:p>
        </p:txBody>
      </p:sp>
      <p:sp>
        <p:nvSpPr>
          <p:cNvPr id="99" name="CasellaDiTesto 71">
            <a:extLst>
              <a:ext uri="{FF2B5EF4-FFF2-40B4-BE49-F238E27FC236}">
                <a16:creationId xmlns:a16="http://schemas.microsoft.com/office/drawing/2014/main" id="{F7AB3E19-5F64-EAA4-EFB0-4DACF078F081}"/>
              </a:ext>
            </a:extLst>
          </p:cNvPr>
          <p:cNvSpPr txBox="1"/>
          <p:nvPr/>
        </p:nvSpPr>
        <p:spPr>
          <a:xfrm>
            <a:off x="241299" y="3232201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10^3</a:t>
            </a:r>
          </a:p>
        </p:txBody>
      </p:sp>
      <p:sp>
        <p:nvSpPr>
          <p:cNvPr id="100" name="CasellaDiTesto 72">
            <a:extLst>
              <a:ext uri="{FF2B5EF4-FFF2-40B4-BE49-F238E27FC236}">
                <a16:creationId xmlns:a16="http://schemas.microsoft.com/office/drawing/2014/main" id="{FA1348B1-C2C0-0E34-E0C5-E14941F06721}"/>
              </a:ext>
            </a:extLst>
          </p:cNvPr>
          <p:cNvSpPr txBox="1"/>
          <p:nvPr/>
        </p:nvSpPr>
        <p:spPr>
          <a:xfrm>
            <a:off x="241298" y="5763075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10^5</a:t>
            </a:r>
          </a:p>
        </p:txBody>
      </p:sp>
      <p:sp>
        <p:nvSpPr>
          <p:cNvPr id="101" name="CasellaDiTesto 73">
            <a:extLst>
              <a:ext uri="{FF2B5EF4-FFF2-40B4-BE49-F238E27FC236}">
                <a16:creationId xmlns:a16="http://schemas.microsoft.com/office/drawing/2014/main" id="{A1F1E018-A0F3-AF3F-F4E0-06CB42DCB202}"/>
              </a:ext>
            </a:extLst>
          </p:cNvPr>
          <p:cNvSpPr txBox="1"/>
          <p:nvPr/>
        </p:nvSpPr>
        <p:spPr>
          <a:xfrm>
            <a:off x="-77011" y="881443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0.2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2" name="CasellaDiTesto 74">
            <a:extLst>
              <a:ext uri="{FF2B5EF4-FFF2-40B4-BE49-F238E27FC236}">
                <a16:creationId xmlns:a16="http://schemas.microsoft.com/office/drawing/2014/main" id="{D6BF75CD-570F-67D5-FB80-ED85D4FEF953}"/>
              </a:ext>
            </a:extLst>
          </p:cNvPr>
          <p:cNvSpPr txBox="1"/>
          <p:nvPr/>
        </p:nvSpPr>
        <p:spPr>
          <a:xfrm>
            <a:off x="-77011" y="3387374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10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3" name="CasellaDiTesto 75">
            <a:extLst>
              <a:ext uri="{FF2B5EF4-FFF2-40B4-BE49-F238E27FC236}">
                <a16:creationId xmlns:a16="http://schemas.microsoft.com/office/drawing/2014/main" id="{137C97B5-9EE2-0DA1-05DD-1DA9665F996C}"/>
              </a:ext>
            </a:extLst>
          </p:cNvPr>
          <p:cNvSpPr txBox="1"/>
          <p:nvPr/>
        </p:nvSpPr>
        <p:spPr>
          <a:xfrm>
            <a:off x="-77011" y="5906030"/>
            <a:ext cx="338554" cy="22584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VRT &gt;= 50 mm/12h</a:t>
            </a:r>
            <a:endParaRPr lang="en-GB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4" name="CasellaDiTesto 76">
            <a:extLst>
              <a:ext uri="{FF2B5EF4-FFF2-40B4-BE49-F238E27FC236}">
                <a16:creationId xmlns:a16="http://schemas.microsoft.com/office/drawing/2014/main" id="{61E29648-9F60-58FB-6A44-2FDB52895FA5}"/>
              </a:ext>
            </a:extLst>
          </p:cNvPr>
          <p:cNvSpPr txBox="1"/>
          <p:nvPr/>
        </p:nvSpPr>
        <p:spPr>
          <a:xfrm>
            <a:off x="3152427" y="3441740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105" name="CasellaDiTesto 77">
            <a:extLst>
              <a:ext uri="{FF2B5EF4-FFF2-40B4-BE49-F238E27FC236}">
                <a16:creationId xmlns:a16="http://schemas.microsoft.com/office/drawing/2014/main" id="{92EE2AAB-C98C-4CC6-B773-9094112E294D}"/>
              </a:ext>
            </a:extLst>
          </p:cNvPr>
          <p:cNvSpPr txBox="1"/>
          <p:nvPr/>
        </p:nvSpPr>
        <p:spPr>
          <a:xfrm>
            <a:off x="3152427" y="5970409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106" name="CasellaDiTesto 78">
            <a:extLst>
              <a:ext uri="{FF2B5EF4-FFF2-40B4-BE49-F238E27FC236}">
                <a16:creationId xmlns:a16="http://schemas.microsoft.com/office/drawing/2014/main" id="{B6C5505C-CA78-3A24-6410-BDBA1F40E218}"/>
              </a:ext>
            </a:extLst>
          </p:cNvPr>
          <p:cNvSpPr txBox="1"/>
          <p:nvPr/>
        </p:nvSpPr>
        <p:spPr>
          <a:xfrm>
            <a:off x="6254517" y="942703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107" name="CasellaDiTesto 79">
            <a:extLst>
              <a:ext uri="{FF2B5EF4-FFF2-40B4-BE49-F238E27FC236}">
                <a16:creationId xmlns:a16="http://schemas.microsoft.com/office/drawing/2014/main" id="{82903592-BC08-AD77-5F46-81B852752CDB}"/>
              </a:ext>
            </a:extLst>
          </p:cNvPr>
          <p:cNvSpPr txBox="1"/>
          <p:nvPr/>
        </p:nvSpPr>
        <p:spPr>
          <a:xfrm>
            <a:off x="6254517" y="3441740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108" name="CasellaDiTesto 80">
            <a:extLst>
              <a:ext uri="{FF2B5EF4-FFF2-40B4-BE49-F238E27FC236}">
                <a16:creationId xmlns:a16="http://schemas.microsoft.com/office/drawing/2014/main" id="{96A5833D-4D45-E762-EB3C-389EA17B6114}"/>
              </a:ext>
            </a:extLst>
          </p:cNvPr>
          <p:cNvSpPr txBox="1"/>
          <p:nvPr/>
        </p:nvSpPr>
        <p:spPr>
          <a:xfrm>
            <a:off x="6254517" y="5970409"/>
            <a:ext cx="2160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pic>
        <p:nvPicPr>
          <p:cNvPr id="109" name="Immagine 5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055C349-FD7C-6B53-4BF3-4F00AA8A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" t="96260" r="8824" b="-1"/>
          <a:stretch/>
        </p:blipFill>
        <p:spPr>
          <a:xfrm>
            <a:off x="1734277" y="8391520"/>
            <a:ext cx="3219693" cy="10772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600532-A239-DDA3-6B0A-E9EC8A3F94B2}"/>
              </a:ext>
            </a:extLst>
          </p:cNvPr>
          <p:cNvCxnSpPr>
            <a:cxnSpLocks/>
          </p:cNvCxnSpPr>
          <p:nvPr/>
        </p:nvCxnSpPr>
        <p:spPr>
          <a:xfrm>
            <a:off x="1046318" y="641510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A88DE66-6815-D048-2E4B-6F69DC6A209F}"/>
              </a:ext>
            </a:extLst>
          </p:cNvPr>
          <p:cNvCxnSpPr>
            <a:cxnSpLocks/>
          </p:cNvCxnSpPr>
          <p:nvPr/>
        </p:nvCxnSpPr>
        <p:spPr>
          <a:xfrm>
            <a:off x="1587080" y="641711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586A7B4-B222-AF74-5C07-0601035389F1}"/>
              </a:ext>
            </a:extLst>
          </p:cNvPr>
          <p:cNvCxnSpPr>
            <a:cxnSpLocks/>
          </p:cNvCxnSpPr>
          <p:nvPr/>
        </p:nvCxnSpPr>
        <p:spPr>
          <a:xfrm>
            <a:off x="2127842" y="641711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70">
            <a:extLst>
              <a:ext uri="{FF2B5EF4-FFF2-40B4-BE49-F238E27FC236}">
                <a16:creationId xmlns:a16="http://schemas.microsoft.com/office/drawing/2014/main" id="{739D5441-6FF3-0FD7-466E-CD9BF4D58562}"/>
              </a:ext>
            </a:extLst>
          </p:cNvPr>
          <p:cNvSpPr txBox="1"/>
          <p:nvPr/>
        </p:nvSpPr>
        <p:spPr>
          <a:xfrm>
            <a:off x="973988" y="405042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14" name="CasellaDiTesto 70">
            <a:extLst>
              <a:ext uri="{FF2B5EF4-FFF2-40B4-BE49-F238E27FC236}">
                <a16:creationId xmlns:a16="http://schemas.microsoft.com/office/drawing/2014/main" id="{4412EB2F-44D4-3FB6-56D5-6CBB75C0E9FE}"/>
              </a:ext>
            </a:extLst>
          </p:cNvPr>
          <p:cNvSpPr txBox="1"/>
          <p:nvPr/>
        </p:nvSpPr>
        <p:spPr>
          <a:xfrm>
            <a:off x="1442895" y="351181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15" name="CasellaDiTesto 70">
            <a:extLst>
              <a:ext uri="{FF2B5EF4-FFF2-40B4-BE49-F238E27FC236}">
                <a16:creationId xmlns:a16="http://schemas.microsoft.com/office/drawing/2014/main" id="{458C6057-9C1D-5669-4423-539A1692E5F7}"/>
              </a:ext>
            </a:extLst>
          </p:cNvPr>
          <p:cNvSpPr txBox="1"/>
          <p:nvPr/>
        </p:nvSpPr>
        <p:spPr>
          <a:xfrm>
            <a:off x="1986899" y="351181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082CD-6673-B296-DDCC-AD9DAAA9350B}"/>
              </a:ext>
            </a:extLst>
          </p:cNvPr>
          <p:cNvSpPr/>
          <p:nvPr/>
        </p:nvSpPr>
        <p:spPr>
          <a:xfrm>
            <a:off x="1046318" y="690646"/>
            <a:ext cx="360000" cy="90000"/>
          </a:xfrm>
          <a:prstGeom prst="rect">
            <a:avLst/>
          </a:prstGeom>
          <a:solidFill>
            <a:srgbClr val="FF400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FBB2001-20CB-BAC6-7CAD-59D04C37C2D9}"/>
              </a:ext>
            </a:extLst>
          </p:cNvPr>
          <p:cNvSpPr/>
          <p:nvPr/>
        </p:nvSpPr>
        <p:spPr>
          <a:xfrm>
            <a:off x="1587080" y="690646"/>
            <a:ext cx="360000" cy="90000"/>
          </a:xfrm>
          <a:prstGeom prst="rect">
            <a:avLst/>
          </a:prstGeom>
          <a:solidFill>
            <a:srgbClr val="028D8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6A57D5-E816-EFCE-89B9-1A155092813D}"/>
              </a:ext>
            </a:extLst>
          </p:cNvPr>
          <p:cNvSpPr/>
          <p:nvPr/>
        </p:nvSpPr>
        <p:spPr>
          <a:xfrm>
            <a:off x="2127841" y="690646"/>
            <a:ext cx="360000" cy="90000"/>
          </a:xfrm>
          <a:prstGeom prst="rect">
            <a:avLst/>
          </a:prstGeom>
          <a:solidFill>
            <a:srgbClr val="68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CasellaDiTesto 70">
            <a:extLst>
              <a:ext uri="{FF2B5EF4-FFF2-40B4-BE49-F238E27FC236}">
                <a16:creationId xmlns:a16="http://schemas.microsoft.com/office/drawing/2014/main" id="{061F1BE1-0274-6663-1B42-B542D6A9C526}"/>
              </a:ext>
            </a:extLst>
          </p:cNvPr>
          <p:cNvSpPr txBox="1"/>
          <p:nvPr/>
        </p:nvSpPr>
        <p:spPr>
          <a:xfrm>
            <a:off x="2488129" y="530291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BSrel</a:t>
            </a:r>
          </a:p>
        </p:txBody>
      </p:sp>
      <p:sp>
        <p:nvSpPr>
          <p:cNvPr id="120" name="CasellaDiTesto 70">
            <a:extLst>
              <a:ext uri="{FF2B5EF4-FFF2-40B4-BE49-F238E27FC236}">
                <a16:creationId xmlns:a16="http://schemas.microsoft.com/office/drawing/2014/main" id="{C5E2D4C9-072F-CB49-30EC-B4B4CE79C9C3}"/>
              </a:ext>
            </a:extLst>
          </p:cNvPr>
          <p:cNvSpPr txBox="1"/>
          <p:nvPr/>
        </p:nvSpPr>
        <p:spPr>
          <a:xfrm>
            <a:off x="2501576" y="635964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99% CI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EA389F3-A03A-56EA-9549-1596E4EA6CCE}"/>
              </a:ext>
            </a:extLst>
          </p:cNvPr>
          <p:cNvSpPr/>
          <p:nvPr/>
        </p:nvSpPr>
        <p:spPr>
          <a:xfrm>
            <a:off x="1205074" y="627068"/>
            <a:ext cx="36000" cy="36000"/>
          </a:xfrm>
          <a:prstGeom prst="ellipse">
            <a:avLst/>
          </a:prstGeom>
          <a:solidFill>
            <a:srgbClr val="FF4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078C05C-252D-0CD4-76D1-527A2C7B2E56}"/>
              </a:ext>
            </a:extLst>
          </p:cNvPr>
          <p:cNvSpPr/>
          <p:nvPr/>
        </p:nvSpPr>
        <p:spPr>
          <a:xfrm>
            <a:off x="1749326" y="627068"/>
            <a:ext cx="36000" cy="36000"/>
          </a:xfrm>
          <a:prstGeom prst="ellipse">
            <a:avLst/>
          </a:prstGeom>
          <a:solidFill>
            <a:srgbClr val="028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75E6C3-2598-5280-69D9-E512907B4D57}"/>
              </a:ext>
            </a:extLst>
          </p:cNvPr>
          <p:cNvSpPr/>
          <p:nvPr/>
        </p:nvSpPr>
        <p:spPr>
          <a:xfrm>
            <a:off x="2293578" y="627068"/>
            <a:ext cx="36000" cy="36000"/>
          </a:xfrm>
          <a:prstGeom prst="ellips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620FB7F-C1AF-61F2-7A08-87602B7C187F}"/>
              </a:ext>
            </a:extLst>
          </p:cNvPr>
          <p:cNvCxnSpPr>
            <a:cxnSpLocks/>
          </p:cNvCxnSpPr>
          <p:nvPr/>
        </p:nvCxnSpPr>
        <p:spPr>
          <a:xfrm>
            <a:off x="4256888" y="560711"/>
            <a:ext cx="360000" cy="0"/>
          </a:xfrm>
          <a:prstGeom prst="line">
            <a:avLst/>
          </a:prstGeom>
          <a:ln w="12700">
            <a:solidFill>
              <a:srgbClr val="FF40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D097379-C0CF-AE93-E05E-13028A66A728}"/>
              </a:ext>
            </a:extLst>
          </p:cNvPr>
          <p:cNvCxnSpPr>
            <a:cxnSpLocks/>
          </p:cNvCxnSpPr>
          <p:nvPr/>
        </p:nvCxnSpPr>
        <p:spPr>
          <a:xfrm>
            <a:off x="4797650" y="560912"/>
            <a:ext cx="360000" cy="0"/>
          </a:xfrm>
          <a:prstGeom prst="line">
            <a:avLst/>
          </a:prstGeom>
          <a:ln w="12700">
            <a:solidFill>
              <a:srgbClr val="028D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4066D80-9684-6D12-CF34-3BEE71407C74}"/>
              </a:ext>
            </a:extLst>
          </p:cNvPr>
          <p:cNvCxnSpPr>
            <a:cxnSpLocks/>
          </p:cNvCxnSpPr>
          <p:nvPr/>
        </p:nvCxnSpPr>
        <p:spPr>
          <a:xfrm>
            <a:off x="5338412" y="560912"/>
            <a:ext cx="360000" cy="0"/>
          </a:xfrm>
          <a:prstGeom prst="line">
            <a:avLst/>
          </a:prstGeom>
          <a:ln w="12700">
            <a:solidFill>
              <a:srgbClr val="686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70">
            <a:extLst>
              <a:ext uri="{FF2B5EF4-FFF2-40B4-BE49-F238E27FC236}">
                <a16:creationId xmlns:a16="http://schemas.microsoft.com/office/drawing/2014/main" id="{0039658E-6943-9CD4-6B5D-F174F32FCCEE}"/>
              </a:ext>
            </a:extLst>
          </p:cNvPr>
          <p:cNvSpPr txBox="1"/>
          <p:nvPr/>
        </p:nvSpPr>
        <p:spPr>
          <a:xfrm>
            <a:off x="4184558" y="324243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28" name="CasellaDiTesto 70">
            <a:extLst>
              <a:ext uri="{FF2B5EF4-FFF2-40B4-BE49-F238E27FC236}">
                <a16:creationId xmlns:a16="http://schemas.microsoft.com/office/drawing/2014/main" id="{5066DA33-5E2C-4B7F-E182-C85F4ABCF628}"/>
              </a:ext>
            </a:extLst>
          </p:cNvPr>
          <p:cNvSpPr txBox="1"/>
          <p:nvPr/>
        </p:nvSpPr>
        <p:spPr>
          <a:xfrm>
            <a:off x="4653465" y="270382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Multiple-WT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29" name="CasellaDiTesto 70">
            <a:extLst>
              <a:ext uri="{FF2B5EF4-FFF2-40B4-BE49-F238E27FC236}">
                <a16:creationId xmlns:a16="http://schemas.microsoft.com/office/drawing/2014/main" id="{723C6A6C-D416-1FFD-6971-61481695F9A0}"/>
              </a:ext>
            </a:extLst>
          </p:cNvPr>
          <p:cNvSpPr txBox="1"/>
          <p:nvPr/>
        </p:nvSpPr>
        <p:spPr>
          <a:xfrm>
            <a:off x="5197469" y="270382"/>
            <a:ext cx="6418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Single-WT</a:t>
            </a:r>
          </a:p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30" name="CasellaDiTesto 70">
            <a:extLst>
              <a:ext uri="{FF2B5EF4-FFF2-40B4-BE49-F238E27FC236}">
                <a16:creationId xmlns:a16="http://schemas.microsoft.com/office/drawing/2014/main" id="{DCD162B3-DC7C-A615-EE50-87E591C8BC07}"/>
              </a:ext>
            </a:extLst>
          </p:cNvPr>
          <p:cNvSpPr txBox="1"/>
          <p:nvPr/>
        </p:nvSpPr>
        <p:spPr>
          <a:xfrm>
            <a:off x="5708428" y="449492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  <a:r>
              <a:rPr lang="it-IT" sz="7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BA39E5-0041-8DC1-61DA-E6F8498299AE}"/>
              </a:ext>
            </a:extLst>
          </p:cNvPr>
          <p:cNvSpPr/>
          <p:nvPr/>
        </p:nvSpPr>
        <p:spPr>
          <a:xfrm>
            <a:off x="4415644" y="546269"/>
            <a:ext cx="36000" cy="36000"/>
          </a:xfrm>
          <a:prstGeom prst="ellipse">
            <a:avLst/>
          </a:prstGeom>
          <a:solidFill>
            <a:srgbClr val="FF4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916CEFF-ACEC-EAD2-B661-E8B69DC47007}"/>
              </a:ext>
            </a:extLst>
          </p:cNvPr>
          <p:cNvSpPr/>
          <p:nvPr/>
        </p:nvSpPr>
        <p:spPr>
          <a:xfrm>
            <a:off x="4959896" y="546269"/>
            <a:ext cx="36000" cy="36000"/>
          </a:xfrm>
          <a:prstGeom prst="ellipse">
            <a:avLst/>
          </a:prstGeom>
          <a:solidFill>
            <a:srgbClr val="028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D08B5C4-2E33-843E-9617-E5CCC960371A}"/>
              </a:ext>
            </a:extLst>
          </p:cNvPr>
          <p:cNvSpPr/>
          <p:nvPr/>
        </p:nvSpPr>
        <p:spPr>
          <a:xfrm>
            <a:off x="5504148" y="546269"/>
            <a:ext cx="36000" cy="36000"/>
          </a:xfrm>
          <a:prstGeom prst="ellips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466FC3-1648-F093-2A66-F623CAC31513}"/>
              </a:ext>
            </a:extLst>
          </p:cNvPr>
          <p:cNvCxnSpPr>
            <a:cxnSpLocks/>
          </p:cNvCxnSpPr>
          <p:nvPr/>
        </p:nvCxnSpPr>
        <p:spPr>
          <a:xfrm>
            <a:off x="4256888" y="660664"/>
            <a:ext cx="360000" cy="0"/>
          </a:xfrm>
          <a:prstGeom prst="line">
            <a:avLst/>
          </a:prstGeom>
          <a:ln w="12700">
            <a:solidFill>
              <a:srgbClr val="FF400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C4D16C3-5E0C-2F52-2BD9-5D3A7D87A5D1}"/>
              </a:ext>
            </a:extLst>
          </p:cNvPr>
          <p:cNvCxnSpPr>
            <a:cxnSpLocks/>
          </p:cNvCxnSpPr>
          <p:nvPr/>
        </p:nvCxnSpPr>
        <p:spPr>
          <a:xfrm>
            <a:off x="4797650" y="660865"/>
            <a:ext cx="360000" cy="0"/>
          </a:xfrm>
          <a:prstGeom prst="line">
            <a:avLst/>
          </a:prstGeom>
          <a:ln w="12700">
            <a:solidFill>
              <a:srgbClr val="028D8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23583CE-46CA-C882-A292-7041545B4C25}"/>
              </a:ext>
            </a:extLst>
          </p:cNvPr>
          <p:cNvCxnSpPr>
            <a:cxnSpLocks/>
          </p:cNvCxnSpPr>
          <p:nvPr/>
        </p:nvCxnSpPr>
        <p:spPr>
          <a:xfrm>
            <a:off x="5338412" y="660865"/>
            <a:ext cx="360000" cy="0"/>
          </a:xfrm>
          <a:prstGeom prst="line">
            <a:avLst/>
          </a:prstGeom>
          <a:ln w="12700">
            <a:solidFill>
              <a:srgbClr val="68686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D7E5A1B-B583-2E36-A03F-CDEFFD8DA85B}"/>
              </a:ext>
            </a:extLst>
          </p:cNvPr>
          <p:cNvSpPr/>
          <p:nvPr/>
        </p:nvSpPr>
        <p:spPr>
          <a:xfrm>
            <a:off x="4256888" y="734706"/>
            <a:ext cx="360000" cy="90000"/>
          </a:xfrm>
          <a:prstGeom prst="rect">
            <a:avLst/>
          </a:prstGeom>
          <a:solidFill>
            <a:srgbClr val="FF400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977596-82D2-C768-0655-A78DC7751307}"/>
              </a:ext>
            </a:extLst>
          </p:cNvPr>
          <p:cNvSpPr/>
          <p:nvPr/>
        </p:nvSpPr>
        <p:spPr>
          <a:xfrm>
            <a:off x="4797650" y="734706"/>
            <a:ext cx="360000" cy="90000"/>
          </a:xfrm>
          <a:prstGeom prst="rect">
            <a:avLst/>
          </a:prstGeom>
          <a:solidFill>
            <a:srgbClr val="028D8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E08F5E-999C-86E7-3554-2B30AD3A1DAA}"/>
              </a:ext>
            </a:extLst>
          </p:cNvPr>
          <p:cNvSpPr/>
          <p:nvPr/>
        </p:nvSpPr>
        <p:spPr>
          <a:xfrm>
            <a:off x="5338411" y="734706"/>
            <a:ext cx="360000" cy="90000"/>
          </a:xfrm>
          <a:prstGeom prst="rect">
            <a:avLst/>
          </a:prstGeom>
          <a:solidFill>
            <a:srgbClr val="68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CasellaDiTesto 70">
            <a:extLst>
              <a:ext uri="{FF2B5EF4-FFF2-40B4-BE49-F238E27FC236}">
                <a16:creationId xmlns:a16="http://schemas.microsoft.com/office/drawing/2014/main" id="{98FC5024-FAA5-13C3-F808-52CD00569318}"/>
              </a:ext>
            </a:extLst>
          </p:cNvPr>
          <p:cNvSpPr txBox="1"/>
          <p:nvPr/>
        </p:nvSpPr>
        <p:spPr>
          <a:xfrm>
            <a:off x="5708428" y="677208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99% CI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5B8B5CA-97B0-2064-91E5-7DF7DCD3781D}"/>
              </a:ext>
            </a:extLst>
          </p:cNvPr>
          <p:cNvSpPr/>
          <p:nvPr/>
        </p:nvSpPr>
        <p:spPr>
          <a:xfrm>
            <a:off x="4415644" y="646222"/>
            <a:ext cx="36000" cy="36000"/>
          </a:xfrm>
          <a:prstGeom prst="ellipse">
            <a:avLst/>
          </a:prstGeom>
          <a:solidFill>
            <a:srgbClr val="FF4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A913FD2-BD8A-F483-2879-F665C994B8E1}"/>
              </a:ext>
            </a:extLst>
          </p:cNvPr>
          <p:cNvSpPr/>
          <p:nvPr/>
        </p:nvSpPr>
        <p:spPr>
          <a:xfrm>
            <a:off x="4959896" y="646222"/>
            <a:ext cx="36000" cy="36000"/>
          </a:xfrm>
          <a:prstGeom prst="ellipse">
            <a:avLst/>
          </a:prstGeom>
          <a:solidFill>
            <a:srgbClr val="028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1295A71-7119-A3D6-FA50-129DFD222859}"/>
              </a:ext>
            </a:extLst>
          </p:cNvPr>
          <p:cNvSpPr/>
          <p:nvPr/>
        </p:nvSpPr>
        <p:spPr>
          <a:xfrm>
            <a:off x="5504148" y="646222"/>
            <a:ext cx="36000" cy="36000"/>
          </a:xfrm>
          <a:prstGeom prst="ellips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CasellaDiTesto 70">
            <a:extLst>
              <a:ext uri="{FF2B5EF4-FFF2-40B4-BE49-F238E27FC236}">
                <a16:creationId xmlns:a16="http://schemas.microsoft.com/office/drawing/2014/main" id="{21AA4A53-822F-1591-78A3-B762FDFD14EB}"/>
              </a:ext>
            </a:extLst>
          </p:cNvPr>
          <p:cNvSpPr txBox="1"/>
          <p:nvPr/>
        </p:nvSpPr>
        <p:spPr>
          <a:xfrm>
            <a:off x="5708428" y="567894"/>
            <a:ext cx="50465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  <a:r>
              <a:rPr lang="it-IT" sz="7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5364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1</cp:revision>
  <dcterms:created xsi:type="dcterms:W3CDTF">2023-12-20T11:02:34Z</dcterms:created>
  <dcterms:modified xsi:type="dcterms:W3CDTF">2023-12-21T14:33:22Z</dcterms:modified>
</cp:coreProperties>
</file>