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6858000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02C27-0041-4BDE-847E-FF46CFDC2893}" v="24" dt="2023-12-21T17:02:37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>
        <p:scale>
          <a:sx n="50" d="100"/>
          <a:sy n="50" d="100"/>
        </p:scale>
        <p:origin x="338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F8EC0BD-3197-4221-A0D0-BDDD66987831}"/>
    <pc:docChg chg="custSel modSld">
      <pc:chgData name="Fatima Pillosu" userId="a6295d4dc9e22643" providerId="LiveId" clId="{7F8EC0BD-3197-4221-A0D0-BDDD66987831}" dt="2023-12-17T09:10:25.407" v="37" actId="1036"/>
      <pc:docMkLst>
        <pc:docMk/>
      </pc:docMkLst>
      <pc:sldChg chg="addSp delSp modSp mod">
        <pc:chgData name="Fatima Pillosu" userId="a6295d4dc9e22643" providerId="LiveId" clId="{7F8EC0BD-3197-4221-A0D0-BDDD66987831}" dt="2023-12-17T09:10:25.407" v="37" actId="1036"/>
        <pc:sldMkLst>
          <pc:docMk/>
          <pc:sldMk cId="3435567076" sldId="256"/>
        </pc:sldMkLst>
        <pc:spChg chg="add mod">
          <ac:chgData name="Fatima Pillosu" userId="a6295d4dc9e22643" providerId="LiveId" clId="{7F8EC0BD-3197-4221-A0D0-BDDD66987831}" dt="2023-12-17T09:10:25.407" v="37" actId="1036"/>
          <ac:spMkLst>
            <pc:docMk/>
            <pc:sldMk cId="3435567076" sldId="256"/>
            <ac:spMk id="3" creationId="{E514386B-A81B-4A89-7DA6-8A2B6F9D3897}"/>
          </ac:spMkLst>
        </pc:spChg>
        <pc:spChg chg="add mod">
          <ac:chgData name="Fatima Pillosu" userId="a6295d4dc9e22643" providerId="LiveId" clId="{7F8EC0BD-3197-4221-A0D0-BDDD66987831}" dt="2023-12-17T09:10:17.509" v="36" actId="1036"/>
          <ac:spMkLst>
            <pc:docMk/>
            <pc:sldMk cId="3435567076" sldId="256"/>
            <ac:spMk id="4" creationId="{C2178EB9-633D-86C0-F9CD-2CE33749A8C8}"/>
          </ac:spMkLst>
        </pc:spChg>
        <pc:spChg chg="del">
          <ac:chgData name="Fatima Pillosu" userId="a6295d4dc9e22643" providerId="LiveId" clId="{7F8EC0BD-3197-4221-A0D0-BDDD66987831}" dt="2023-12-13T22:47:47.225" v="3" actId="478"/>
          <ac:spMkLst>
            <pc:docMk/>
            <pc:sldMk cId="3435567076" sldId="256"/>
            <ac:spMk id="21" creationId="{0C9976B6-702E-44DB-94D9-5437C134B4AB}"/>
          </ac:spMkLst>
        </pc:spChg>
        <pc:spChg chg="del">
          <ac:chgData name="Fatima Pillosu" userId="a6295d4dc9e22643" providerId="LiveId" clId="{7F8EC0BD-3197-4221-A0D0-BDDD66987831}" dt="2023-12-13T22:47:48.483" v="4" actId="478"/>
          <ac:spMkLst>
            <pc:docMk/>
            <pc:sldMk cId="3435567076" sldId="256"/>
            <ac:spMk id="22" creationId="{F8FCEB9D-F015-B27F-967C-ED683860AB22}"/>
          </ac:spMkLst>
        </pc:spChg>
        <pc:spChg chg="del">
          <ac:chgData name="Fatima Pillosu" userId="a6295d4dc9e22643" providerId="LiveId" clId="{7F8EC0BD-3197-4221-A0D0-BDDD66987831}" dt="2023-12-13T22:47:50.323" v="5" actId="478"/>
          <ac:spMkLst>
            <pc:docMk/>
            <pc:sldMk cId="3435567076" sldId="256"/>
            <ac:spMk id="23" creationId="{DB61C02C-F06D-AE97-DC7E-6A0C305283CE}"/>
          </ac:spMkLst>
        </pc:spChg>
        <pc:spChg chg="del">
          <ac:chgData name="Fatima Pillosu" userId="a6295d4dc9e22643" providerId="LiveId" clId="{7F8EC0BD-3197-4221-A0D0-BDDD66987831}" dt="2023-12-13T22:47:52.375" v="6" actId="478"/>
          <ac:spMkLst>
            <pc:docMk/>
            <pc:sldMk cId="3435567076" sldId="256"/>
            <ac:spMk id="24" creationId="{D283778C-3AEF-26EB-E762-33599B998E53}"/>
          </ac:spMkLst>
        </pc:spChg>
        <pc:picChg chg="add mod">
          <ac:chgData name="Fatima Pillosu" userId="a6295d4dc9e22643" providerId="LiveId" clId="{7F8EC0BD-3197-4221-A0D0-BDDD66987831}" dt="2023-12-13T22:48:30.957" v="20"/>
          <ac:picMkLst>
            <pc:docMk/>
            <pc:sldMk cId="3435567076" sldId="256"/>
            <ac:picMk id="2" creationId="{9C658571-573C-FCBC-F24F-13685438936B}"/>
          </ac:picMkLst>
        </pc:picChg>
        <pc:picChg chg="del mod">
          <ac:chgData name="Fatima Pillosu" userId="a6295d4dc9e22643" providerId="LiveId" clId="{7F8EC0BD-3197-4221-A0D0-BDDD66987831}" dt="2023-12-13T22:48:16.459" v="19" actId="21"/>
          <ac:picMkLst>
            <pc:docMk/>
            <pc:sldMk cId="3435567076" sldId="256"/>
            <ac:picMk id="17" creationId="{2E2BAF94-8308-6549-4284-4DBD51377DF1}"/>
          </ac:picMkLst>
        </pc:picChg>
        <pc:picChg chg="del">
          <ac:chgData name="Fatima Pillosu" userId="a6295d4dc9e22643" providerId="LiveId" clId="{7F8EC0BD-3197-4221-A0D0-BDDD66987831}" dt="2023-12-13T22:47:43.701" v="2" actId="478"/>
          <ac:picMkLst>
            <pc:docMk/>
            <pc:sldMk cId="3435567076" sldId="256"/>
            <ac:picMk id="18" creationId="{301718E1-5B64-E99B-8DD3-052A96A60EEB}"/>
          </ac:picMkLst>
        </pc:picChg>
        <pc:picChg chg="del">
          <ac:chgData name="Fatima Pillosu" userId="a6295d4dc9e22643" providerId="LiveId" clId="{7F8EC0BD-3197-4221-A0D0-BDDD66987831}" dt="2023-12-13T22:47:42.984" v="1" actId="478"/>
          <ac:picMkLst>
            <pc:docMk/>
            <pc:sldMk cId="3435567076" sldId="256"/>
            <ac:picMk id="19" creationId="{F7E6D806-CEB4-C822-E095-5554834EC720}"/>
          </ac:picMkLst>
        </pc:picChg>
        <pc:picChg chg="del">
          <ac:chgData name="Fatima Pillosu" userId="a6295d4dc9e22643" providerId="LiveId" clId="{7F8EC0BD-3197-4221-A0D0-BDDD66987831}" dt="2023-12-13T22:47:42.227" v="0" actId="478"/>
          <ac:picMkLst>
            <pc:docMk/>
            <pc:sldMk cId="3435567076" sldId="256"/>
            <ac:picMk id="20" creationId="{576BC879-CA74-27EB-46E3-64FE6A9341CA}"/>
          </ac:picMkLst>
        </pc:picChg>
      </pc:sldChg>
    </pc:docChg>
  </pc:docChgLst>
  <pc:docChgLst>
    <pc:chgData name="Fatima Pillosu" userId="a6295d4dc9e22643" providerId="LiveId" clId="{7B602C27-0041-4BDE-847E-FF46CFDC2893}"/>
    <pc:docChg chg="undo custSel addSld delSld modSld">
      <pc:chgData name="Fatima Pillosu" userId="a6295d4dc9e22643" providerId="LiveId" clId="{7B602C27-0041-4BDE-847E-FF46CFDC2893}" dt="2023-12-21T17:02:37.510" v="323"/>
      <pc:docMkLst>
        <pc:docMk/>
      </pc:docMkLst>
      <pc:sldChg chg="addSp delSp modSp del mod">
        <pc:chgData name="Fatima Pillosu" userId="a6295d4dc9e22643" providerId="LiveId" clId="{7B602C27-0041-4BDE-847E-FF46CFDC2893}" dt="2023-12-21T17:01:59.692" v="321" actId="2696"/>
        <pc:sldMkLst>
          <pc:docMk/>
          <pc:sldMk cId="3435567076" sldId="256"/>
        </pc:sldMkLst>
        <pc:spChg chg="del">
          <ac:chgData name="Fatima Pillosu" userId="a6295d4dc9e22643" providerId="LiveId" clId="{7B602C27-0041-4BDE-847E-FF46CFDC2893}" dt="2023-12-21T14:36:18.999" v="0" actId="21"/>
          <ac:spMkLst>
            <pc:docMk/>
            <pc:sldMk cId="3435567076" sldId="256"/>
            <ac:spMk id="3" creationId="{E514386B-A81B-4A89-7DA6-8A2B6F9D3897}"/>
          </ac:spMkLst>
        </pc:spChg>
        <pc:spChg chg="del">
          <ac:chgData name="Fatima Pillosu" userId="a6295d4dc9e22643" providerId="LiveId" clId="{7B602C27-0041-4BDE-847E-FF46CFDC2893}" dt="2023-12-21T14:36:18.999" v="0" actId="21"/>
          <ac:spMkLst>
            <pc:docMk/>
            <pc:sldMk cId="3435567076" sldId="256"/>
            <ac:spMk id="4" creationId="{C2178EB9-633D-86C0-F9CD-2CE33749A8C8}"/>
          </ac:spMkLst>
        </pc:spChg>
        <pc:spChg chg="add mod">
          <ac:chgData name="Fatima Pillosu" userId="a6295d4dc9e22643" providerId="LiveId" clId="{7B602C27-0041-4BDE-847E-FF46CFDC2893}" dt="2023-12-21T14:36:39.284" v="3" actId="1076"/>
          <ac:spMkLst>
            <pc:docMk/>
            <pc:sldMk cId="3435567076" sldId="256"/>
            <ac:spMk id="6" creationId="{5C8AF6F0-FBB0-6FDC-2760-3E348EC7600B}"/>
          </ac:spMkLst>
        </pc:spChg>
        <pc:spChg chg="add mod">
          <ac:chgData name="Fatima Pillosu" userId="a6295d4dc9e22643" providerId="LiveId" clId="{7B602C27-0041-4BDE-847E-FF46CFDC2893}" dt="2023-12-21T14:36:39.284" v="3" actId="1076"/>
          <ac:spMkLst>
            <pc:docMk/>
            <pc:sldMk cId="3435567076" sldId="256"/>
            <ac:spMk id="7" creationId="{3AFCADA8-A45F-4BB3-8808-F99E81D3DDCB}"/>
          </ac:spMkLst>
        </pc:spChg>
        <pc:spChg chg="add mod">
          <ac:chgData name="Fatima Pillosu" userId="a6295d4dc9e22643" providerId="LiveId" clId="{7B602C27-0041-4BDE-847E-FF46CFDC2893}" dt="2023-12-21T14:57:30.907" v="118" actId="1036"/>
          <ac:spMkLst>
            <pc:docMk/>
            <pc:sldMk cId="3435567076" sldId="256"/>
            <ac:spMk id="12" creationId="{67A690A3-1A33-4862-3FA8-F26EE07535D1}"/>
          </ac:spMkLst>
        </pc:spChg>
        <pc:picChg chg="del">
          <ac:chgData name="Fatima Pillosu" userId="a6295d4dc9e22643" providerId="LiveId" clId="{7B602C27-0041-4BDE-847E-FF46CFDC2893}" dt="2023-12-21T14:36:18.999" v="0" actId="21"/>
          <ac:picMkLst>
            <pc:docMk/>
            <pc:sldMk cId="3435567076" sldId="256"/>
            <ac:picMk id="2" creationId="{9C658571-573C-FCBC-F24F-13685438936B}"/>
          </ac:picMkLst>
        </pc:picChg>
        <pc:picChg chg="add mod">
          <ac:chgData name="Fatima Pillosu" userId="a6295d4dc9e22643" providerId="LiveId" clId="{7B602C27-0041-4BDE-847E-FF46CFDC2893}" dt="2023-12-21T14:57:30.907" v="118" actId="1036"/>
          <ac:picMkLst>
            <pc:docMk/>
            <pc:sldMk cId="3435567076" sldId="256"/>
            <ac:picMk id="5" creationId="{67AFE068-9E36-9E10-C80E-5864D37DB674}"/>
          </ac:picMkLst>
        </pc:picChg>
        <pc:picChg chg="add mod modCrop">
          <ac:chgData name="Fatima Pillosu" userId="a6295d4dc9e22643" providerId="LiveId" clId="{7B602C27-0041-4BDE-847E-FF46CFDC2893}" dt="2023-12-21T14:57:30.907" v="118" actId="1036"/>
          <ac:picMkLst>
            <pc:docMk/>
            <pc:sldMk cId="3435567076" sldId="256"/>
            <ac:picMk id="9" creationId="{2C7A13F4-CAAA-EEC7-D02E-40576576925A}"/>
          </ac:picMkLst>
        </pc:picChg>
        <pc:picChg chg="add mod ord modCrop">
          <ac:chgData name="Fatima Pillosu" userId="a6295d4dc9e22643" providerId="LiveId" clId="{7B602C27-0041-4BDE-847E-FF46CFDC2893}" dt="2023-12-21T14:57:30.907" v="118" actId="1036"/>
          <ac:picMkLst>
            <pc:docMk/>
            <pc:sldMk cId="3435567076" sldId="256"/>
            <ac:picMk id="11" creationId="{592814D3-A38B-C36E-9A84-B6B437E9EB63}"/>
          </ac:picMkLst>
        </pc:picChg>
        <pc:picChg chg="add mod modCrop">
          <ac:chgData name="Fatima Pillosu" userId="a6295d4dc9e22643" providerId="LiveId" clId="{7B602C27-0041-4BDE-847E-FF46CFDC2893}" dt="2023-12-21T14:57:30.907" v="118" actId="1036"/>
          <ac:picMkLst>
            <pc:docMk/>
            <pc:sldMk cId="3435567076" sldId="256"/>
            <ac:picMk id="22" creationId="{E8878934-B52F-5F05-5CA5-C925BB26C1A2}"/>
          </ac:picMkLst>
        </pc:picChg>
        <pc:picChg chg="add del mod">
          <ac:chgData name="Fatima Pillosu" userId="a6295d4dc9e22643" providerId="LiveId" clId="{7B602C27-0041-4BDE-847E-FF46CFDC2893}" dt="2023-12-21T14:59:12.081" v="142" actId="21"/>
          <ac:picMkLst>
            <pc:docMk/>
            <pc:sldMk cId="3435567076" sldId="256"/>
            <ac:picMk id="25" creationId="{B4F598B6-02C2-3B4A-C247-33AEBF278AB3}"/>
          </ac:picMkLst>
        </pc:picChg>
        <pc:picChg chg="add del mod">
          <ac:chgData name="Fatima Pillosu" userId="a6295d4dc9e22643" providerId="LiveId" clId="{7B602C27-0041-4BDE-847E-FF46CFDC2893}" dt="2023-12-21T14:59:07.155" v="140" actId="21"/>
          <ac:picMkLst>
            <pc:docMk/>
            <pc:sldMk cId="3435567076" sldId="256"/>
            <ac:picMk id="27" creationId="{EFE3D656-89DB-F374-1AF8-F43AEDC412CE}"/>
          </ac:picMkLst>
        </pc:picChg>
        <pc:picChg chg="add del mod">
          <ac:chgData name="Fatima Pillosu" userId="a6295d4dc9e22643" providerId="LiveId" clId="{7B602C27-0041-4BDE-847E-FF46CFDC2893}" dt="2023-12-21T14:59:03.632" v="138" actId="21"/>
          <ac:picMkLst>
            <pc:docMk/>
            <pc:sldMk cId="3435567076" sldId="256"/>
            <ac:picMk id="29" creationId="{C73881CB-FF74-7A20-21A9-D597EB6BA3B8}"/>
          </ac:picMkLst>
        </pc:picChg>
        <pc:picChg chg="add del mod">
          <ac:chgData name="Fatima Pillosu" userId="a6295d4dc9e22643" providerId="LiveId" clId="{7B602C27-0041-4BDE-847E-FF46CFDC2893}" dt="2023-12-21T14:58:54.413" v="133" actId="21"/>
          <ac:picMkLst>
            <pc:docMk/>
            <pc:sldMk cId="3435567076" sldId="256"/>
            <ac:picMk id="31" creationId="{A8A12E37-8541-A816-64FE-78E3C67217BC}"/>
          </ac:picMkLst>
        </pc:picChg>
        <pc:cxnChg chg="add mod">
          <ac:chgData name="Fatima Pillosu" userId="a6295d4dc9e22643" providerId="LiveId" clId="{7B602C27-0041-4BDE-847E-FF46CFDC2893}" dt="2023-12-21T14:57:30.907" v="118" actId="1036"/>
          <ac:cxnSpMkLst>
            <pc:docMk/>
            <pc:sldMk cId="3435567076" sldId="256"/>
            <ac:cxnSpMk id="14" creationId="{EB959BFE-38C6-0984-3276-99369DE7CBBF}"/>
          </ac:cxnSpMkLst>
        </pc:cxnChg>
        <pc:cxnChg chg="add mod">
          <ac:chgData name="Fatima Pillosu" userId="a6295d4dc9e22643" providerId="LiveId" clId="{7B602C27-0041-4BDE-847E-FF46CFDC2893}" dt="2023-12-21T14:57:30.907" v="118" actId="1036"/>
          <ac:cxnSpMkLst>
            <pc:docMk/>
            <pc:sldMk cId="3435567076" sldId="256"/>
            <ac:cxnSpMk id="15" creationId="{3AFBCA6D-39ED-3545-C370-EDDF323F0213}"/>
          </ac:cxnSpMkLst>
        </pc:cxnChg>
      </pc:sldChg>
      <pc:sldChg chg="addSp delSp modSp new mod">
        <pc:chgData name="Fatima Pillosu" userId="a6295d4dc9e22643" providerId="LiveId" clId="{7B602C27-0041-4BDE-847E-FF46CFDC2893}" dt="2023-12-21T17:02:37.510" v="323"/>
        <pc:sldMkLst>
          <pc:docMk/>
          <pc:sldMk cId="192643564" sldId="257"/>
        </pc:sldMkLst>
        <pc:spChg chg="del">
          <ac:chgData name="Fatima Pillosu" userId="a6295d4dc9e22643" providerId="LiveId" clId="{7B602C27-0041-4BDE-847E-FF46CFDC2893}" dt="2023-12-21T14:58:59.654" v="136" actId="478"/>
          <ac:spMkLst>
            <pc:docMk/>
            <pc:sldMk cId="192643564" sldId="257"/>
            <ac:spMk id="2" creationId="{E8022E48-5D03-392A-3A66-D96CF2D0D7B7}"/>
          </ac:spMkLst>
        </pc:spChg>
        <pc:spChg chg="del">
          <ac:chgData name="Fatima Pillosu" userId="a6295d4dc9e22643" providerId="LiveId" clId="{7B602C27-0041-4BDE-847E-FF46CFDC2893}" dt="2023-12-21T14:58:58.396" v="135" actId="478"/>
          <ac:spMkLst>
            <pc:docMk/>
            <pc:sldMk cId="192643564" sldId="257"/>
            <ac:spMk id="3" creationId="{591CD5C1-76D7-F0DB-9C2A-63B2F25EC8BD}"/>
          </ac:spMkLst>
        </pc:spChg>
        <pc:spChg chg="add del">
          <ac:chgData name="Fatima Pillosu" userId="a6295d4dc9e22643" providerId="LiveId" clId="{7B602C27-0041-4BDE-847E-FF46CFDC2893}" dt="2023-12-21T16:52:24.085" v="231" actId="478"/>
          <ac:spMkLst>
            <pc:docMk/>
            <pc:sldMk cId="192643564" sldId="257"/>
            <ac:spMk id="18" creationId="{F3C88D7A-725E-62CE-AC8B-975D9FAA40C9}"/>
          </ac:spMkLst>
        </pc:sp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4" creationId="{1EA09ABF-721E-B53A-D2AF-D6F1221F705A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5" creationId="{5B034D46-83DE-D09D-40F0-0BC19C9F2CAC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6" creationId="{D2E72475-E02D-E4CD-8C96-381721348E8B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7" creationId="{AB05FF90-16DE-27A7-6660-46816D166D13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9" creationId="{37BCBF0B-EA63-4CA5-DBEB-6C0D73F1B60F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11" creationId="{BA787E8A-0F67-54BB-F683-4D0C04284F1E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13" creationId="{81AD5B9B-3ABD-F494-2D9F-53CEE4F77697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15" creationId="{6100AF39-18B8-018D-26BA-CED0C08A9906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17" creationId="{96F468BE-93FE-9F36-DBEA-B11F0D8CCD97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20" creationId="{2A0472BB-ACE9-2677-6FEE-EC2593987155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22" creationId="{F4C06EA1-B5D4-5269-834C-CEEC40345499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24" creationId="{032DA25F-5B2D-DA4E-3FDD-B50252B52AE6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5" creationId="{24B5162B-8957-2D91-13AA-E4CE0470EB3F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6" creationId="{DDBEA4C0-9020-3169-C0DE-3943C9DB2DE8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7" creationId="{33F889E1-8276-2EFA-AF82-C30456ACA6E9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8" creationId="{2C00F4AB-600A-112C-8D7A-101D8309836D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9" creationId="{593ED3A5-6E68-D071-BF31-C928C57F371F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0" creationId="{58D80146-B54C-5255-4F9E-9F0ABB2E35B4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1" creationId="{59E3AC2E-52F5-06D7-58C2-0EBEA951FF97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2" creationId="{7C93DE29-DFDA-FEB1-35F9-949F1B96A088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3" creationId="{25DB5ABF-B9AF-8184-7561-1D24D75FA25F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4" creationId="{EE74CC1C-0815-4BB5-9D3F-AB935466BFDB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5" creationId="{BA9776A5-79BC-0E9F-897A-D97A92531643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6" creationId="{7D7683DF-BFCD-E9E5-7BDD-6ED44A4CE9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2506"/>
            <a:ext cx="5829300" cy="249426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62963"/>
            <a:ext cx="5143500" cy="172973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1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1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1437"/>
            <a:ext cx="1478756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1437"/>
            <a:ext cx="4350544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77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0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86124"/>
            <a:ext cx="5915025" cy="298018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94504"/>
            <a:ext cx="5915025" cy="15672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8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07187"/>
            <a:ext cx="2914650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07187"/>
            <a:ext cx="2914650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1439"/>
            <a:ext cx="5915025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56271"/>
            <a:ext cx="2901255" cy="8607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16992"/>
            <a:ext cx="2901255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56271"/>
            <a:ext cx="2915543" cy="8607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16992"/>
            <a:ext cx="2915543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5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7626"/>
            <a:ext cx="2211884" cy="167169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1541"/>
            <a:ext cx="3471863" cy="50913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49316"/>
            <a:ext cx="2211884" cy="39818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9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7626"/>
            <a:ext cx="2211884" cy="167169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1541"/>
            <a:ext cx="3471863" cy="509135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49316"/>
            <a:ext cx="2211884" cy="39818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1439"/>
            <a:ext cx="5915025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07187"/>
            <a:ext cx="5915025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40328"/>
            <a:ext cx="1543050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591D-C236-4355-B393-0D10ED84259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40328"/>
            <a:ext cx="2314575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40328"/>
            <a:ext cx="1543050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33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diagram of a forecast graph&#10;&#10;Description automatically generated with medium confidence">
            <a:extLst>
              <a:ext uri="{FF2B5EF4-FFF2-40B4-BE49-F238E27FC236}">
                <a16:creationId xmlns:a16="http://schemas.microsoft.com/office/drawing/2014/main" id="{24B5162B-8957-2D91-13AA-E4CE0470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559" r="8159" b="3416"/>
          <a:stretch/>
        </p:blipFill>
        <p:spPr>
          <a:xfrm>
            <a:off x="2332853" y="13772"/>
            <a:ext cx="2160000" cy="2325592"/>
          </a:xfrm>
          <a:prstGeom prst="rect">
            <a:avLst/>
          </a:prstGeom>
        </p:spPr>
      </p:pic>
      <p:pic>
        <p:nvPicPr>
          <p:cNvPr id="26" name="Picture 25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DDBEA4C0-9020-3169-C0DE-3943C9DB2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t="4113" r="7363" b="3416"/>
          <a:stretch/>
        </p:blipFill>
        <p:spPr>
          <a:xfrm>
            <a:off x="0" y="4953000"/>
            <a:ext cx="2160000" cy="2218077"/>
          </a:xfrm>
          <a:prstGeom prst="rect">
            <a:avLst/>
          </a:prstGeom>
        </p:spPr>
      </p:pic>
      <p:pic>
        <p:nvPicPr>
          <p:cNvPr id="27" name="Picture 26" descr="A graph of a curve&#10;&#10;Description automatically generated">
            <a:extLst>
              <a:ext uri="{FF2B5EF4-FFF2-40B4-BE49-F238E27FC236}">
                <a16:creationId xmlns:a16="http://schemas.microsoft.com/office/drawing/2014/main" id="{33F889E1-8276-2EFA-AF82-C30456ACA6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t="4113" r="7363" b="3416"/>
          <a:stretch/>
        </p:blipFill>
        <p:spPr>
          <a:xfrm>
            <a:off x="0" y="2501372"/>
            <a:ext cx="2160000" cy="2218078"/>
          </a:xfrm>
          <a:prstGeom prst="rect">
            <a:avLst/>
          </a:prstGeom>
        </p:spPr>
      </p:pic>
      <p:pic>
        <p:nvPicPr>
          <p:cNvPr id="28" name="Picture 27" descr="A graph of a curve&#10;&#10;Description automatically generated">
            <a:extLst>
              <a:ext uri="{FF2B5EF4-FFF2-40B4-BE49-F238E27FC236}">
                <a16:creationId xmlns:a16="http://schemas.microsoft.com/office/drawing/2014/main" id="{2C00F4AB-600A-112C-8D7A-101D830983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t="4113" r="7363" b="3415"/>
          <a:stretch/>
        </p:blipFill>
        <p:spPr>
          <a:xfrm>
            <a:off x="0" y="121287"/>
            <a:ext cx="2160000" cy="2218077"/>
          </a:xfrm>
          <a:prstGeom prst="rect">
            <a:avLst/>
          </a:prstGeom>
        </p:spPr>
      </p:pic>
      <p:pic>
        <p:nvPicPr>
          <p:cNvPr id="29" name="Picture 28" descr="A diagram of a graph&#10;&#10;Description automatically generated">
            <a:extLst>
              <a:ext uri="{FF2B5EF4-FFF2-40B4-BE49-F238E27FC236}">
                <a16:creationId xmlns:a16="http://schemas.microsoft.com/office/drawing/2014/main" id="{593ED3A5-6E68-D071-BF31-C928C57F37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558" r="8159" b="4113"/>
          <a:stretch/>
        </p:blipFill>
        <p:spPr>
          <a:xfrm>
            <a:off x="2332853" y="2410904"/>
            <a:ext cx="2160000" cy="2308546"/>
          </a:xfrm>
          <a:prstGeom prst="rect">
            <a:avLst/>
          </a:prstGeom>
        </p:spPr>
      </p:pic>
      <p:pic>
        <p:nvPicPr>
          <p:cNvPr id="30" name="Picture 29" descr="A diagram of a graph&#10;&#10;Description automatically generated">
            <a:extLst>
              <a:ext uri="{FF2B5EF4-FFF2-40B4-BE49-F238E27FC236}">
                <a16:creationId xmlns:a16="http://schemas.microsoft.com/office/drawing/2014/main" id="{58D80146-B54C-5255-4F9E-9F0ABB2E35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560" r="8159" b="4112"/>
          <a:stretch/>
        </p:blipFill>
        <p:spPr>
          <a:xfrm>
            <a:off x="2332853" y="4862531"/>
            <a:ext cx="2160000" cy="2308546"/>
          </a:xfrm>
          <a:prstGeom prst="rect">
            <a:avLst/>
          </a:prstGeom>
        </p:spPr>
      </p:pic>
      <p:pic>
        <p:nvPicPr>
          <p:cNvPr id="31" name="Picture 30" descr="A graph of a graph showing the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9E3AC2E-52F5-06D7-58C2-0EBEA951FF9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558" r="8159" b="4113"/>
          <a:stretch/>
        </p:blipFill>
        <p:spPr>
          <a:xfrm>
            <a:off x="4665705" y="30818"/>
            <a:ext cx="2160000" cy="2308546"/>
          </a:xfrm>
          <a:prstGeom prst="rect">
            <a:avLst/>
          </a:prstGeom>
        </p:spPr>
      </p:pic>
      <p:pic>
        <p:nvPicPr>
          <p:cNvPr id="32" name="Picture 31" descr="A graph of a graph showing the number of sharpness&#10;&#10;Description automatically generated">
            <a:extLst>
              <a:ext uri="{FF2B5EF4-FFF2-40B4-BE49-F238E27FC236}">
                <a16:creationId xmlns:a16="http://schemas.microsoft.com/office/drawing/2014/main" id="{7C93DE29-DFDA-FEB1-35F9-949F1B96A0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560" r="8159" b="4112"/>
          <a:stretch/>
        </p:blipFill>
        <p:spPr>
          <a:xfrm>
            <a:off x="4665705" y="2410904"/>
            <a:ext cx="2160000" cy="2308546"/>
          </a:xfrm>
          <a:prstGeom prst="rect">
            <a:avLst/>
          </a:prstGeom>
        </p:spPr>
      </p:pic>
      <p:pic>
        <p:nvPicPr>
          <p:cNvPr id="33" name="Picture 32" descr="A graph of sharpness diagram&#10;&#10;Description automatically generated">
            <a:extLst>
              <a:ext uri="{FF2B5EF4-FFF2-40B4-BE49-F238E27FC236}">
                <a16:creationId xmlns:a16="http://schemas.microsoft.com/office/drawing/2014/main" id="{25DB5ABF-B9AF-8184-7561-1D24D75FA25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560" r="8159" b="4112"/>
          <a:stretch/>
        </p:blipFill>
        <p:spPr>
          <a:xfrm>
            <a:off x="4665705" y="4862531"/>
            <a:ext cx="2160000" cy="2308546"/>
          </a:xfrm>
          <a:prstGeom prst="rect">
            <a:avLst/>
          </a:prstGeom>
        </p:spPr>
      </p:pic>
      <p:pic>
        <p:nvPicPr>
          <p:cNvPr id="34" name="Picture 33" descr="A graph of a graph showing the difference between a graph and a diagram&#10;&#10;Description automatically generated with medium confidence">
            <a:extLst>
              <a:ext uri="{FF2B5EF4-FFF2-40B4-BE49-F238E27FC236}">
                <a16:creationId xmlns:a16="http://schemas.microsoft.com/office/drawing/2014/main" id="{EE74CC1C-0815-4BB5-9D3F-AB935466BFD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t="10585" r="7368" b="7661"/>
          <a:stretch/>
        </p:blipFill>
        <p:spPr>
          <a:xfrm>
            <a:off x="2576455" y="5137791"/>
            <a:ext cx="684000" cy="643927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" name="Picture 34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BA9776A5-79BC-0E9F-897A-D97A9253164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t="10584" r="6841" b="7451"/>
          <a:stretch/>
        </p:blipFill>
        <p:spPr>
          <a:xfrm>
            <a:off x="2576455" y="2688976"/>
            <a:ext cx="684000" cy="641700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6" name="Picture 35" descr="A graph of a graph showing the difference between a graph and a diagram&#10;&#10;Description automatically generated with medium confidence">
            <a:extLst>
              <a:ext uri="{FF2B5EF4-FFF2-40B4-BE49-F238E27FC236}">
                <a16:creationId xmlns:a16="http://schemas.microsoft.com/office/drawing/2014/main" id="{7D7683DF-BFCD-E9E5-7BDD-6ED44A4CE9B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10973" r="7084" b="7361"/>
          <a:stretch/>
        </p:blipFill>
        <p:spPr>
          <a:xfrm>
            <a:off x="2576455" y="287291"/>
            <a:ext cx="684000" cy="643507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64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2023-09-13T12:27:53Z</dcterms:created>
  <dcterms:modified xsi:type="dcterms:W3CDTF">2023-12-21T17:02:38Z</dcterms:modified>
</cp:coreProperties>
</file>