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624638" cy="889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29B92-F843-4CD1-A45F-7106F93BF9AF}" v="18" dt="2023-12-20T11:48:43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260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9429B92-F843-4CD1-A45F-7106F93BF9AF}"/>
    <pc:docChg chg="undo custSel modSld">
      <pc:chgData name="Fatima Pillosu" userId="a6295d4dc9e22643" providerId="LiveId" clId="{79429B92-F843-4CD1-A45F-7106F93BF9AF}" dt="2023-12-20T11:48:48.964" v="313" actId="1035"/>
      <pc:docMkLst>
        <pc:docMk/>
      </pc:docMkLst>
      <pc:sldChg chg="addSp delSp modSp mod">
        <pc:chgData name="Fatima Pillosu" userId="a6295d4dc9e22643" providerId="LiveId" clId="{79429B92-F843-4CD1-A45F-7106F93BF9AF}" dt="2023-12-20T11:48:48.964" v="313" actId="1035"/>
        <pc:sldMkLst>
          <pc:docMk/>
          <pc:sldMk cId="3953640220" sldId="256"/>
        </pc:sldMkLst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26" creationId="{35CF9E46-B683-0A6B-FF02-8FEA8D3C0402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28" creationId="{A08E5E9B-FF4D-AAD0-8582-6EF8522201C4}"/>
          </ac:spMkLst>
        </pc:spChg>
        <pc:spChg chg="del mod">
          <ac:chgData name="Fatima Pillosu" userId="a6295d4dc9e22643" providerId="LiveId" clId="{79429B92-F843-4CD1-A45F-7106F93BF9AF}" dt="2023-12-20T11:44:49.023" v="252" actId="478"/>
          <ac:spMkLst>
            <pc:docMk/>
            <pc:sldMk cId="3953640220" sldId="256"/>
            <ac:spMk id="31" creationId="{0118647E-E5F7-25A8-845A-7BCD8FB11E55}"/>
          </ac:spMkLst>
        </pc:spChg>
        <pc:spChg chg="del mod">
          <ac:chgData name="Fatima Pillosu" userId="a6295d4dc9e22643" providerId="LiveId" clId="{79429B92-F843-4CD1-A45F-7106F93BF9AF}" dt="2023-12-20T11:44:56.301" v="256" actId="478"/>
          <ac:spMkLst>
            <pc:docMk/>
            <pc:sldMk cId="3953640220" sldId="256"/>
            <ac:spMk id="32" creationId="{0B22776B-BAC0-51B8-FA67-61FE6260B47D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35" creationId="{7D5D0074-1C46-5F82-CDB6-93500DCDB1CC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36" creationId="{A1998A6F-8E4E-3580-DE15-A38F11E05409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37" creationId="{9392A038-B9C3-561A-9242-7CD896584099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38" creationId="{308F0B8C-520F-6B3E-607A-C3FA50E4676E}"/>
          </ac:spMkLst>
        </pc:spChg>
        <pc:spChg chg="add del mod">
          <ac:chgData name="Fatima Pillosu" userId="a6295d4dc9e22643" providerId="LiveId" clId="{79429B92-F843-4CD1-A45F-7106F93BF9AF}" dt="2023-12-20T11:44:55.188" v="255" actId="478"/>
          <ac:spMkLst>
            <pc:docMk/>
            <pc:sldMk cId="3953640220" sldId="256"/>
            <ac:spMk id="39" creationId="{461E7368-BACE-399A-8E2D-336377E5FAC1}"/>
          </ac:spMkLst>
        </pc:spChg>
        <pc:spChg chg="add del mod">
          <ac:chgData name="Fatima Pillosu" userId="a6295d4dc9e22643" providerId="LiveId" clId="{79429B92-F843-4CD1-A45F-7106F93BF9AF}" dt="2023-12-20T11:44:53.696" v="254" actId="478"/>
          <ac:spMkLst>
            <pc:docMk/>
            <pc:sldMk cId="3953640220" sldId="256"/>
            <ac:spMk id="40" creationId="{B2E26C8D-39AA-AF43-2834-DBA88D2C5150}"/>
          </ac:spMkLst>
        </pc:spChg>
        <pc:spChg chg="add del mod">
          <ac:chgData name="Fatima Pillosu" userId="a6295d4dc9e22643" providerId="LiveId" clId="{79429B92-F843-4CD1-A45F-7106F93BF9AF}" dt="2023-12-20T11:44:51.621" v="253" actId="478"/>
          <ac:spMkLst>
            <pc:docMk/>
            <pc:sldMk cId="3953640220" sldId="256"/>
            <ac:spMk id="41" creationId="{360B745A-9FFE-BCBE-1A44-D5CC8B1DB4D1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2" creationId="{8CBFB3FF-B98E-3EFD-A5DC-306CE6CA79E7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3" creationId="{FF0E4D32-9050-40B3-5DF9-5F87346902E5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4" creationId="{63986A9D-156D-0826-99F9-5692EB0A111A}"/>
          </ac:spMkLst>
        </pc:spChg>
        <pc:spChg chg="add del">
          <ac:chgData name="Fatima Pillosu" userId="a6295d4dc9e22643" providerId="LiveId" clId="{79429B92-F843-4CD1-A45F-7106F93BF9AF}" dt="2023-12-20T11:40:02.076" v="129" actId="478"/>
          <ac:spMkLst>
            <pc:docMk/>
            <pc:sldMk cId="3953640220" sldId="256"/>
            <ac:spMk id="45" creationId="{AA994839-97BD-2F2B-76BF-731C5E3BF966}"/>
          </ac:spMkLst>
        </pc:spChg>
        <pc:spChg chg="add del mod">
          <ac:chgData name="Fatima Pillosu" userId="a6295d4dc9e22643" providerId="LiveId" clId="{79429B92-F843-4CD1-A45F-7106F93BF9AF}" dt="2023-12-20T11:41:19.639" v="163" actId="478"/>
          <ac:spMkLst>
            <pc:docMk/>
            <pc:sldMk cId="3953640220" sldId="256"/>
            <ac:spMk id="46" creationId="{C23C232D-3146-EB47-7C3A-87C89B90073A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7" creationId="{20DEA103-5011-0445-CFA3-DE4A5BB68A4C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8" creationId="{886F0987-BA78-3D0B-679F-DAA3F2A149E0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9" creationId="{3A14CBE6-2070-5EA0-CBB7-ED4F49A6BD3B}"/>
          </ac:spMkLst>
        </pc:spChg>
        <pc:spChg chg="add del mod">
          <ac:chgData name="Fatima Pillosu" userId="a6295d4dc9e22643" providerId="LiveId" clId="{79429B92-F843-4CD1-A45F-7106F93BF9AF}" dt="2023-12-20T11:45:09.123" v="261" actId="478"/>
          <ac:spMkLst>
            <pc:docMk/>
            <pc:sldMk cId="3953640220" sldId="256"/>
            <ac:spMk id="50" creationId="{1DAB91B0-7CEF-BFD3-4A8F-60D1665983E3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1" creationId="{65745CE8-800B-B5AB-84BE-196D22191FFC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2" creationId="{F9972EB9-6CA7-AC8E-AB89-63BDED19DB75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3" creationId="{7416FC49-5D78-E12B-FBB4-9C6336C46888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4" creationId="{CF5EA9DA-7544-96F8-6DE6-42AE0894B2A5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5" creationId="{CF6C13B1-552F-E7D1-1739-59182D1234FA}"/>
          </ac:spMkLst>
        </pc:spChg>
        <pc:spChg chg="add del mod">
          <ac:chgData name="Fatima Pillosu" userId="a6295d4dc9e22643" providerId="LiveId" clId="{79429B92-F843-4CD1-A45F-7106F93BF9AF}" dt="2023-12-20T11:48:16.999" v="310" actId="478"/>
          <ac:spMkLst>
            <pc:docMk/>
            <pc:sldMk cId="3953640220" sldId="256"/>
            <ac:spMk id="56" creationId="{75393632-905A-0B14-AF89-0F97C184BD36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3" creationId="{9F8DC454-FE8A-EE46-6706-DC8EEC3DA25D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5" creationId="{B35E7DC0-EF28-6CD0-B947-194B5D59EB5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6" creationId="{4558FE6D-219A-1D6D-AD6F-7880C519405B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7" creationId="{258190F9-DD48-05B7-67A3-8E61107ABF18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8" creationId="{3B28EF0D-80AC-009F-E202-B305A9F85B58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9" creationId="{85C7295E-7741-28CE-661A-E86B05B3012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1" creationId="{181C1F57-22E2-ED70-9019-6965A1BF999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2" creationId="{D3BC6841-BD73-A275-4BD8-A78663359716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3" creationId="{915267B8-54BD-E089-CB50-DDA72FFF2FF1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4" creationId="{7C10FA3E-034E-CD95-C25F-6FF403099982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5" creationId="{74EF4187-FB57-FB39-4CF9-87C16F1169B9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6" creationId="{4B969718-CD88-F677-3AFA-9927B53A85D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7" creationId="{CFB3AE33-4232-B731-DDDF-682633F96A85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8" creationId="{77AFC5C3-FC01-159B-4B83-B2B163D02F02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9" creationId="{1E8B9889-1E2B-3D1B-0508-1D5EFC3DC89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80" creationId="{DE613366-D013-4D26-E5AB-1EE74190E601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81" creationId="{A8DC1860-5558-8620-0B71-A49FB0DFD845}"/>
          </ac:spMkLst>
        </pc:spChg>
        <pc:picChg chg="del mod modCrop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5" creationId="{1BBA0CBF-29E3-A077-E325-681550B82A7D}"/>
          </ac:picMkLst>
        </pc:picChg>
        <pc:picChg chg="del mod modCrop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7" creationId="{DEDB5DDD-7486-6A9D-BB45-F37150ED953A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9" creationId="{587EFA66-9E26-D322-1A2D-092C25E41B87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20" creationId="{17595B9F-328E-C482-3CBB-E4414F6FF900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22" creationId="{5E384F00-A7A3-8DD0-539D-009C1CFA9A46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24" creationId="{B0B1B8B0-F431-043A-BD69-BD68EABE902F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27" creationId="{44BE568E-2420-4C83-1B44-758A5A02A907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34" creationId="{12824B94-A994-5BC2-8801-613822C8F1D9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57" creationId="{5397F927-1077-97FF-B8C4-B6D469BECEE3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58" creationId="{653B4D43-73EE-B6D9-B7B7-EF334C721F5E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59" creationId="{3FB9259D-9DAC-F6D7-A35D-38FABD956AB8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60" creationId="{0AC91FB5-38E5-A601-4915-C1AB8B60D302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61" creationId="{695407A8-F876-637E-C578-EB9923D21C44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62" creationId="{6A8338AA-E45E-C079-04B2-7CA80FDA7CB8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64" creationId="{F0165A5A-2544-9C09-7C2E-225A73B933D9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70" creationId="{ED076FD8-B0F8-DF9C-681B-16DA482D03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48" y="1455175"/>
            <a:ext cx="5630942" cy="3095590"/>
          </a:xfrm>
        </p:spPr>
        <p:txBody>
          <a:bodyPr anchor="b"/>
          <a:lstStyle>
            <a:lvl1pPr algn="ctr">
              <a:defRPr sz="434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080" y="4670142"/>
            <a:ext cx="4968479" cy="2146742"/>
          </a:xfrm>
        </p:spPr>
        <p:txBody>
          <a:bodyPr/>
          <a:lstStyle>
            <a:lvl1pPr marL="0" indent="0" algn="ctr">
              <a:buNone/>
              <a:defRPr sz="1739"/>
            </a:lvl1pPr>
            <a:lvl2pPr marL="331241" indent="0" algn="ctr">
              <a:buNone/>
              <a:defRPr sz="1449"/>
            </a:lvl2pPr>
            <a:lvl3pPr marL="662483" indent="0" algn="ctr">
              <a:buNone/>
              <a:defRPr sz="1304"/>
            </a:lvl3pPr>
            <a:lvl4pPr marL="993724" indent="0" algn="ctr">
              <a:buNone/>
              <a:defRPr sz="1159"/>
            </a:lvl4pPr>
            <a:lvl5pPr marL="1324966" indent="0" algn="ctr">
              <a:buNone/>
              <a:defRPr sz="1159"/>
            </a:lvl5pPr>
            <a:lvl6pPr marL="1656207" indent="0" algn="ctr">
              <a:buNone/>
              <a:defRPr sz="1159"/>
            </a:lvl6pPr>
            <a:lvl7pPr marL="1987448" indent="0" algn="ctr">
              <a:buNone/>
              <a:defRPr sz="1159"/>
            </a:lvl7pPr>
            <a:lvl8pPr marL="2318690" indent="0" algn="ctr">
              <a:buNone/>
              <a:defRPr sz="1159"/>
            </a:lvl8pPr>
            <a:lvl9pPr marL="2649931" indent="0" algn="ctr">
              <a:buNone/>
              <a:defRPr sz="1159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7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1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0757" y="473395"/>
            <a:ext cx="1428438" cy="753521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444" y="473395"/>
            <a:ext cx="4202505" cy="753521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1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94" y="2216725"/>
            <a:ext cx="5713750" cy="3698653"/>
          </a:xfrm>
        </p:spPr>
        <p:txBody>
          <a:bodyPr anchor="b"/>
          <a:lstStyle>
            <a:lvl1pPr>
              <a:defRPr sz="434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994" y="5950369"/>
            <a:ext cx="5713750" cy="1945034"/>
          </a:xfrm>
        </p:spPr>
        <p:txBody>
          <a:bodyPr/>
          <a:lstStyle>
            <a:lvl1pPr marL="0" indent="0">
              <a:buNone/>
              <a:defRPr sz="1739">
                <a:solidFill>
                  <a:schemeClr val="tx1"/>
                </a:solidFill>
              </a:defRPr>
            </a:lvl1pPr>
            <a:lvl2pPr marL="33124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2pPr>
            <a:lvl3pPr marL="662483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3pPr>
            <a:lvl4pPr marL="993724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324966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656207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1987448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31869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264993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444" y="2366974"/>
            <a:ext cx="2815471" cy="564163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3723" y="2366974"/>
            <a:ext cx="2815471" cy="564163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20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07" y="473397"/>
            <a:ext cx="5713750" cy="17186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07" y="2179675"/>
            <a:ext cx="2802532" cy="1068225"/>
          </a:xfrm>
        </p:spPr>
        <p:txBody>
          <a:bodyPr anchor="b"/>
          <a:lstStyle>
            <a:lvl1pPr marL="0" indent="0">
              <a:buNone/>
              <a:defRPr sz="1739" b="1"/>
            </a:lvl1pPr>
            <a:lvl2pPr marL="331241" indent="0">
              <a:buNone/>
              <a:defRPr sz="1449" b="1"/>
            </a:lvl2pPr>
            <a:lvl3pPr marL="662483" indent="0">
              <a:buNone/>
              <a:defRPr sz="1304" b="1"/>
            </a:lvl3pPr>
            <a:lvl4pPr marL="993724" indent="0">
              <a:buNone/>
              <a:defRPr sz="1159" b="1"/>
            </a:lvl4pPr>
            <a:lvl5pPr marL="1324966" indent="0">
              <a:buNone/>
              <a:defRPr sz="1159" b="1"/>
            </a:lvl5pPr>
            <a:lvl6pPr marL="1656207" indent="0">
              <a:buNone/>
              <a:defRPr sz="1159" b="1"/>
            </a:lvl6pPr>
            <a:lvl7pPr marL="1987448" indent="0">
              <a:buNone/>
              <a:defRPr sz="1159" b="1"/>
            </a:lvl7pPr>
            <a:lvl8pPr marL="2318690" indent="0">
              <a:buNone/>
              <a:defRPr sz="1159" b="1"/>
            </a:lvl8pPr>
            <a:lvl9pPr marL="2649931" indent="0">
              <a:buNone/>
              <a:defRPr sz="115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07" y="3247899"/>
            <a:ext cx="2802532" cy="47771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53723" y="2179675"/>
            <a:ext cx="2816334" cy="1068225"/>
          </a:xfrm>
        </p:spPr>
        <p:txBody>
          <a:bodyPr anchor="b"/>
          <a:lstStyle>
            <a:lvl1pPr marL="0" indent="0">
              <a:buNone/>
              <a:defRPr sz="1739" b="1"/>
            </a:lvl1pPr>
            <a:lvl2pPr marL="331241" indent="0">
              <a:buNone/>
              <a:defRPr sz="1449" b="1"/>
            </a:lvl2pPr>
            <a:lvl3pPr marL="662483" indent="0">
              <a:buNone/>
              <a:defRPr sz="1304" b="1"/>
            </a:lvl3pPr>
            <a:lvl4pPr marL="993724" indent="0">
              <a:buNone/>
              <a:defRPr sz="1159" b="1"/>
            </a:lvl4pPr>
            <a:lvl5pPr marL="1324966" indent="0">
              <a:buNone/>
              <a:defRPr sz="1159" b="1"/>
            </a:lvl5pPr>
            <a:lvl6pPr marL="1656207" indent="0">
              <a:buNone/>
              <a:defRPr sz="1159" b="1"/>
            </a:lvl6pPr>
            <a:lvl7pPr marL="1987448" indent="0">
              <a:buNone/>
              <a:defRPr sz="1159" b="1"/>
            </a:lvl7pPr>
            <a:lvl8pPr marL="2318690" indent="0">
              <a:buNone/>
              <a:defRPr sz="1159" b="1"/>
            </a:lvl8pPr>
            <a:lvl9pPr marL="2649931" indent="0">
              <a:buNone/>
              <a:defRPr sz="115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53723" y="3247899"/>
            <a:ext cx="2816334" cy="47771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22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5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07" y="592772"/>
            <a:ext cx="2136618" cy="2074704"/>
          </a:xfrm>
        </p:spPr>
        <p:txBody>
          <a:bodyPr anchor="b"/>
          <a:lstStyle>
            <a:lvl1pPr>
              <a:defRPr sz="231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334" y="1280226"/>
            <a:ext cx="3353723" cy="6318791"/>
          </a:xfrm>
        </p:spPr>
        <p:txBody>
          <a:bodyPr/>
          <a:lstStyle>
            <a:lvl1pPr>
              <a:defRPr sz="2318"/>
            </a:lvl1pPr>
            <a:lvl2pPr>
              <a:defRPr sz="2029"/>
            </a:lvl2pPr>
            <a:lvl3pPr>
              <a:defRPr sz="1739"/>
            </a:lvl3pPr>
            <a:lvl4pPr>
              <a:defRPr sz="1449"/>
            </a:lvl4pPr>
            <a:lvl5pPr>
              <a:defRPr sz="1449"/>
            </a:lvl5pPr>
            <a:lvl6pPr>
              <a:defRPr sz="1449"/>
            </a:lvl6pPr>
            <a:lvl7pPr>
              <a:defRPr sz="1449"/>
            </a:lvl7pPr>
            <a:lvl8pPr>
              <a:defRPr sz="1449"/>
            </a:lvl8pPr>
            <a:lvl9pPr>
              <a:defRPr sz="144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07" y="2667476"/>
            <a:ext cx="2136618" cy="4941830"/>
          </a:xfrm>
        </p:spPr>
        <p:txBody>
          <a:bodyPr/>
          <a:lstStyle>
            <a:lvl1pPr marL="0" indent="0">
              <a:buNone/>
              <a:defRPr sz="1159"/>
            </a:lvl1pPr>
            <a:lvl2pPr marL="331241" indent="0">
              <a:buNone/>
              <a:defRPr sz="1014"/>
            </a:lvl2pPr>
            <a:lvl3pPr marL="662483" indent="0">
              <a:buNone/>
              <a:defRPr sz="869"/>
            </a:lvl3pPr>
            <a:lvl4pPr marL="993724" indent="0">
              <a:buNone/>
              <a:defRPr sz="725"/>
            </a:lvl4pPr>
            <a:lvl5pPr marL="1324966" indent="0">
              <a:buNone/>
              <a:defRPr sz="725"/>
            </a:lvl5pPr>
            <a:lvl6pPr marL="1656207" indent="0">
              <a:buNone/>
              <a:defRPr sz="725"/>
            </a:lvl6pPr>
            <a:lvl7pPr marL="1987448" indent="0">
              <a:buNone/>
              <a:defRPr sz="725"/>
            </a:lvl7pPr>
            <a:lvl8pPr marL="2318690" indent="0">
              <a:buNone/>
              <a:defRPr sz="725"/>
            </a:lvl8pPr>
            <a:lvl9pPr marL="2649931" indent="0">
              <a:buNone/>
              <a:defRPr sz="72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3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07" y="592772"/>
            <a:ext cx="2136618" cy="2074704"/>
          </a:xfrm>
        </p:spPr>
        <p:txBody>
          <a:bodyPr anchor="b"/>
          <a:lstStyle>
            <a:lvl1pPr>
              <a:defRPr sz="231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6334" y="1280226"/>
            <a:ext cx="3353723" cy="6318791"/>
          </a:xfrm>
        </p:spPr>
        <p:txBody>
          <a:bodyPr anchor="t"/>
          <a:lstStyle>
            <a:lvl1pPr marL="0" indent="0">
              <a:buNone/>
              <a:defRPr sz="2318"/>
            </a:lvl1pPr>
            <a:lvl2pPr marL="331241" indent="0">
              <a:buNone/>
              <a:defRPr sz="2029"/>
            </a:lvl2pPr>
            <a:lvl3pPr marL="662483" indent="0">
              <a:buNone/>
              <a:defRPr sz="1739"/>
            </a:lvl3pPr>
            <a:lvl4pPr marL="993724" indent="0">
              <a:buNone/>
              <a:defRPr sz="1449"/>
            </a:lvl4pPr>
            <a:lvl5pPr marL="1324966" indent="0">
              <a:buNone/>
              <a:defRPr sz="1449"/>
            </a:lvl5pPr>
            <a:lvl6pPr marL="1656207" indent="0">
              <a:buNone/>
              <a:defRPr sz="1449"/>
            </a:lvl6pPr>
            <a:lvl7pPr marL="1987448" indent="0">
              <a:buNone/>
              <a:defRPr sz="1449"/>
            </a:lvl7pPr>
            <a:lvl8pPr marL="2318690" indent="0">
              <a:buNone/>
              <a:defRPr sz="1449"/>
            </a:lvl8pPr>
            <a:lvl9pPr marL="2649931" indent="0">
              <a:buNone/>
              <a:defRPr sz="1449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07" y="2667476"/>
            <a:ext cx="2136618" cy="4941830"/>
          </a:xfrm>
        </p:spPr>
        <p:txBody>
          <a:bodyPr/>
          <a:lstStyle>
            <a:lvl1pPr marL="0" indent="0">
              <a:buNone/>
              <a:defRPr sz="1159"/>
            </a:lvl1pPr>
            <a:lvl2pPr marL="331241" indent="0">
              <a:buNone/>
              <a:defRPr sz="1014"/>
            </a:lvl2pPr>
            <a:lvl3pPr marL="662483" indent="0">
              <a:buNone/>
              <a:defRPr sz="869"/>
            </a:lvl3pPr>
            <a:lvl4pPr marL="993724" indent="0">
              <a:buNone/>
              <a:defRPr sz="725"/>
            </a:lvl4pPr>
            <a:lvl5pPr marL="1324966" indent="0">
              <a:buNone/>
              <a:defRPr sz="725"/>
            </a:lvl5pPr>
            <a:lvl6pPr marL="1656207" indent="0">
              <a:buNone/>
              <a:defRPr sz="725"/>
            </a:lvl6pPr>
            <a:lvl7pPr marL="1987448" indent="0">
              <a:buNone/>
              <a:defRPr sz="725"/>
            </a:lvl7pPr>
            <a:lvl8pPr marL="2318690" indent="0">
              <a:buNone/>
              <a:defRPr sz="725"/>
            </a:lvl8pPr>
            <a:lvl9pPr marL="2649931" indent="0">
              <a:buNone/>
              <a:defRPr sz="72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444" y="473397"/>
            <a:ext cx="5713750" cy="1718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44" y="2366974"/>
            <a:ext cx="5713750" cy="564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444" y="8241187"/>
            <a:ext cx="1490544" cy="473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5E60-0A81-43DB-92FE-330499CB0B1C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412" y="8241187"/>
            <a:ext cx="2235815" cy="473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8650" y="8241187"/>
            <a:ext cx="1490544" cy="473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C85D-D5C6-4975-B793-044B6A89D67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5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62483" rtl="0" eaLnBrk="1" latinLnBrk="0" hangingPunct="1">
        <a:lnSpc>
          <a:spcPct val="90000"/>
        </a:lnSpc>
        <a:spcBef>
          <a:spcPct val="0"/>
        </a:spcBef>
        <a:buNone/>
        <a:defRPr sz="31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621" indent="-165621" algn="l" defTabSz="662483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029" kern="1200">
          <a:solidFill>
            <a:schemeClr val="tx1"/>
          </a:solidFill>
          <a:latin typeface="+mn-lt"/>
          <a:ea typeface="+mn-ea"/>
          <a:cs typeface="+mn-cs"/>
        </a:defRPr>
      </a:lvl1pPr>
      <a:lvl2pPr marL="496862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739" kern="1200">
          <a:solidFill>
            <a:schemeClr val="tx1"/>
          </a:solidFill>
          <a:latin typeface="+mn-lt"/>
          <a:ea typeface="+mn-ea"/>
          <a:cs typeface="+mn-cs"/>
        </a:defRPr>
      </a:lvl2pPr>
      <a:lvl3pPr marL="828104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449" kern="1200">
          <a:solidFill>
            <a:schemeClr val="tx1"/>
          </a:solidFill>
          <a:latin typeface="+mn-lt"/>
          <a:ea typeface="+mn-ea"/>
          <a:cs typeface="+mn-cs"/>
        </a:defRPr>
      </a:lvl3pPr>
      <a:lvl4pPr marL="1159345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4pPr>
      <a:lvl5pPr marL="1490586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5pPr>
      <a:lvl6pPr marL="1821828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6pPr>
      <a:lvl7pPr marL="2153069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7pPr>
      <a:lvl8pPr marL="2484311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8pPr>
      <a:lvl9pPr marL="2815552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1pPr>
      <a:lvl2pPr marL="331241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2pPr>
      <a:lvl3pPr marL="662483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3pPr>
      <a:lvl4pPr marL="993724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4pPr>
      <a:lvl5pPr marL="1324966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5pPr>
      <a:lvl6pPr marL="1656207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6pPr>
      <a:lvl7pPr marL="1987448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7pPr>
      <a:lvl8pPr marL="2318690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8pPr>
      <a:lvl9pPr marL="2649931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magine 56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5397F927-1077-97FF-B8C4-B6D469BEC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" t="11735" r="8824" b="4465"/>
          <a:stretch/>
        </p:blipFill>
        <p:spPr>
          <a:xfrm>
            <a:off x="243282" y="772707"/>
            <a:ext cx="3219693" cy="2413434"/>
          </a:xfrm>
          <a:prstGeom prst="rect">
            <a:avLst/>
          </a:prstGeom>
        </p:spPr>
      </p:pic>
      <p:pic>
        <p:nvPicPr>
          <p:cNvPr id="58" name="Immagine 57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653B4D43-73EE-B6D9-B7B7-EF334C721F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" t="11735" r="8824" b="4465"/>
          <a:stretch/>
        </p:blipFill>
        <p:spPr>
          <a:xfrm>
            <a:off x="241300" y="3507768"/>
            <a:ext cx="3219693" cy="2413434"/>
          </a:xfrm>
          <a:prstGeom prst="rect">
            <a:avLst/>
          </a:prstGeom>
        </p:spPr>
      </p:pic>
      <p:pic>
        <p:nvPicPr>
          <p:cNvPr id="59" name="Immagine 5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3FB9259D-9DAC-F6D7-A35D-38FABD956A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" t="11735" r="8824"/>
          <a:stretch/>
        </p:blipFill>
        <p:spPr>
          <a:xfrm>
            <a:off x="241299" y="6222551"/>
            <a:ext cx="3219693" cy="2542031"/>
          </a:xfrm>
          <a:prstGeom prst="rect">
            <a:avLst/>
          </a:prstGeom>
        </p:spPr>
      </p:pic>
      <p:pic>
        <p:nvPicPr>
          <p:cNvPr id="60" name="Immagine 59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0AC91FB5-38E5-A601-4915-C1AB8B60D3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t="10335" r="8889" b="4726"/>
          <a:stretch/>
        </p:blipFill>
        <p:spPr>
          <a:xfrm>
            <a:off x="3514558" y="638580"/>
            <a:ext cx="3054684" cy="2681688"/>
          </a:xfrm>
          <a:prstGeom prst="rect">
            <a:avLst/>
          </a:prstGeom>
        </p:spPr>
      </p:pic>
      <p:pic>
        <p:nvPicPr>
          <p:cNvPr id="61" name="Immagine 60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695407A8-F876-637E-C578-EB9923D21C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t="10335" r="8889" b="4726"/>
          <a:stretch/>
        </p:blipFill>
        <p:spPr>
          <a:xfrm>
            <a:off x="3514558" y="3373641"/>
            <a:ext cx="3054684" cy="2681688"/>
          </a:xfrm>
          <a:prstGeom prst="rect">
            <a:avLst/>
          </a:prstGeom>
        </p:spPr>
      </p:pic>
      <p:pic>
        <p:nvPicPr>
          <p:cNvPr id="62" name="Immagine 61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6A8338AA-E45E-C079-04B2-7CA80FDA7C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t="10335" r="8889" b="1937"/>
          <a:stretch/>
        </p:blipFill>
        <p:spPr>
          <a:xfrm>
            <a:off x="3514558" y="6108702"/>
            <a:ext cx="3054684" cy="2769730"/>
          </a:xfrm>
          <a:prstGeom prst="rect">
            <a:avLst/>
          </a:prstGeom>
        </p:spPr>
      </p:pic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F8DC454-FE8A-EE46-6706-DC8EEC3DA25D}"/>
              </a:ext>
            </a:extLst>
          </p:cNvPr>
          <p:cNvSpPr txBox="1"/>
          <p:nvPr/>
        </p:nvSpPr>
        <p:spPr>
          <a:xfrm>
            <a:off x="514838" y="286396"/>
            <a:ext cx="2891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Brier Score – Reliability Component, CL = 99%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4" name="Immagine 63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F0165A5A-2544-9C09-7C2E-225A73B93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7" t="8032" r="18370" b="88189"/>
          <a:stretch/>
        </p:blipFill>
        <p:spPr>
          <a:xfrm>
            <a:off x="796758" y="570220"/>
            <a:ext cx="2340429" cy="1088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35E7DC0-EF28-6CD0-B947-194B5D59EB5F}"/>
              </a:ext>
            </a:extLst>
          </p:cNvPr>
          <p:cNvSpPr txBox="1"/>
          <p:nvPr/>
        </p:nvSpPr>
        <p:spPr>
          <a:xfrm>
            <a:off x="3152427" y="833966"/>
            <a:ext cx="21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4558FE6D-219A-1D6D-AD6F-7880C519405B}"/>
              </a:ext>
            </a:extLst>
          </p:cNvPr>
          <p:cNvSpPr txBox="1"/>
          <p:nvPr/>
        </p:nvSpPr>
        <p:spPr>
          <a:xfrm>
            <a:off x="3784262" y="-37259"/>
            <a:ext cx="278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Under the ROC curve - Trapezoidal (AROC</a:t>
            </a:r>
            <a:r>
              <a:rPr lang="it-IT" sz="1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it-IT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and Binormal (AROC</a:t>
            </a:r>
            <a:r>
              <a:rPr lang="it-IT" sz="1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it-IT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CL = 99%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58190F9-DD48-05B7-67A3-8E61107ABF18}"/>
              </a:ext>
            </a:extLst>
          </p:cNvPr>
          <p:cNvSpPr/>
          <p:nvPr/>
        </p:nvSpPr>
        <p:spPr>
          <a:xfrm>
            <a:off x="3802492" y="573454"/>
            <a:ext cx="2708700" cy="107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3B28EF0D-80AC-009F-E202-B305A9F85B58}"/>
              </a:ext>
            </a:extLst>
          </p:cNvPr>
          <p:cNvSpPr/>
          <p:nvPr/>
        </p:nvSpPr>
        <p:spPr>
          <a:xfrm>
            <a:off x="3784262" y="3309208"/>
            <a:ext cx="2708700" cy="107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85C7295E-7741-28CE-661A-E86B05B3012F}"/>
              </a:ext>
            </a:extLst>
          </p:cNvPr>
          <p:cNvSpPr/>
          <p:nvPr/>
        </p:nvSpPr>
        <p:spPr>
          <a:xfrm>
            <a:off x="3788634" y="6050500"/>
            <a:ext cx="2708700" cy="107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Immagine 69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ED076FD8-B0F8-DF9C-681B-16DA482D03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3" t="6072" r="11447" b="88120"/>
          <a:stretch/>
        </p:blipFill>
        <p:spPr>
          <a:xfrm>
            <a:off x="3802492" y="405925"/>
            <a:ext cx="2672862" cy="18338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181C1F57-22E2-ED70-9019-6965A1BF999F}"/>
              </a:ext>
            </a:extLst>
          </p:cNvPr>
          <p:cNvSpPr txBox="1"/>
          <p:nvPr/>
        </p:nvSpPr>
        <p:spPr>
          <a:xfrm>
            <a:off x="241300" y="598186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10^2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3BC6841-BD73-A275-4BD8-A78663359716}"/>
              </a:ext>
            </a:extLst>
          </p:cNvPr>
          <p:cNvSpPr txBox="1"/>
          <p:nvPr/>
        </p:nvSpPr>
        <p:spPr>
          <a:xfrm>
            <a:off x="241299" y="3336055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10^3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915267B8-54BD-E089-CB50-DDA72FFF2FF1}"/>
              </a:ext>
            </a:extLst>
          </p:cNvPr>
          <p:cNvSpPr txBox="1"/>
          <p:nvPr/>
        </p:nvSpPr>
        <p:spPr>
          <a:xfrm>
            <a:off x="241298" y="6042774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10^5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7C10FA3E-034E-CD95-C25F-6FF403099982}"/>
              </a:ext>
            </a:extLst>
          </p:cNvPr>
          <p:cNvSpPr txBox="1"/>
          <p:nvPr/>
        </p:nvSpPr>
        <p:spPr>
          <a:xfrm>
            <a:off x="-77011" y="772706"/>
            <a:ext cx="338554" cy="22584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VRT &gt;= 0.2 mm/12h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4EF4187-FB57-FB39-4CF9-87C16F1169B9}"/>
              </a:ext>
            </a:extLst>
          </p:cNvPr>
          <p:cNvSpPr txBox="1"/>
          <p:nvPr/>
        </p:nvSpPr>
        <p:spPr>
          <a:xfrm>
            <a:off x="-77011" y="3504604"/>
            <a:ext cx="338554" cy="22584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VRT &gt;= 10 mm/12h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4B969718-CD88-F677-3AFA-9927B53A85DF}"/>
              </a:ext>
            </a:extLst>
          </p:cNvPr>
          <p:cNvSpPr txBox="1"/>
          <p:nvPr/>
        </p:nvSpPr>
        <p:spPr>
          <a:xfrm>
            <a:off x="-77011" y="6222551"/>
            <a:ext cx="338554" cy="22584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VRT &gt;= 50 mm/12h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FB3AE33-4232-B731-DDDF-682633F96A85}"/>
              </a:ext>
            </a:extLst>
          </p:cNvPr>
          <p:cNvSpPr txBox="1"/>
          <p:nvPr/>
        </p:nvSpPr>
        <p:spPr>
          <a:xfrm>
            <a:off x="3152427" y="3558970"/>
            <a:ext cx="21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77AFC5C3-FC01-159B-4B83-B2B163D02F02}"/>
              </a:ext>
            </a:extLst>
          </p:cNvPr>
          <p:cNvSpPr txBox="1"/>
          <p:nvPr/>
        </p:nvSpPr>
        <p:spPr>
          <a:xfrm>
            <a:off x="3152427" y="6286930"/>
            <a:ext cx="21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E8B9889-1E2B-3D1B-0508-1D5EFC3DC89F}"/>
              </a:ext>
            </a:extLst>
          </p:cNvPr>
          <p:cNvSpPr txBox="1"/>
          <p:nvPr/>
        </p:nvSpPr>
        <p:spPr>
          <a:xfrm>
            <a:off x="6254517" y="741484"/>
            <a:ext cx="21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DE613366-D013-4D26-E5AB-1EE74190E601}"/>
              </a:ext>
            </a:extLst>
          </p:cNvPr>
          <p:cNvSpPr txBox="1"/>
          <p:nvPr/>
        </p:nvSpPr>
        <p:spPr>
          <a:xfrm>
            <a:off x="6254517" y="3474108"/>
            <a:ext cx="21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8DC1860-5558-8620-0B71-A49FB0DFD845}"/>
              </a:ext>
            </a:extLst>
          </p:cNvPr>
          <p:cNvSpPr txBox="1"/>
          <p:nvPr/>
        </p:nvSpPr>
        <p:spPr>
          <a:xfrm>
            <a:off x="6254517" y="6217308"/>
            <a:ext cx="21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53640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56</Words>
  <Application>Microsoft Office PowerPoint</Application>
  <PresentationFormat>Personalizzato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1</cp:revision>
  <dcterms:created xsi:type="dcterms:W3CDTF">2023-12-20T11:02:34Z</dcterms:created>
  <dcterms:modified xsi:type="dcterms:W3CDTF">2023-12-20T11:48:51Z</dcterms:modified>
</cp:coreProperties>
</file>