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156325" cy="307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17853-D88C-4A5F-9A1D-E0CD01A37F5F}" v="2" dt="2023-12-15T16:50:59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15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71117853-D88C-4A5F-9A1D-E0CD01A37F5F}"/>
    <pc:docChg chg="custSel modSld">
      <pc:chgData name="Fatima Pillosu" userId="a6295d4dc9e22643" providerId="LiveId" clId="{71117853-D88C-4A5F-9A1D-E0CD01A37F5F}" dt="2023-12-15T16:50:59.061" v="20"/>
      <pc:docMkLst>
        <pc:docMk/>
      </pc:docMkLst>
      <pc:sldChg chg="addSp delSp modSp mod">
        <pc:chgData name="Fatima Pillosu" userId="a6295d4dc9e22643" providerId="LiveId" clId="{71117853-D88C-4A5F-9A1D-E0CD01A37F5F}" dt="2023-12-15T16:50:59.061" v="20"/>
        <pc:sldMkLst>
          <pc:docMk/>
          <pc:sldMk cId="3000178712" sldId="256"/>
        </pc:sldMkLst>
        <pc:picChg chg="del mod modCrop">
          <ac:chgData name="Fatima Pillosu" userId="a6295d4dc9e22643" providerId="LiveId" clId="{71117853-D88C-4A5F-9A1D-E0CD01A37F5F}" dt="2023-12-15T16:50:44.771" v="19" actId="21"/>
          <ac:picMkLst>
            <pc:docMk/>
            <pc:sldMk cId="3000178712" sldId="256"/>
            <ac:picMk id="6" creationId="{2917472E-A423-D6C8-EC9C-13443825B01C}"/>
          </ac:picMkLst>
        </pc:picChg>
        <pc:picChg chg="add mod">
          <ac:chgData name="Fatima Pillosu" userId="a6295d4dc9e22643" providerId="LiveId" clId="{71117853-D88C-4A5F-9A1D-E0CD01A37F5F}" dt="2023-12-15T16:50:59.061" v="20"/>
          <ac:picMkLst>
            <pc:docMk/>
            <pc:sldMk cId="3000178712" sldId="256"/>
            <ac:picMk id="7" creationId="{14B26F01-659B-1B4C-BFBB-BEB5F2FCFD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541" y="503764"/>
            <a:ext cx="4617244" cy="1071657"/>
          </a:xfrm>
        </p:spPr>
        <p:txBody>
          <a:bodyPr anchor="b"/>
          <a:lstStyle>
            <a:lvl1pPr algn="ctr">
              <a:defRPr sz="269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541" y="1616748"/>
            <a:ext cx="4617244" cy="743177"/>
          </a:xfrm>
        </p:spPr>
        <p:txBody>
          <a:bodyPr/>
          <a:lstStyle>
            <a:lvl1pPr marL="0" indent="0" algn="ctr">
              <a:buNone/>
              <a:defRPr sz="1077"/>
            </a:lvl1pPr>
            <a:lvl2pPr marL="205191" indent="0" algn="ctr">
              <a:buNone/>
              <a:defRPr sz="898"/>
            </a:lvl2pPr>
            <a:lvl3pPr marL="410383" indent="0" algn="ctr">
              <a:buNone/>
              <a:defRPr sz="808"/>
            </a:lvl3pPr>
            <a:lvl4pPr marL="615574" indent="0" algn="ctr">
              <a:buNone/>
              <a:defRPr sz="718"/>
            </a:lvl4pPr>
            <a:lvl5pPr marL="820765" indent="0" algn="ctr">
              <a:buNone/>
              <a:defRPr sz="718"/>
            </a:lvl5pPr>
            <a:lvl6pPr marL="1025957" indent="0" algn="ctr">
              <a:buNone/>
              <a:defRPr sz="718"/>
            </a:lvl6pPr>
            <a:lvl7pPr marL="1231148" indent="0" algn="ctr">
              <a:buNone/>
              <a:defRPr sz="718"/>
            </a:lvl7pPr>
            <a:lvl8pPr marL="1436340" indent="0" algn="ctr">
              <a:buNone/>
              <a:defRPr sz="718"/>
            </a:lvl8pPr>
            <a:lvl9pPr marL="1641531" indent="0" algn="ctr">
              <a:buNone/>
              <a:defRPr sz="718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F79A-3718-4F88-9F38-B128983C931C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C0A-D9D0-45F8-BF88-6AC2A8B468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3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F79A-3718-4F88-9F38-B128983C931C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C0A-D9D0-45F8-BF88-6AC2A8B468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5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05620" y="163884"/>
            <a:ext cx="1327458" cy="2608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247" y="163884"/>
            <a:ext cx="3905419" cy="2608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F79A-3718-4F88-9F38-B128983C931C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C0A-D9D0-45F8-BF88-6AC2A8B468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35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F79A-3718-4F88-9F38-B128983C931C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C0A-D9D0-45F8-BF88-6AC2A8B468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41" y="767404"/>
            <a:ext cx="5309830" cy="1280430"/>
          </a:xfrm>
        </p:spPr>
        <p:txBody>
          <a:bodyPr anchor="b"/>
          <a:lstStyle>
            <a:lvl1pPr>
              <a:defRPr sz="269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041" y="2059947"/>
            <a:ext cx="5309830" cy="673348"/>
          </a:xfrm>
        </p:spPr>
        <p:txBody>
          <a:bodyPr/>
          <a:lstStyle>
            <a:lvl1pPr marL="0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1pPr>
            <a:lvl2pPr marL="205191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2pPr>
            <a:lvl3pPr marL="410383" indent="0">
              <a:buNone/>
              <a:defRPr sz="808">
                <a:solidFill>
                  <a:schemeClr val="tx1">
                    <a:tint val="75000"/>
                  </a:schemeClr>
                </a:solidFill>
              </a:defRPr>
            </a:lvl3pPr>
            <a:lvl4pPr marL="615574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4pPr>
            <a:lvl5pPr marL="820765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5pPr>
            <a:lvl6pPr marL="1025957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6pPr>
            <a:lvl7pPr marL="1231148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7pPr>
            <a:lvl8pPr marL="1436340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8pPr>
            <a:lvl9pPr marL="1641531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F79A-3718-4F88-9F38-B128983C931C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C0A-D9D0-45F8-BF88-6AC2A8B468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63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247" y="819418"/>
            <a:ext cx="2616438" cy="19530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6640" y="819418"/>
            <a:ext cx="2616438" cy="19530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F79A-3718-4F88-9F38-B128983C931C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C0A-D9D0-45F8-BF88-6AC2A8B468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2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49" y="163884"/>
            <a:ext cx="5309830" cy="59496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049" y="754578"/>
            <a:ext cx="2604414" cy="369807"/>
          </a:xfrm>
        </p:spPr>
        <p:txBody>
          <a:bodyPr anchor="b"/>
          <a:lstStyle>
            <a:lvl1pPr marL="0" indent="0">
              <a:buNone/>
              <a:defRPr sz="1077" b="1"/>
            </a:lvl1pPr>
            <a:lvl2pPr marL="205191" indent="0">
              <a:buNone/>
              <a:defRPr sz="898" b="1"/>
            </a:lvl2pPr>
            <a:lvl3pPr marL="410383" indent="0">
              <a:buNone/>
              <a:defRPr sz="808" b="1"/>
            </a:lvl3pPr>
            <a:lvl4pPr marL="615574" indent="0">
              <a:buNone/>
              <a:defRPr sz="718" b="1"/>
            </a:lvl4pPr>
            <a:lvl5pPr marL="820765" indent="0">
              <a:buNone/>
              <a:defRPr sz="718" b="1"/>
            </a:lvl5pPr>
            <a:lvl6pPr marL="1025957" indent="0">
              <a:buNone/>
              <a:defRPr sz="718" b="1"/>
            </a:lvl6pPr>
            <a:lvl7pPr marL="1231148" indent="0">
              <a:buNone/>
              <a:defRPr sz="718" b="1"/>
            </a:lvl7pPr>
            <a:lvl8pPr marL="1436340" indent="0">
              <a:buNone/>
              <a:defRPr sz="718" b="1"/>
            </a:lvl8pPr>
            <a:lvl9pPr marL="1641531" indent="0">
              <a:buNone/>
              <a:defRPr sz="718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49" y="1124385"/>
            <a:ext cx="2604414" cy="1653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16640" y="754578"/>
            <a:ext cx="2617240" cy="369807"/>
          </a:xfrm>
        </p:spPr>
        <p:txBody>
          <a:bodyPr anchor="b"/>
          <a:lstStyle>
            <a:lvl1pPr marL="0" indent="0">
              <a:buNone/>
              <a:defRPr sz="1077" b="1"/>
            </a:lvl1pPr>
            <a:lvl2pPr marL="205191" indent="0">
              <a:buNone/>
              <a:defRPr sz="898" b="1"/>
            </a:lvl2pPr>
            <a:lvl3pPr marL="410383" indent="0">
              <a:buNone/>
              <a:defRPr sz="808" b="1"/>
            </a:lvl3pPr>
            <a:lvl4pPr marL="615574" indent="0">
              <a:buNone/>
              <a:defRPr sz="718" b="1"/>
            </a:lvl4pPr>
            <a:lvl5pPr marL="820765" indent="0">
              <a:buNone/>
              <a:defRPr sz="718" b="1"/>
            </a:lvl5pPr>
            <a:lvl6pPr marL="1025957" indent="0">
              <a:buNone/>
              <a:defRPr sz="718" b="1"/>
            </a:lvl6pPr>
            <a:lvl7pPr marL="1231148" indent="0">
              <a:buNone/>
              <a:defRPr sz="718" b="1"/>
            </a:lvl7pPr>
            <a:lvl8pPr marL="1436340" indent="0">
              <a:buNone/>
              <a:defRPr sz="718" b="1"/>
            </a:lvl8pPr>
            <a:lvl9pPr marL="1641531" indent="0">
              <a:buNone/>
              <a:defRPr sz="718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16640" y="1124385"/>
            <a:ext cx="2617240" cy="1653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F79A-3718-4F88-9F38-B128983C931C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C0A-D9D0-45F8-BF88-6AC2A8B468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94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F79A-3718-4F88-9F38-B128983C931C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C0A-D9D0-45F8-BF88-6AC2A8B468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1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F79A-3718-4F88-9F38-B128983C931C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C0A-D9D0-45F8-BF88-6AC2A8B468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4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49" y="205211"/>
            <a:ext cx="1985575" cy="718238"/>
          </a:xfrm>
        </p:spPr>
        <p:txBody>
          <a:bodyPr anchor="b"/>
          <a:lstStyle>
            <a:lvl1pPr>
              <a:defRPr sz="1436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240" y="443199"/>
            <a:ext cx="3116640" cy="2187491"/>
          </a:xfrm>
        </p:spPr>
        <p:txBody>
          <a:bodyPr/>
          <a:lstStyle>
            <a:lvl1pPr>
              <a:defRPr sz="1436"/>
            </a:lvl1pPr>
            <a:lvl2pPr>
              <a:defRPr sz="1257"/>
            </a:lvl2pPr>
            <a:lvl3pPr>
              <a:defRPr sz="1077"/>
            </a:lvl3pPr>
            <a:lvl4pPr>
              <a:defRPr sz="898"/>
            </a:lvl4pPr>
            <a:lvl5pPr>
              <a:defRPr sz="898"/>
            </a:lvl5pPr>
            <a:lvl6pPr>
              <a:defRPr sz="898"/>
            </a:lvl6pPr>
            <a:lvl7pPr>
              <a:defRPr sz="898"/>
            </a:lvl7pPr>
            <a:lvl8pPr>
              <a:defRPr sz="898"/>
            </a:lvl8pPr>
            <a:lvl9pPr>
              <a:defRPr sz="89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049" y="923449"/>
            <a:ext cx="1985575" cy="1710803"/>
          </a:xfrm>
        </p:spPr>
        <p:txBody>
          <a:bodyPr/>
          <a:lstStyle>
            <a:lvl1pPr marL="0" indent="0">
              <a:buNone/>
              <a:defRPr sz="718"/>
            </a:lvl1pPr>
            <a:lvl2pPr marL="205191" indent="0">
              <a:buNone/>
              <a:defRPr sz="628"/>
            </a:lvl2pPr>
            <a:lvl3pPr marL="410383" indent="0">
              <a:buNone/>
              <a:defRPr sz="539"/>
            </a:lvl3pPr>
            <a:lvl4pPr marL="615574" indent="0">
              <a:buNone/>
              <a:defRPr sz="449"/>
            </a:lvl4pPr>
            <a:lvl5pPr marL="820765" indent="0">
              <a:buNone/>
              <a:defRPr sz="449"/>
            </a:lvl5pPr>
            <a:lvl6pPr marL="1025957" indent="0">
              <a:buNone/>
              <a:defRPr sz="449"/>
            </a:lvl6pPr>
            <a:lvl7pPr marL="1231148" indent="0">
              <a:buNone/>
              <a:defRPr sz="449"/>
            </a:lvl7pPr>
            <a:lvl8pPr marL="1436340" indent="0">
              <a:buNone/>
              <a:defRPr sz="449"/>
            </a:lvl8pPr>
            <a:lvl9pPr marL="1641531" indent="0">
              <a:buNone/>
              <a:defRPr sz="449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F79A-3718-4F88-9F38-B128983C931C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C0A-D9D0-45F8-BF88-6AC2A8B468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9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49" y="205211"/>
            <a:ext cx="1985575" cy="718238"/>
          </a:xfrm>
        </p:spPr>
        <p:txBody>
          <a:bodyPr anchor="b"/>
          <a:lstStyle>
            <a:lvl1pPr>
              <a:defRPr sz="1436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17240" y="443199"/>
            <a:ext cx="3116640" cy="2187491"/>
          </a:xfrm>
        </p:spPr>
        <p:txBody>
          <a:bodyPr anchor="t"/>
          <a:lstStyle>
            <a:lvl1pPr marL="0" indent="0">
              <a:buNone/>
              <a:defRPr sz="1436"/>
            </a:lvl1pPr>
            <a:lvl2pPr marL="205191" indent="0">
              <a:buNone/>
              <a:defRPr sz="1257"/>
            </a:lvl2pPr>
            <a:lvl3pPr marL="410383" indent="0">
              <a:buNone/>
              <a:defRPr sz="1077"/>
            </a:lvl3pPr>
            <a:lvl4pPr marL="615574" indent="0">
              <a:buNone/>
              <a:defRPr sz="898"/>
            </a:lvl4pPr>
            <a:lvl5pPr marL="820765" indent="0">
              <a:buNone/>
              <a:defRPr sz="898"/>
            </a:lvl5pPr>
            <a:lvl6pPr marL="1025957" indent="0">
              <a:buNone/>
              <a:defRPr sz="898"/>
            </a:lvl6pPr>
            <a:lvl7pPr marL="1231148" indent="0">
              <a:buNone/>
              <a:defRPr sz="898"/>
            </a:lvl7pPr>
            <a:lvl8pPr marL="1436340" indent="0">
              <a:buNone/>
              <a:defRPr sz="898"/>
            </a:lvl8pPr>
            <a:lvl9pPr marL="1641531" indent="0">
              <a:buNone/>
              <a:defRPr sz="898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049" y="923449"/>
            <a:ext cx="1985575" cy="1710803"/>
          </a:xfrm>
        </p:spPr>
        <p:txBody>
          <a:bodyPr/>
          <a:lstStyle>
            <a:lvl1pPr marL="0" indent="0">
              <a:buNone/>
              <a:defRPr sz="718"/>
            </a:lvl1pPr>
            <a:lvl2pPr marL="205191" indent="0">
              <a:buNone/>
              <a:defRPr sz="628"/>
            </a:lvl2pPr>
            <a:lvl3pPr marL="410383" indent="0">
              <a:buNone/>
              <a:defRPr sz="539"/>
            </a:lvl3pPr>
            <a:lvl4pPr marL="615574" indent="0">
              <a:buNone/>
              <a:defRPr sz="449"/>
            </a:lvl4pPr>
            <a:lvl5pPr marL="820765" indent="0">
              <a:buNone/>
              <a:defRPr sz="449"/>
            </a:lvl5pPr>
            <a:lvl6pPr marL="1025957" indent="0">
              <a:buNone/>
              <a:defRPr sz="449"/>
            </a:lvl6pPr>
            <a:lvl7pPr marL="1231148" indent="0">
              <a:buNone/>
              <a:defRPr sz="449"/>
            </a:lvl7pPr>
            <a:lvl8pPr marL="1436340" indent="0">
              <a:buNone/>
              <a:defRPr sz="449"/>
            </a:lvl8pPr>
            <a:lvl9pPr marL="1641531" indent="0">
              <a:buNone/>
              <a:defRPr sz="449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F79A-3718-4F88-9F38-B128983C931C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C0A-D9D0-45F8-BF88-6AC2A8B468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93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248" y="163884"/>
            <a:ext cx="5309830" cy="594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248" y="819418"/>
            <a:ext cx="5309830" cy="195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247" y="2853001"/>
            <a:ext cx="1385173" cy="163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F79A-3718-4F88-9F38-B128983C931C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9283" y="2853001"/>
            <a:ext cx="2077760" cy="163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7905" y="2853001"/>
            <a:ext cx="1385173" cy="163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EC0A-D9D0-45F8-BF88-6AC2A8B468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7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10383" rtl="0" eaLnBrk="1" latinLnBrk="0" hangingPunct="1">
        <a:lnSpc>
          <a:spcPct val="90000"/>
        </a:lnSpc>
        <a:spcBef>
          <a:spcPct val="0"/>
        </a:spcBef>
        <a:buNone/>
        <a:defRPr sz="19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596" indent="-102596" algn="l" defTabSz="410383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257" kern="1200">
          <a:solidFill>
            <a:schemeClr val="tx1"/>
          </a:solidFill>
          <a:latin typeface="+mn-lt"/>
          <a:ea typeface="+mn-ea"/>
          <a:cs typeface="+mn-cs"/>
        </a:defRPr>
      </a:lvl1pPr>
      <a:lvl2pPr marL="307787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2pPr>
      <a:lvl3pPr marL="512978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3pPr>
      <a:lvl4pPr marL="718170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4pPr>
      <a:lvl5pPr marL="923361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5pPr>
      <a:lvl6pPr marL="1128552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6pPr>
      <a:lvl7pPr marL="1333744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7pPr>
      <a:lvl8pPr marL="1538935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8pPr>
      <a:lvl9pPr marL="1744127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1pPr>
      <a:lvl2pPr marL="205191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2pPr>
      <a:lvl3pPr marL="410383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3pPr>
      <a:lvl4pPr marL="615574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4pPr>
      <a:lvl5pPr marL="820765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5pPr>
      <a:lvl6pPr marL="1025957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6pPr>
      <a:lvl7pPr marL="1231148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7pPr>
      <a:lvl8pPr marL="1436340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8pPr>
      <a:lvl9pPr marL="1641531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mappa, diagramma&#10;&#10;Descrizione generata automaticamente">
            <a:extLst>
              <a:ext uri="{FF2B5EF4-FFF2-40B4-BE49-F238E27FC236}">
                <a16:creationId xmlns:a16="http://schemas.microsoft.com/office/drawing/2014/main" id="{14B26F01-659B-1B4C-BFBB-BEB5F2FCFD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" t="34175" r="6666" b="2423"/>
          <a:stretch/>
        </p:blipFill>
        <p:spPr>
          <a:xfrm>
            <a:off x="7620" y="7620"/>
            <a:ext cx="6158753" cy="30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78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0</Words>
  <Application>Microsoft Office PowerPoint</Application>
  <PresentationFormat>Personalizzato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Pillosu</cp:lastModifiedBy>
  <cp:revision>1</cp:revision>
  <dcterms:created xsi:type="dcterms:W3CDTF">2023-12-15T16:44:51Z</dcterms:created>
  <dcterms:modified xsi:type="dcterms:W3CDTF">2023-12-15T16:51:01Z</dcterms:modified>
</cp:coreProperties>
</file>