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6173788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35BE9-3ACC-401C-8984-BE5209826F28}" v="9" dt="2023-09-12T21:06:5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4E0B11EB-DEAF-466A-874A-866CD0D72463}"/>
    <pc:docChg chg="undo redo custSel modSld">
      <pc:chgData name="Fatima Maria Pillosu" userId="ff035341-0897-461c-8a78-f8f5d53ad921" providerId="ADAL" clId="{4E0B11EB-DEAF-466A-874A-866CD0D72463}" dt="2023-09-08T12:52:25.414" v="630" actId="14100"/>
      <pc:docMkLst>
        <pc:docMk/>
      </pc:docMkLst>
      <pc:sldChg chg="addSp delSp modSp mod delAnim modAnim">
        <pc:chgData name="Fatima Maria Pillosu" userId="ff035341-0897-461c-8a78-f8f5d53ad921" providerId="ADAL" clId="{4E0B11EB-DEAF-466A-874A-866CD0D72463}" dt="2023-09-08T12:52:25.414" v="630" actId="14100"/>
        <pc:sldMkLst>
          <pc:docMk/>
          <pc:sldMk cId="3996004554" sldId="256"/>
        </pc:sldMkLst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8" creationId="{C270B790-DAB9-DAD4-3088-29F15FA415B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9" creationId="{5657BD58-747B-5CC2-797D-53DFA23081C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0" creationId="{CA20263C-9A76-FC91-9B56-C02453874467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1" creationId="{1763BE5E-E339-FA14-C5E9-935D84D65B9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7" creationId="{9091FD79-E7D4-A463-AB85-FDDD03688CF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8" creationId="{57D4CB1E-722E-9FBD-34A4-2B1EAD8A794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9" creationId="{D700D27A-9433-EDA3-6800-436824BF61FB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1" creationId="{086BB5C8-CB78-DBBB-361D-A515B508140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2" creationId="{305F7119-1581-1D7D-12D0-1AC89B643242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3" creationId="{DB709673-B7FB-D5C9-F628-9B19C5FEBE4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4" creationId="{F4202C09-D973-E81B-52B0-7530B86CDD8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5" creationId="{A8A863A1-2D14-FB95-404D-6141E08B49E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6" creationId="{B30D399D-B5F3-D010-7A99-3B718437318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7" creationId="{819E7813-1A3F-EEC0-4C78-C87DA6936A0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8" creationId="{B56D5463-411E-1D87-209C-68496FE0D32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9" creationId="{E7ECA35C-DA8A-39BB-600A-66E3DCB924A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0" creationId="{AAE8A156-6014-0D33-D0D7-ADF2E6D3E13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1" creationId="{A9D7401A-665C-EBA6-BD71-55D1B33A75D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2" creationId="{6422D6AC-D47B-84D5-9BC4-FB3BB1E490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3" creationId="{590FE472-EE90-3FDB-490E-4AE86E94FBC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4" creationId="{FF9355AB-B872-0CF7-9E47-DE416BA95EE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5" creationId="{147B8DA2-6F0D-ABA3-6515-0FAB143E3CA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6" creationId="{7FD903CB-ACF8-7B15-97EF-FDAC80A5424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7" creationId="{B450F2D4-7C64-621A-D1E4-DFEE196A13F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8" creationId="{61F5B0DF-EFFA-F033-3B33-D9367A62BD2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9" creationId="{C3C953FF-1F91-4BB8-B9CF-E5864683A170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0" creationId="{EE9179C0-CA25-B6F8-B102-DB9F84CD054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1" creationId="{FC3B78B1-B3FB-7CC1-1F00-02D3A5D323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2" creationId="{20D6F25E-388B-02D9-28A9-44010FB2AE5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3" creationId="{0DE16702-52AA-01BF-81CA-FE38AE87DE6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4" creationId="{8BAF3423-C080-2658-D12E-75E2CDDD6E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5" creationId="{A8C33F2E-CBC7-80ED-0C58-8295DB7DEA2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6" creationId="{EFF3D972-0D89-D4C7-DE9E-D1F200ED005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7" creationId="{7B25E4C2-01C7-1573-CDF3-E9FCBC98EDA2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9" creationId="{3F868963-C329-6129-C9D1-34F356F7DC3F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0" creationId="{5DCA7C40-2034-483E-8532-0A863AC332B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4" creationId="{EE45964B-32D2-21ED-A571-7B11BA0E4E6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5" creationId="{85127F58-895B-0032-5DB7-CDABD5D828A5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6" creationId="{A4A9D8CE-C865-404B-56E4-2AEB797B3B7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7" creationId="{64449456-AD8C-9C82-B3BF-1D569F14447B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3" creationId="{D23F1C75-F94A-3C9A-8734-D138C304C4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4" creationId="{C1E0E959-5150-F512-A91A-723F75AD84A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6" creationId="{849052A0-C5B1-ED18-6191-2F0E729DD14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9" creationId="{5CC8928C-DB71-2840-D990-2D2C1DBA3FF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3" creationId="{35443E19-E36E-9CF4-F3EE-FBA5445ED964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8" creationId="{B33C6A58-A3F7-7C77-58F7-078BF443848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4" creationId="{527658AA-C7A2-F77E-C24A-DB36B186080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8" creationId="{CBDF0DAE-D34A-0E47-5E07-DF5ABA4252B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9" creationId="{EE6C459F-EA83-2169-F521-38AE572E32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0" creationId="{6A06B1A0-89ED-F277-9D6E-9F3DD26D9E3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2" creationId="{A5173BDE-580B-E1E8-2893-89C6BA8646D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9" creationId="{47FFCE70-40EE-ADCC-A2EE-055BBD311A6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5" creationId="{8ABDA23E-E1B3-0F78-E9AB-92FD91D5A06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9" creationId="{4F9BB38F-0E2F-C6F5-CC10-4237981A10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0" creationId="{96F389C9-9DAB-3136-FBC1-1CB8FC97E6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1" creationId="{65C510DF-3CF9-2689-272F-1DEC778DEA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3" creationId="{5AD1F9FC-345B-AB5B-AD96-71E6871A884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7" creationId="{B899E057-CD71-1E9F-00C4-14D4EB8CAC4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8" creationId="{504F5F26-51FD-FA69-03C4-320286005CC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9" creationId="{51C76D33-79EB-DF47-D154-8F767663394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1" creationId="{BC9B99CA-631C-8C39-A408-580DE067B1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3" creationId="{14EF0B6E-A473-8C05-068F-3D212F79BB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9" creationId="{AEB50DCE-CAA5-C416-1D12-AC6F34463B0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06" creationId="{9FFDC392-206B-E253-ECA4-5FA42F9383C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2" creationId="{77A61E3C-2EC8-E3B6-C0CE-6811C68F2D2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6" creationId="{38249DA7-FEDE-62AC-C8E2-2D6AD0CD887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7" creationId="{F960DE82-CC1E-3BCC-F60D-3F41DD6C21A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8" creationId="{61383805-7959-89CD-E7B8-74A0969F9E0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0" creationId="{24D3D411-0DB9-8466-6105-E61E2EFA801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7" creationId="{A766C20C-1ADC-FBFC-80F6-AC002FAA0BB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1" creationId="{804039FF-A4B4-D569-1752-328B18903DB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2" creationId="{22A1F05D-D813-4926-03D0-0312D5D38A7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3" creationId="{CA6D3F1E-3974-C5F9-541C-BB30CFAAFDC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5" creationId="{22BE6311-0FF9-66B5-F236-53FD174DAAD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9" creationId="{1D25CFCD-DDE1-B043-B7C0-590FB94880A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0" creationId="{B2D7D0DB-CA0E-64C7-79BA-F7E9860C3B3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1" creationId="{EF41199E-48AA-584D-95D8-59D28237472E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3" creationId="{9BCF83C5-D6AF-5546-C85F-8DA2386D61E2}"/>
          </ac:spMkLst>
        </pc:spChg>
        <pc:spChg chg="del mod topLvl">
          <ac:chgData name="Fatima Maria Pillosu" userId="ff035341-0897-461c-8a78-f8f5d53ad921" providerId="ADAL" clId="{4E0B11EB-DEAF-466A-874A-866CD0D72463}" dt="2023-09-08T12:26:18.142" v="179" actId="478"/>
          <ac:spMkLst>
            <pc:docMk/>
            <pc:sldMk cId="3996004554" sldId="256"/>
            <ac:spMk id="244" creationId="{85D8FF0C-28FE-8D38-DA54-69A4FE6861B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8" creationId="{7A66979A-7A64-FE0B-6C16-9FCF9CB24D6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9" creationId="{865DFED3-2051-0E93-CD36-EA79CEB65FB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0" creationId="{581A1974-A7C3-390C-3E31-B24D52D7BA8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2" creationId="{2954F6EB-592A-3BFF-B018-26A832F82C9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3" creationId="{45EB91F1-864C-5A08-972B-22844FF39C2D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9" creationId="{50CE8E11-C75A-9D70-A4B9-C6E75125AE3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6" creationId="{718F1180-7037-D908-26A9-9056B657FCD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7" creationId="{23DD3128-641C-0594-DCF6-9FB76B4E0ECC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8" creationId="{304C61EA-CDD7-F9CD-6733-655FE7021886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9" creationId="{DF4DCE45-12EC-111C-D17A-3AE1556F2F78}"/>
          </ac:spMkLst>
        </pc:spChg>
        <pc:spChg chg="add 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413" creationId="{A5186840-1037-37FB-015D-99CCD5B26FB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1" creationId="{A5C432B8-6728-297F-AE4B-37858B186C7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2" creationId="{961F04DC-EEBB-E779-3E24-3ACE0D845CF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3" creationId="{1E1B9E4C-0C60-6B9E-EEB0-19D14AD2C2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4" creationId="{7EA9AD67-B900-E70D-11D5-F77FF98896D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6" creationId="{7CE6B763-2728-09F8-EBA8-E27641FA731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7" creationId="{B7671226-580A-B3CA-68A3-766A35BAA467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0" creationId="{21BADDB5-BB13-DB0D-C9F3-953D42A662B3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1" creationId="{693F9B12-54D3-B134-94E4-8BA84AD4CDF8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2" creationId="{619B0059-E14E-F7A1-B1D6-F99D6ABDC20E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3" creationId="{26AEF535-5C52-52AE-8374-4072F0004D1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4" creationId="{4F3D8C93-F32A-21A3-E8A4-D8F517FAEBC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5" creationId="{88F2AE8F-01F7-803C-6014-940DB230AC2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6" creationId="{CF5DEAE9-FC15-6DD8-67C5-A23AE841608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7" creationId="{B7B3A332-9A52-F446-AF15-EC0E4DA412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8" creationId="{DBA51A6A-8F09-616C-FDE4-5E69AD5653B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9" creationId="{FA0B6D53-CE61-E573-4BB7-977C0DB2D86D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0" creationId="{A11D9A8F-C907-8FD7-F529-5C4473FBFB6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1" creationId="{CB57418B-E7F5-FBA1-7B99-04CD599C721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2" creationId="{CCBD3B87-1BE2-1532-C732-6E416174876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3" creationId="{330BA4BA-1431-B163-5F29-B1B73D9505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4" creationId="{4FC1A107-FE59-75A0-C86B-1508E62ADAA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5" creationId="{FFF4E63C-C0AA-1EE1-BA45-DB10C3603D1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6" creationId="{F281A9A8-0037-CF02-3E06-679B222D888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7" creationId="{8DF23F9C-F5D9-D56C-9CAA-33B8BAA954A9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8" creationId="{B6989099-4CA2-63FC-2442-A2A24D2EE3B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9" creationId="{63A8F401-E144-BB27-A448-41DFE4F7E0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0" creationId="{FF575226-EFE6-6FCB-57FA-9F8EF843E1A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1" creationId="{2CA7BAAB-64CC-B7D3-909E-089D9BD28E80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2" creationId="{5A9B3277-A767-3084-3CF6-3CF073C9A8C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3" creationId="{7983FA63-14B1-BE00-9CCC-E0E3A3369A4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4" creationId="{66B4593D-FEC5-E382-A6C3-CA20282F41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5" creationId="{B4AABC32-056E-A0D6-7974-19B1C3B7A32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6" creationId="{1C1407E5-B09D-3E94-F122-AE517EDA68C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7" creationId="{EE479A57-DE63-5C1F-7919-0083F97DB7F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8" creationId="{5C6EC955-53AB-27A0-6D8C-731A895ACC73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9" creationId="{04B09C67-FA0F-9F8F-FA5A-9830F4CE70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0" creationId="{214586F7-F161-FF83-E9AA-C8E470A90102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2" creationId="{09B99FCF-7F5B-62A8-BB79-BE65C18224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3" creationId="{40D161D7-EBD3-A6CC-3C76-6D4238F8D69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7" creationId="{1A064118-2F91-A5E9-A0BC-CEF9FB9FE2E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8" creationId="{B2469207-62F9-9660-B531-46A6A1F887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9" creationId="{4B003463-495F-91FE-6122-0BD562878E1E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0" creationId="{228C1F2E-4502-0553-B53B-AC0D579C72C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1" creationId="{E6F8D85A-9C70-8852-255F-07E23A61480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3" creationId="{D4E10784-18CA-EAE3-377D-366CC6071FF7}"/>
          </ac:spMkLst>
        </pc:spChg>
        <pc:spChg chg="add del mod">
          <ac:chgData name="Fatima Maria Pillosu" userId="ff035341-0897-461c-8a78-f8f5d53ad921" providerId="ADAL" clId="{4E0B11EB-DEAF-466A-874A-866CD0D72463}" dt="2023-09-08T12:38:17.841" v="461" actId="478"/>
          <ac:spMkLst>
            <pc:docMk/>
            <pc:sldMk cId="3996004554" sldId="256"/>
            <ac:spMk id="494" creationId="{0EC3579D-0B41-85B0-E122-2CA22987C11C}"/>
          </ac:spMkLst>
        </pc:spChg>
        <pc:spChg chg="add del mod">
          <ac:chgData name="Fatima Maria Pillosu" userId="ff035341-0897-461c-8a78-f8f5d53ad921" providerId="ADAL" clId="{4E0B11EB-DEAF-466A-874A-866CD0D72463}" dt="2023-09-08T12:50:24.685" v="532" actId="14100"/>
          <ac:spMkLst>
            <pc:docMk/>
            <pc:sldMk cId="3996004554" sldId="256"/>
            <ac:spMk id="498" creationId="{5E83311A-553E-92B4-3D21-3F81E98F942B}"/>
          </ac:spMkLst>
        </pc:spChg>
        <pc:spChg chg="add mod">
          <ac:chgData name="Fatima Maria Pillosu" userId="ff035341-0897-461c-8a78-f8f5d53ad921" providerId="ADAL" clId="{4E0B11EB-DEAF-466A-874A-866CD0D72463}" dt="2023-09-08T12:52:25.414" v="630" actId="14100"/>
          <ac:spMkLst>
            <pc:docMk/>
            <pc:sldMk cId="3996004554" sldId="256"/>
            <ac:spMk id="501" creationId="{15C5C736-6B0E-2FF3-6B02-CFDC176BFE4E}"/>
          </ac:spMkLst>
        </pc:s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90" creationId="{43A68805-47C7-8511-4749-3D772747034F}"/>
          </ac:grpSpMkLst>
        </pc:grpChg>
        <pc:grpChg chg="del">
          <ac:chgData name="Fatima Maria Pillosu" userId="ff035341-0897-461c-8a78-f8f5d53ad921" providerId="ADAL" clId="{4E0B11EB-DEAF-466A-874A-866CD0D72463}" dt="2023-09-08T12:22:01.861" v="56" actId="165"/>
          <ac:grpSpMkLst>
            <pc:docMk/>
            <pc:sldMk cId="3996004554" sldId="256"/>
            <ac:grpSpMk id="137" creationId="{193839A0-D048-27EC-4844-F58D145F5B8C}"/>
          </ac:grpSpMkLst>
        </pc:grpChg>
        <pc:grpChg chg="del mod topLv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138" creationId="{3F895F8F-E83B-702C-5549-1E513A48CCBB}"/>
          </ac:grpSpMkLst>
        </pc:gr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260" creationId="{B575B10E-3803-62F1-E289-63912B6769B4}"/>
          </ac:grpSpMkLst>
        </pc:grpChg>
        <pc:grpChg chg="add del mod">
          <ac:chgData name="Fatima Maria Pillosu" userId="ff035341-0897-461c-8a78-f8f5d53ad921" providerId="ADAL" clId="{4E0B11EB-DEAF-466A-874A-866CD0D72463}" dt="2023-09-08T12:29:12.861" v="251"/>
          <ac:grpSpMkLst>
            <pc:docMk/>
            <pc:sldMk cId="3996004554" sldId="256"/>
            <ac:grpSpMk id="428" creationId="{DEF9AF7B-CFF3-1C56-AD1B-C37A9303950D}"/>
          </ac:grpSpMkLst>
        </pc:grp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84" creationId="{B287E515-B7FF-B2E4-FA2D-A4EAFDE348B2}"/>
          </ac:picMkLst>
        </pc:pic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35" creationId="{E64D2BD4-8F04-9F94-A171-F1D3A2C03C6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0" creationId="{43EFFB40-142D-C737-4DE9-FBB7D59FE0D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1" creationId="{56A4F73C-CF35-10E6-AF6C-E7247AB44269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2" creationId="{03C5F55C-9708-9D88-BEFC-EC041355C60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9" creationId="{FF0FCEDE-87C5-3768-BA94-98570F559F6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3" creationId="{AB046F80-A3C3-5CE1-1746-4D6F2AE4B85D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4" creationId="{45EB4736-59B7-31FA-3D1C-D9EA913F4E91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70" creationId="{95B06312-C9F4-2628-0730-4AE7AE0B6E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2" creationId="{00C2902F-C7A2-4901-EC9D-A7A623BD1FEC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4" creationId="{64559EF9-0C9D-B1F0-2C54-1EFE003B990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0" creationId="{0E91F62B-E86E-CDF1-14E0-BC7E537743E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1" creationId="{68D10376-C60F-08AE-C3DC-10A43715A91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7" creationId="{1086F2F9-58FD-DBE4-252F-2C808925AF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1" creationId="{E3C40F9E-6DAB-9C76-EBED-36AF15FCCE4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2" creationId="{8494DD0D-F9DB-9395-5F4D-BFE49FF79BE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4" creationId="{145ADA5E-3140-D032-1142-31CF23B3AF6F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5" creationId="{7BE4282C-2C24-792A-C444-E4363FC0196E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6" creationId="{2568C1E8-1C27-1C3E-C9B7-79CF00BC814D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7" creationId="{E0825B35-688C-96F8-457C-E7923EA4BF0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8" creationId="{022964EB-F3AF-2C86-E616-E5E57B6ABE77}"/>
          </ac:picMkLst>
        </pc:picChg>
        <pc:picChg chg="del">
          <ac:chgData name="Fatima Maria Pillosu" userId="ff035341-0897-461c-8a78-f8f5d53ad921" providerId="ADAL" clId="{4E0B11EB-DEAF-466A-874A-866CD0D72463}" dt="2023-09-08T12:21:24.176" v="50" actId="478"/>
          <ac:picMkLst>
            <pc:docMk/>
            <pc:sldMk cId="3996004554" sldId="256"/>
            <ac:picMk id="408" creationId="{3189EF3B-57B2-0220-9E98-523651CE7F40}"/>
          </ac:picMkLst>
        </pc:picChg>
        <pc:picChg chg="add del mod">
          <ac:chgData name="Fatima Maria Pillosu" userId="ff035341-0897-461c-8a78-f8f5d53ad921" providerId="ADAL" clId="{4E0B11EB-DEAF-466A-874A-866CD0D72463}" dt="2023-09-08T12:28:24.113" v="224" actId="478"/>
          <ac:picMkLst>
            <pc:docMk/>
            <pc:sldMk cId="3996004554" sldId="256"/>
            <ac:picMk id="411" creationId="{21601324-2724-A0F0-D9F4-4F8C545DB9A0}"/>
          </ac:picMkLst>
        </pc:picChg>
        <pc:picChg chg="add del mod">
          <ac:chgData name="Fatima Maria Pillosu" userId="ff035341-0897-461c-8a78-f8f5d53ad921" providerId="ADAL" clId="{4E0B11EB-DEAF-466A-874A-866CD0D72463}" dt="2023-09-08T12:28:13.454" v="222"/>
          <ac:picMkLst>
            <pc:docMk/>
            <pc:sldMk cId="3996004554" sldId="256"/>
            <ac:picMk id="419" creationId="{D7FF299A-E226-1733-0911-1845A618454C}"/>
          </ac:picMkLst>
        </pc:picChg>
        <pc:picChg chg="add del mod">
          <ac:chgData name="Fatima Maria Pillosu" userId="ff035341-0897-461c-8a78-f8f5d53ad921" providerId="ADAL" clId="{4E0B11EB-DEAF-466A-874A-866CD0D72463}" dt="2023-09-08T12:28:48.206" v="233" actId="478"/>
          <ac:picMkLst>
            <pc:docMk/>
            <pc:sldMk cId="3996004554" sldId="256"/>
            <ac:picMk id="420" creationId="{D112A5F0-7415-55F6-6B65-3B9033AD7B9D}"/>
          </ac:picMkLst>
        </pc:picChg>
        <pc:picChg chg="add del mod">
          <ac:chgData name="Fatima Maria Pillosu" userId="ff035341-0897-461c-8a78-f8f5d53ad921" providerId="ADAL" clId="{4E0B11EB-DEAF-466A-874A-866CD0D72463}" dt="2023-09-08T12:29:12.861" v="251"/>
          <ac:picMkLst>
            <pc:docMk/>
            <pc:sldMk cId="3996004554" sldId="256"/>
            <ac:picMk id="425" creationId="{C73DD8AD-F884-6F64-A755-FAA25A5ED45A}"/>
          </ac:picMkLst>
        </pc:picChg>
        <pc:picChg chg="mod">
          <ac:chgData name="Fatima Maria Pillosu" userId="ff035341-0897-461c-8a78-f8f5d53ad921" providerId="ADAL" clId="{4E0B11EB-DEAF-466A-874A-866CD0D72463}" dt="2023-09-08T12:29:10.882" v="250"/>
          <ac:picMkLst>
            <pc:docMk/>
            <pc:sldMk cId="3996004554" sldId="256"/>
            <ac:picMk id="429" creationId="{E7377627-7062-D9F7-7021-46F2E06E081E}"/>
          </ac:picMkLst>
        </pc:picChg>
        <pc:picChg chg="add del mod">
          <ac:chgData name="Fatima Maria Pillosu" userId="ff035341-0897-461c-8a78-f8f5d53ad921" providerId="ADAL" clId="{4E0B11EB-DEAF-466A-874A-866CD0D72463}" dt="2023-09-08T12:29:34.155" v="256" actId="478"/>
          <ac:picMkLst>
            <pc:docMk/>
            <pc:sldMk cId="3996004554" sldId="256"/>
            <ac:picMk id="474" creationId="{7A86FF07-5458-0CD4-EE67-7831966D3B6E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75" creationId="{5B89AA68-4AB4-DB7A-03F3-AB95188F6099}"/>
          </ac:picMkLst>
        </pc:picChg>
        <pc:picChg chg="add del mod">
          <ac:chgData name="Fatima Maria Pillosu" userId="ff035341-0897-461c-8a78-f8f5d53ad921" providerId="ADAL" clId="{4E0B11EB-DEAF-466A-874A-866CD0D72463}" dt="2023-09-08T12:35:41.017" v="340" actId="478"/>
          <ac:picMkLst>
            <pc:docMk/>
            <pc:sldMk cId="3996004554" sldId="256"/>
            <ac:picMk id="476" creationId="{ADA61228-69F7-53EE-7C37-6DBE7619B8CC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92" creationId="{0C4EA1EE-F330-C37F-9B58-ADB829988F5B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5" creationId="{49398AED-C19C-99F1-8E82-073F3B1C382D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7" creationId="{43D8E15C-20BC-BC5C-68EB-AFB5288A056C}"/>
          </ac:picMkLst>
        </pc:picChg>
        <pc:picChg chg="add del">
          <ac:chgData name="Fatima Maria Pillosu" userId="ff035341-0897-461c-8a78-f8f5d53ad921" providerId="ADAL" clId="{4E0B11EB-DEAF-466A-874A-866CD0D72463}" dt="2023-09-08T12:43:51.150" v="475"/>
          <ac:picMkLst>
            <pc:docMk/>
            <pc:sldMk cId="3996004554" sldId="256"/>
            <ac:picMk id="499" creationId="{ECA527BF-9546-D59C-6DE0-CF14A48632D5}"/>
          </ac:picMkLst>
        </pc:picChg>
        <pc:picChg chg="add del mod">
          <ac:chgData name="Fatima Maria Pillosu" userId="ff035341-0897-461c-8a78-f8f5d53ad921" providerId="ADAL" clId="{4E0B11EB-DEAF-466A-874A-866CD0D72463}" dt="2023-09-08T12:50:24.292" v="530" actId="1037"/>
          <ac:picMkLst>
            <pc:docMk/>
            <pc:sldMk cId="3996004554" sldId="256"/>
            <ac:picMk id="500" creationId="{C085FE08-4CB2-15F7-6B7D-119072A4964B}"/>
          </ac:picMkLst>
        </pc:picChg>
        <pc:cxnChg chg="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18" creationId="{10A20C15-22D3-139F-EF32-5C5C6EE4E72B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1" creationId="{C9146C8A-A2F8-9C57-944F-8BBFD6B71AE2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2" creationId="{88608B7D-D7F9-69A5-C3F6-6F314DC74077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3" creationId="{65A72EC9-4D13-4A1E-E5C5-2FF3CBBD36E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4" creationId="{AC919024-C8B2-5B6D-5BD2-ACFBC055D4C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5" creationId="{55068FA6-8FD0-DFF3-6D04-12A0051B54E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6" creationId="{9CA56538-49EC-FA09-4889-293F18B0DFF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7" creationId="{129B099C-E04F-8325-E839-0E3055CB90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0" creationId="{6521D104-4841-0862-531A-76F3AA2B50F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1" creationId="{A2DAE985-139C-D633-0259-69F475534F9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2" creationId="{131BD5A8-CC27-D865-EB0A-43C4CCFF608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3" creationId="{22694A8C-D034-C0CE-45CF-ACA61192DF8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5" creationId="{926BE9E2-90EF-5005-FEB6-E1C5B1BB082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6" creationId="{90010700-480C-4FE4-CCAC-61E2EADF54A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7" creationId="{993FF506-6388-F09C-2FE6-5FA31DB1499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1" creationId="{236C2FD1-88A0-A5BD-1607-8D3E4D1E2EB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5" creationId="{FAAA663D-4ABC-58AB-9538-7BAB260B714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6" creationId="{CCF3A4AF-1515-C5EC-9F45-C444911EEB0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7" creationId="{8C3FD4B8-995C-5DD4-92C7-B0D2B6F388C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8" creationId="{F12C6752-EE6D-3C41-BEC3-539E25A935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1" creationId="{A9678752-EEA2-D83B-5276-A69E76161A3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2" creationId="{8CAF69E4-2B33-7993-7FA1-FFE1ECB442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3" creationId="{36DC11B2-F960-5389-F531-06BACBAC1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4" creationId="{35E69B2E-C7A7-A313-3F6A-0065B53BAE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6" creationId="{5E638901-28BA-4D76-9A57-EC5C8D76C0C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7" creationId="{14089A8C-8CC8-66A3-6872-7D23C739C08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8" creationId="{DC49182E-79E1-27C2-117E-E6DFD37F85C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2" creationId="{401C1C8E-9CD1-1995-59E1-5D2E4883760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4" creationId="{473D348E-1E56-CE36-1FF0-0B77AC5F755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5" creationId="{F298C3E3-D632-FE63-595A-4DBD64709F5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6" creationId="{94DC61CA-5141-6396-3D90-79CC109CCB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0" creationId="{9B42F035-45EB-6193-5316-C2FA839C9B7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5" creationId="{BDF26E4F-37A3-6301-B6BA-075B230508F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6" creationId="{D9D23F53-9D84-546A-4E6B-9752691DA9E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7" creationId="{B0730AEE-2F9F-27F8-24F8-215856454E6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8" creationId="{5A422FA5-B221-E229-8F15-00F2475153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2" creationId="{0293DD37-AB22-AB6C-6D77-BAD18912109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3" creationId="{9F7FB2C5-6E2C-8B00-BC11-CA1220DD93F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4" creationId="{CC1F5C7F-6128-AE55-D305-4911E1FD3C4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5" creationId="{16E8CB4B-7579-655F-7F53-A752C0501C9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8" creationId="{D5BFC063-F6AE-BE48-305A-ED01BCC1071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9" creationId="{1B11AF62-DDD5-0E33-ECA8-571F7767834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0" creationId="{B5860AD1-325F-742E-A04B-091C5E9E198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1" creationId="{6A2D4195-110D-169C-B8E0-274626E18A0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3" creationId="{4CA0F7C5-15D8-89CF-AF8A-A63D700D53A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4" creationId="{F309C25F-2B68-DDF2-6DC2-41D9B16E218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5" creationId="{8EE6D672-74D7-DC95-FE6E-8A786C713DB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9" creationId="{4ABD0705-930A-760C-388F-87209849E36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3" creationId="{3F1A8647-C1B8-F0B0-5F6A-A3E7C90E661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4" creationId="{0EB852D4-FD57-0CE2-9E38-9A90A0B1E7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5" creationId="{AC8E29AB-CFE4-E136-C5F9-C196C7F0D97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6" creationId="{E5BE4864-1725-08F8-20EE-000E9A400B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8" creationId="{22D65BB9-0ADE-1A8F-7037-D1694560B0C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9" creationId="{EB232525-4374-C998-35D9-D17B45986D1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0" creationId="{D8E67840-FB6F-94B2-292A-A8B66677DAC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4" creationId="{D1CC108E-52D6-A28E-4C41-33AB2498037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6" creationId="{26996BB5-47FD-4D03-F339-FA6025BAD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7" creationId="{A6658983-317A-E9EB-3BC4-3FCC92D08D4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8" creationId="{AEC24407-8B1F-52BB-2A3C-1B9EA5EE69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2" creationId="{0E69AA13-2A89-211F-96AE-51EB7C1A4767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5" creationId="{0FD19A3B-D8DA-EA2D-F53A-379A5D66B49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6" creationId="{3129F837-88CF-D866-375E-03DB9639997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7" creationId="{7E125E8E-D675-3FDC-C67C-F14623A06E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51" creationId="{CB4F929A-A161-0785-FA74-62802F6AD031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12" creationId="{CD9063E2-6FBF-507F-E658-1BD08F66B3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1" creationId="{FEBD0C3E-FDAC-9BC5-6FE5-1DF88B7C41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4" creationId="{FD65DC86-1A83-8484-FA50-F776E03B03F0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5" creationId="{A6F8AB1C-BB40-0ABB-025E-1C10F8034D2F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6" creationId="{A5DB7FBA-67E3-66BB-5309-A85AF5DE01CB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72" creationId="{20E7B6A0-D956-4356-570F-2AEEE50CBFC2}"/>
          </ac:cxnSpMkLst>
        </pc:cxnChg>
        <pc:cxnChg chg="add del mod">
          <ac:chgData name="Fatima Maria Pillosu" userId="ff035341-0897-461c-8a78-f8f5d53ad921" providerId="ADAL" clId="{4E0B11EB-DEAF-466A-874A-866CD0D72463}" dt="2023-09-08T12:38:21.114" v="462" actId="21"/>
          <ac:cxnSpMkLst>
            <pc:docMk/>
            <pc:sldMk cId="3996004554" sldId="256"/>
            <ac:cxnSpMk id="477" creationId="{7F146D33-F308-5E31-FA14-5F339AF8B4FA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84" creationId="{A483D2BF-320F-76BB-B427-3218B6FC3279}"/>
          </ac:cxnSpMkLst>
        </pc:cxnChg>
        <pc:cxnChg chg="add del mod">
          <ac:chgData name="Fatima Maria Pillosu" userId="ff035341-0897-461c-8a78-f8f5d53ad921" providerId="ADAL" clId="{4E0B11EB-DEAF-466A-874A-866CD0D72463}" dt="2023-09-08T12:50:22.870" v="522" actId="21"/>
          <ac:cxnSpMkLst>
            <pc:docMk/>
            <pc:sldMk cId="3996004554" sldId="256"/>
            <ac:cxnSpMk id="496" creationId="{5C225301-086E-2B7A-9119-9E1937C84959}"/>
          </ac:cxnSpMkLst>
        </pc:cxnChg>
      </pc:sldChg>
    </pc:docChg>
  </pc:docChgLst>
  <pc:docChgLst>
    <pc:chgData name="Fatima Maria Pillosu" userId="ff035341-0897-461c-8a78-f8f5d53ad921" providerId="ADAL" clId="{C6735BE9-3ACC-401C-8984-BE5209826F28}"/>
    <pc:docChg chg="custSel addSld delSld modSld">
      <pc:chgData name="Fatima Maria Pillosu" userId="ff035341-0897-461c-8a78-f8f5d53ad921" providerId="ADAL" clId="{C6735BE9-3ACC-401C-8984-BE5209826F28}" dt="2023-09-12T21:07:15.171" v="920" actId="2696"/>
      <pc:docMkLst>
        <pc:docMk/>
      </pc:docMkLst>
      <pc:sldChg chg="addSp delSp modSp del mod">
        <pc:chgData name="Fatima Maria Pillosu" userId="ff035341-0897-461c-8a78-f8f5d53ad921" providerId="ADAL" clId="{C6735BE9-3ACC-401C-8984-BE5209826F28}" dt="2023-09-12T21:07:15.171" v="920" actId="2696"/>
        <pc:sldMkLst>
          <pc:docMk/>
          <pc:sldMk cId="3996004554" sldId="256"/>
        </pc:sldMkLst>
        <pc:spChg chg="add mod">
          <ac:chgData name="Fatima Maria Pillosu" userId="ff035341-0897-461c-8a78-f8f5d53ad921" providerId="ADAL" clId="{C6735BE9-3ACC-401C-8984-BE5209826F28}" dt="2023-09-12T20:50:04.643" v="141" actId="1035"/>
          <ac:spMkLst>
            <pc:docMk/>
            <pc:sldMk cId="3996004554" sldId="256"/>
            <ac:spMk id="2" creationId="{3AA42F7F-A15D-E3BB-2641-793ECF6E7B02}"/>
          </ac:spMkLst>
        </pc:spChg>
        <pc:spChg chg="add mod">
          <ac:chgData name="Fatima Maria Pillosu" userId="ff035341-0897-461c-8a78-f8f5d53ad921" providerId="ADAL" clId="{C6735BE9-3ACC-401C-8984-BE5209826F28}" dt="2023-09-12T20:48:06.023" v="107" actId="2085"/>
          <ac:spMkLst>
            <pc:docMk/>
            <pc:sldMk cId="3996004554" sldId="256"/>
            <ac:spMk id="3" creationId="{CB7A7D16-4DB7-0F52-419B-C9314D976F20}"/>
          </ac:spMkLst>
        </pc:spChg>
        <pc:spChg chg="add mod">
          <ac:chgData name="Fatima Maria Pillosu" userId="ff035341-0897-461c-8a78-f8f5d53ad921" providerId="ADAL" clId="{C6735BE9-3ACC-401C-8984-BE5209826F28}" dt="2023-09-12T20:48:14.890" v="110" actId="14100"/>
          <ac:spMkLst>
            <pc:docMk/>
            <pc:sldMk cId="3996004554" sldId="256"/>
            <ac:spMk id="4" creationId="{8772609F-D909-BA67-918D-9B001FA49961}"/>
          </ac:spMkLst>
        </pc:spChg>
        <pc:spChg chg="add mod">
          <ac:chgData name="Fatima Maria Pillosu" userId="ff035341-0897-461c-8a78-f8f5d53ad921" providerId="ADAL" clId="{C6735BE9-3ACC-401C-8984-BE5209826F28}" dt="2023-09-12T20:50:46.178" v="191" actId="14100"/>
          <ac:spMkLst>
            <pc:docMk/>
            <pc:sldMk cId="3996004554" sldId="256"/>
            <ac:spMk id="5" creationId="{C855751A-776B-E8E6-AF1B-422EAF24CDFF}"/>
          </ac:spMkLst>
        </pc:spChg>
        <pc:spChg chg="add del mod">
          <ac:chgData name="Fatima Maria Pillosu" userId="ff035341-0897-461c-8a78-f8f5d53ad921" providerId="ADAL" clId="{C6735BE9-3ACC-401C-8984-BE5209826F28}" dt="2023-09-12T20:54:53.690" v="207" actId="478"/>
          <ac:spMkLst>
            <pc:docMk/>
            <pc:sldMk cId="3996004554" sldId="256"/>
            <ac:spMk id="6" creationId="{207E7E4F-3014-8998-22FE-7C407C216796}"/>
          </ac:spMkLst>
        </pc:spChg>
        <pc:spChg chg="mod">
          <ac:chgData name="Fatima Maria Pillosu" userId="ff035341-0897-461c-8a78-f8f5d53ad921" providerId="ADAL" clId="{C6735BE9-3ACC-401C-8984-BE5209826F28}" dt="2023-09-12T20:50:26.785" v="180" actId="1036"/>
          <ac:spMkLst>
            <pc:docMk/>
            <pc:sldMk cId="3996004554" sldId="256"/>
            <ac:spMk id="501" creationId="{15C5C736-6B0E-2FF3-6B02-CFDC176BFE4E}"/>
          </ac:spMkLst>
        </pc:spChg>
      </pc:sldChg>
      <pc:sldChg chg="addSp delSp modSp new mod">
        <pc:chgData name="Fatima Maria Pillosu" userId="ff035341-0897-461c-8a78-f8f5d53ad921" providerId="ADAL" clId="{C6735BE9-3ACC-401C-8984-BE5209826F28}" dt="2023-09-12T21:07:02.567" v="919" actId="14100"/>
        <pc:sldMkLst>
          <pc:docMk/>
          <pc:sldMk cId="2926994625" sldId="257"/>
        </pc:sldMkLst>
        <pc:spChg chg="del">
          <ac:chgData name="Fatima Maria Pillosu" userId="ff035341-0897-461c-8a78-f8f5d53ad921" providerId="ADAL" clId="{C6735BE9-3ACC-401C-8984-BE5209826F28}" dt="2023-09-12T20:51:10.160" v="194" actId="478"/>
          <ac:spMkLst>
            <pc:docMk/>
            <pc:sldMk cId="2926994625" sldId="257"/>
            <ac:spMk id="2" creationId="{530F935F-6423-9A56-765F-7DC837B9BB55}"/>
          </ac:spMkLst>
        </pc:spChg>
        <pc:spChg chg="del">
          <ac:chgData name="Fatima Maria Pillosu" userId="ff035341-0897-461c-8a78-f8f5d53ad921" providerId="ADAL" clId="{C6735BE9-3ACC-401C-8984-BE5209826F28}" dt="2023-09-12T20:51:09.132" v="193" actId="478"/>
          <ac:spMkLst>
            <pc:docMk/>
            <pc:sldMk cId="2926994625" sldId="257"/>
            <ac:spMk id="3" creationId="{60495E0F-D482-BA6C-4449-A56AD9729307}"/>
          </ac:spMkLst>
        </pc:spChg>
        <pc:spChg chg="add mod">
          <ac:chgData name="Fatima Maria Pillosu" userId="ff035341-0897-461c-8a78-f8f5d53ad921" providerId="ADAL" clId="{C6735BE9-3ACC-401C-8984-BE5209826F28}" dt="2023-09-12T20:56:22.531" v="229" actId="207"/>
          <ac:spMkLst>
            <pc:docMk/>
            <pc:sldMk cId="2926994625" sldId="257"/>
            <ac:spMk id="14" creationId="{44507A34-A2A6-7B39-B98F-1C5358E9C768}"/>
          </ac:spMkLst>
        </pc:spChg>
        <pc:spChg chg="add mod">
          <ac:chgData name="Fatima Maria Pillosu" userId="ff035341-0897-461c-8a78-f8f5d53ad921" providerId="ADAL" clId="{C6735BE9-3ACC-401C-8984-BE5209826F28}" dt="2023-09-12T21:03:17.338" v="778" actId="1036"/>
          <ac:spMkLst>
            <pc:docMk/>
            <pc:sldMk cId="2926994625" sldId="257"/>
            <ac:spMk id="15" creationId="{F9677E60-1415-C8A6-9B42-073AD444BD23}"/>
          </ac:spMkLst>
        </pc:spChg>
        <pc:spChg chg="add mod">
          <ac:chgData name="Fatima Maria Pillosu" userId="ff035341-0897-461c-8a78-f8f5d53ad921" providerId="ADAL" clId="{C6735BE9-3ACC-401C-8984-BE5209826F28}" dt="2023-09-12T21:03:17.338" v="778" actId="1036"/>
          <ac:spMkLst>
            <pc:docMk/>
            <pc:sldMk cId="2926994625" sldId="257"/>
            <ac:spMk id="16" creationId="{5504C568-F378-6F1D-BAB2-96536A7F994D}"/>
          </ac:spMkLst>
        </pc:spChg>
        <pc:spChg chg="add mod">
          <ac:chgData name="Fatima Maria Pillosu" userId="ff035341-0897-461c-8a78-f8f5d53ad921" providerId="ADAL" clId="{C6735BE9-3ACC-401C-8984-BE5209826F28}" dt="2023-09-12T21:04:06.630" v="784" actId="207"/>
          <ac:spMkLst>
            <pc:docMk/>
            <pc:sldMk cId="2926994625" sldId="257"/>
            <ac:spMk id="17" creationId="{7F4876B5-C2C9-931A-8A72-AE60F3C968E5}"/>
          </ac:spMkLst>
        </pc:spChg>
        <pc:spChg chg="add mod">
          <ac:chgData name="Fatima Maria Pillosu" userId="ff035341-0897-461c-8a78-f8f5d53ad921" providerId="ADAL" clId="{C6735BE9-3ACC-401C-8984-BE5209826F28}" dt="2023-09-12T21:04:06.630" v="784" actId="207"/>
          <ac:spMkLst>
            <pc:docMk/>
            <pc:sldMk cId="2926994625" sldId="257"/>
            <ac:spMk id="18" creationId="{E8E8B77E-0DC0-C818-1134-3027198AD6DE}"/>
          </ac:spMkLst>
        </pc:spChg>
        <pc:spChg chg="add mod">
          <ac:chgData name="Fatima Maria Pillosu" userId="ff035341-0897-461c-8a78-f8f5d53ad921" providerId="ADAL" clId="{C6735BE9-3ACC-401C-8984-BE5209826F28}" dt="2023-09-12T21:06:20.518" v="909" actId="1037"/>
          <ac:spMkLst>
            <pc:docMk/>
            <pc:sldMk cId="2926994625" sldId="257"/>
            <ac:spMk id="19" creationId="{D47CF567-769B-3CD7-169C-177708E0FC9D}"/>
          </ac:spMkLst>
        </pc:spChg>
        <pc:picChg chg="add del mod">
          <ac:chgData name="Fatima Maria Pillosu" userId="ff035341-0897-461c-8a78-f8f5d53ad921" providerId="ADAL" clId="{C6735BE9-3ACC-401C-8984-BE5209826F28}" dt="2023-09-12T20:52:40.738" v="199" actId="478"/>
          <ac:picMkLst>
            <pc:docMk/>
            <pc:sldMk cId="2926994625" sldId="257"/>
            <ac:picMk id="5" creationId="{7294E8D5-D82B-649C-DE1C-651A7F9FE663}"/>
          </ac:picMkLst>
        </pc:picChg>
        <pc:picChg chg="add del mod">
          <ac:chgData name="Fatima Maria Pillosu" userId="ff035341-0897-461c-8a78-f8f5d53ad921" providerId="ADAL" clId="{C6735BE9-3ACC-401C-8984-BE5209826F28}" dt="2023-09-12T20:52:40.738" v="199" actId="478"/>
          <ac:picMkLst>
            <pc:docMk/>
            <pc:sldMk cId="2926994625" sldId="257"/>
            <ac:picMk id="7" creationId="{CC39CE25-5A9D-F046-E2F6-E562D363978F}"/>
          </ac:picMkLst>
        </pc:picChg>
        <pc:picChg chg="add mod">
          <ac:chgData name="Fatima Maria Pillosu" userId="ff035341-0897-461c-8a78-f8f5d53ad921" providerId="ADAL" clId="{C6735BE9-3ACC-401C-8984-BE5209826F28}" dt="2023-09-12T21:03:17.338" v="778" actId="1036"/>
          <ac:picMkLst>
            <pc:docMk/>
            <pc:sldMk cId="2926994625" sldId="257"/>
            <ac:picMk id="9" creationId="{7F2FE5B8-EA47-08B1-05CF-5EAD8EA94F2D}"/>
          </ac:picMkLst>
        </pc:picChg>
        <pc:picChg chg="add mod modCrop">
          <ac:chgData name="Fatima Maria Pillosu" userId="ff035341-0897-461c-8a78-f8f5d53ad921" providerId="ADAL" clId="{C6735BE9-3ACC-401C-8984-BE5209826F28}" dt="2023-09-12T21:02:43.248" v="760" actId="1036"/>
          <ac:picMkLst>
            <pc:docMk/>
            <pc:sldMk cId="2926994625" sldId="257"/>
            <ac:picMk id="11" creationId="{C16E1846-DD32-EC4E-EF31-65FFF0DAAEC4}"/>
          </ac:picMkLst>
        </pc:picChg>
        <pc:picChg chg="add mod">
          <ac:chgData name="Fatima Maria Pillosu" userId="ff035341-0897-461c-8a78-f8f5d53ad921" providerId="ADAL" clId="{C6735BE9-3ACC-401C-8984-BE5209826F28}" dt="2023-09-12T20:56:03.531" v="223" actId="14100"/>
          <ac:picMkLst>
            <pc:docMk/>
            <pc:sldMk cId="2926994625" sldId="257"/>
            <ac:picMk id="13" creationId="{CBA43892-416C-6387-BD8B-BD2A96BDDE73}"/>
          </ac:picMkLst>
        </pc:picChg>
        <pc:cxnChg chg="add mod">
          <ac:chgData name="Fatima Maria Pillosu" userId="ff035341-0897-461c-8a78-f8f5d53ad921" providerId="ADAL" clId="{C6735BE9-3ACC-401C-8984-BE5209826F28}" dt="2023-09-12T21:06:50.085" v="914" actId="1582"/>
          <ac:cxnSpMkLst>
            <pc:docMk/>
            <pc:sldMk cId="2926994625" sldId="257"/>
            <ac:cxnSpMk id="21" creationId="{00C5CF59-6EFA-3CBE-4E9F-EDC0ADD47015}"/>
          </ac:cxnSpMkLst>
        </pc:cxnChg>
        <pc:cxnChg chg="add mod">
          <ac:chgData name="Fatima Maria Pillosu" userId="ff035341-0897-461c-8a78-f8f5d53ad921" providerId="ADAL" clId="{C6735BE9-3ACC-401C-8984-BE5209826F28}" dt="2023-09-12T21:07:02.567" v="919" actId="14100"/>
          <ac:cxnSpMkLst>
            <pc:docMk/>
            <pc:sldMk cId="2926994625" sldId="257"/>
            <ac:cxnSpMk id="23" creationId="{0929806D-C155-29C8-B3BA-3BC052D7A9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0387"/>
            <a:ext cx="5829300" cy="21493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42668"/>
            <a:ext cx="5143500" cy="149056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8697"/>
            <a:ext cx="1478756" cy="523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8697"/>
            <a:ext cx="4350544" cy="523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4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39161"/>
            <a:ext cx="5915025" cy="25681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31581"/>
            <a:ext cx="5915025" cy="135051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8698"/>
            <a:ext cx="5915025" cy="1193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13436"/>
            <a:ext cx="2901255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55148"/>
            <a:ext cx="2901255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13436"/>
            <a:ext cx="2915543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55148"/>
            <a:ext cx="2915543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8912"/>
            <a:ext cx="3471863" cy="43873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8912"/>
            <a:ext cx="3471863" cy="438739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8698"/>
            <a:ext cx="5915025" cy="119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43485"/>
            <a:ext cx="5915025" cy="391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9438-6094-4700-81F4-CD9EBE4DE389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22188"/>
            <a:ext cx="2314575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2FE5B8-EA47-08B1-05CF-5EAD8EA9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" y="514478"/>
            <a:ext cx="3931920" cy="1848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E1846-DD32-EC4E-EF31-65FFF0DA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75"/>
          <a:stretch/>
        </p:blipFill>
        <p:spPr>
          <a:xfrm>
            <a:off x="305632" y="1066800"/>
            <a:ext cx="1451442" cy="951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43892-416C-6387-BD8B-BD2A96BD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45227"/>
            <a:ext cx="6859690" cy="33285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507A34-A2A6-7B39-B98F-1C5358E9C768}"/>
              </a:ext>
            </a:extLst>
          </p:cNvPr>
          <p:cNvSpPr/>
          <p:nvPr/>
        </p:nvSpPr>
        <p:spPr>
          <a:xfrm>
            <a:off x="3802380" y="2712720"/>
            <a:ext cx="78486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77E60-1415-C8A6-9B42-073AD444BD23}"/>
              </a:ext>
            </a:extLst>
          </p:cNvPr>
          <p:cNvSpPr/>
          <p:nvPr/>
        </p:nvSpPr>
        <p:spPr>
          <a:xfrm>
            <a:off x="2956560" y="2211285"/>
            <a:ext cx="182880" cy="23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4C568-F378-6F1D-BAB2-96536A7F994D}"/>
              </a:ext>
            </a:extLst>
          </p:cNvPr>
          <p:cNvSpPr/>
          <p:nvPr/>
        </p:nvSpPr>
        <p:spPr>
          <a:xfrm>
            <a:off x="6530340" y="2184814"/>
            <a:ext cx="182880" cy="23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4876B5-C2C9-931A-8A72-AE60F3C968E5}"/>
              </a:ext>
            </a:extLst>
          </p:cNvPr>
          <p:cNvSpPr txBox="1"/>
          <p:nvPr/>
        </p:nvSpPr>
        <p:spPr>
          <a:xfrm>
            <a:off x="133182" y="374303"/>
            <a:ext cx="17963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formulation for accumulated variables (e.g., rainfall)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ERROR RATIO (FER)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8B77E-0DC0-C818-1134-3027198AD6DE}"/>
              </a:ext>
            </a:extLst>
          </p:cNvPr>
          <p:cNvSpPr txBox="1"/>
          <p:nvPr/>
        </p:nvSpPr>
        <p:spPr>
          <a:xfrm>
            <a:off x="2545949" y="-38764"/>
            <a:ext cx="4219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(b)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 distribution: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FUNCTION (MF)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CF567-769B-3CD7-169C-177708E0FC9D}"/>
              </a:ext>
            </a:extLst>
          </p:cNvPr>
          <p:cNvSpPr txBox="1"/>
          <p:nvPr/>
        </p:nvSpPr>
        <p:spPr>
          <a:xfrm>
            <a:off x="3710940" y="2586906"/>
            <a:ext cx="3169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(c)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distributions used in the post-processing of accumulated NWP model outputs (example provided for rainfall). When they are not split in grid-box weather types (WT), the post-processing approach is called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ecPoint_SingleWT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When they are, the post-processing approach is called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ecPoint_MultipleWT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it is based on a decision tree (DT).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C5CF59-6EFA-3CBE-4E9F-EDC0ADD47015}"/>
              </a:ext>
            </a:extLst>
          </p:cNvPr>
          <p:cNvCxnSpPr>
            <a:cxnSpLocks/>
          </p:cNvCxnSpPr>
          <p:nvPr/>
        </p:nvCxnSpPr>
        <p:spPr>
          <a:xfrm>
            <a:off x="1757074" y="1257300"/>
            <a:ext cx="78887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29806D-C155-29C8-B3BA-3BC052D7A980}"/>
              </a:ext>
            </a:extLst>
          </p:cNvPr>
          <p:cNvCxnSpPr>
            <a:cxnSpLocks/>
          </p:cNvCxnSpPr>
          <p:nvPr/>
        </p:nvCxnSpPr>
        <p:spPr>
          <a:xfrm flipH="1">
            <a:off x="3642360" y="2388051"/>
            <a:ext cx="685800" cy="45717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96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2023-09-08T12:31:53Z</cp:lastPrinted>
  <dcterms:created xsi:type="dcterms:W3CDTF">2023-09-08T10:57:30Z</dcterms:created>
  <dcterms:modified xsi:type="dcterms:W3CDTF">2023-09-12T21:07:16Z</dcterms:modified>
</cp:coreProperties>
</file>