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365B4-748D-41C9-B325-47015E14791D}" v="15" dt="2023-09-13T12:05:30.200"/>
    <p1510:client id="{B29C0731-F622-48A1-904B-0CCCBD2B6AD2}" v="4" dt="2023-09-12T20:04:5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033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B29C0731-F622-48A1-904B-0CCCBD2B6AD2}"/>
    <pc:docChg chg="custSel modSld">
      <pc:chgData name="Fatima Maria Pillosu" userId="ff035341-0897-461c-8a78-f8f5d53ad921" providerId="ADAL" clId="{B29C0731-F622-48A1-904B-0CCCBD2B6AD2}" dt="2023-09-12T20:05:17.616" v="54" actId="20577"/>
      <pc:docMkLst>
        <pc:docMk/>
      </pc:docMkLst>
      <pc:sldChg chg="addSp delSp modSp mod">
        <pc:chgData name="Fatima Maria Pillosu" userId="ff035341-0897-461c-8a78-f8f5d53ad921" providerId="ADAL" clId="{B29C0731-F622-48A1-904B-0CCCBD2B6AD2}" dt="2023-09-12T20:05:17.616" v="54" actId="20577"/>
        <pc:sldMkLst>
          <pc:docMk/>
          <pc:sldMk cId="556864461" sldId="256"/>
        </pc:sldMkLst>
        <pc:spChg chg="add mod">
          <ac:chgData name="Fatima Maria Pillosu" userId="ff035341-0897-461c-8a78-f8f5d53ad921" providerId="ADAL" clId="{B29C0731-F622-48A1-904B-0CCCBD2B6AD2}" dt="2023-09-12T20:04:43.617" v="44" actId="207"/>
          <ac:spMkLst>
            <pc:docMk/>
            <pc:sldMk cId="556864461" sldId="256"/>
            <ac:spMk id="10" creationId="{EE51A973-674E-1F95-1741-EF4894BFE9CC}"/>
          </ac:spMkLst>
        </pc:spChg>
        <pc:spChg chg="add mod">
          <ac:chgData name="Fatima Maria Pillosu" userId="ff035341-0897-461c-8a78-f8f5d53ad921" providerId="ADAL" clId="{B29C0731-F622-48A1-904B-0CCCBD2B6AD2}" dt="2023-09-12T20:05:12.080" v="50" actId="20577"/>
          <ac:spMkLst>
            <pc:docMk/>
            <pc:sldMk cId="556864461" sldId="256"/>
            <ac:spMk id="11" creationId="{EDE62393-ED56-1C7F-A9C8-D81046808435}"/>
          </ac:spMkLst>
        </pc:spChg>
        <pc:spChg chg="add mod">
          <ac:chgData name="Fatima Maria Pillosu" userId="ff035341-0897-461c-8a78-f8f5d53ad921" providerId="ADAL" clId="{B29C0731-F622-48A1-904B-0CCCBD2B6AD2}" dt="2023-09-12T20:05:14.907" v="52" actId="20577"/>
          <ac:spMkLst>
            <pc:docMk/>
            <pc:sldMk cId="556864461" sldId="256"/>
            <ac:spMk id="12" creationId="{CA05E5BB-D3FC-041E-C4F0-BADC3F5346C3}"/>
          </ac:spMkLst>
        </pc:spChg>
        <pc:spChg chg="add mod">
          <ac:chgData name="Fatima Maria Pillosu" userId="ff035341-0897-461c-8a78-f8f5d53ad921" providerId="ADAL" clId="{B29C0731-F622-48A1-904B-0CCCBD2B6AD2}" dt="2023-09-12T20:05:17.616" v="54" actId="20577"/>
          <ac:spMkLst>
            <pc:docMk/>
            <pc:sldMk cId="556864461" sldId="256"/>
            <ac:spMk id="13" creationId="{43094907-2559-6A42-80AE-2A29ADE14677}"/>
          </ac:spMkLst>
        </pc:spChg>
        <pc:picChg chg="add mod modCrop">
          <ac:chgData name="Fatima Maria Pillosu" userId="ff035341-0897-461c-8a78-f8f5d53ad921" providerId="ADAL" clId="{B29C0731-F622-48A1-904B-0CCCBD2B6AD2}" dt="2023-09-12T20:01:35.294" v="33" actId="552"/>
          <ac:picMkLst>
            <pc:docMk/>
            <pc:sldMk cId="556864461" sldId="256"/>
            <ac:picMk id="3" creationId="{13227372-E196-4A6F-B2C5-FCC5C8F6F4CA}"/>
          </ac:picMkLst>
        </pc:picChg>
        <pc:picChg chg="add mod modCrop">
          <ac:chgData name="Fatima Maria Pillosu" userId="ff035341-0897-461c-8a78-f8f5d53ad921" providerId="ADAL" clId="{B29C0731-F622-48A1-904B-0CCCBD2B6AD2}" dt="2023-09-12T20:01:31.150" v="32" actId="553"/>
          <ac:picMkLst>
            <pc:docMk/>
            <pc:sldMk cId="556864461" sldId="256"/>
            <ac:picMk id="5" creationId="{886EDEE2-69BC-4B8F-B37B-E1E00E3F5FF0}"/>
          </ac:picMkLst>
        </pc:picChg>
        <pc:picChg chg="add mod modCrop">
          <ac:chgData name="Fatima Maria Pillosu" userId="ff035341-0897-461c-8a78-f8f5d53ad921" providerId="ADAL" clId="{B29C0731-F622-48A1-904B-0CCCBD2B6AD2}" dt="2023-09-12T20:01:35.294" v="33" actId="552"/>
          <ac:picMkLst>
            <pc:docMk/>
            <pc:sldMk cId="556864461" sldId="256"/>
            <ac:picMk id="7" creationId="{73C46036-A7B6-DB9E-D7EA-670B50B9A684}"/>
          </ac:picMkLst>
        </pc:picChg>
        <pc:picChg chg="add mod modCrop">
          <ac:chgData name="Fatima Maria Pillosu" userId="ff035341-0897-461c-8a78-f8f5d53ad921" providerId="ADAL" clId="{B29C0731-F622-48A1-904B-0CCCBD2B6AD2}" dt="2023-09-12T20:01:31.150" v="32" actId="553"/>
          <ac:picMkLst>
            <pc:docMk/>
            <pc:sldMk cId="556864461" sldId="256"/>
            <ac:picMk id="9" creationId="{0DEA3CBE-9CB1-167B-CA1E-0AD4F820BE5E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0" creationId="{A5179468-AB8A-D003-137B-509E7A66F333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1" creationId="{1A0B1C04-EB03-EB10-2098-C2D6A1740CDF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2" creationId="{8ADD3E2E-D863-ECE0-B618-1DC304C717E7}"/>
          </ac:picMkLst>
        </pc:picChg>
        <pc:picChg chg="del">
          <ac:chgData name="Fatima Maria Pillosu" userId="ff035341-0897-461c-8a78-f8f5d53ad921" providerId="ADAL" clId="{B29C0731-F622-48A1-904B-0CCCBD2B6AD2}" dt="2023-09-12T19:58:14.916" v="0" actId="478"/>
          <ac:picMkLst>
            <pc:docMk/>
            <pc:sldMk cId="556864461" sldId="256"/>
            <ac:picMk id="23" creationId="{4DA6A9D5-1B41-531D-0A44-2CBE1F9CC4C3}"/>
          </ac:picMkLst>
        </pc:picChg>
      </pc:sldChg>
    </pc:docChg>
  </pc:docChgLst>
  <pc:docChgLst>
    <pc:chgData name="Fatima Maria Pillosu" userId="ff035341-0897-461c-8a78-f8f5d53ad921" providerId="ADAL" clId="{AAC365B4-748D-41C9-B325-47015E14791D}"/>
    <pc:docChg chg="undo custSel modSld">
      <pc:chgData name="Fatima Maria Pillosu" userId="ff035341-0897-461c-8a78-f8f5d53ad921" providerId="ADAL" clId="{AAC365B4-748D-41C9-B325-47015E14791D}" dt="2023-09-13T12:05:30.200" v="177"/>
      <pc:docMkLst>
        <pc:docMk/>
      </pc:docMkLst>
      <pc:sldChg chg="addSp delSp modSp mod">
        <pc:chgData name="Fatima Maria Pillosu" userId="ff035341-0897-461c-8a78-f8f5d53ad921" providerId="ADAL" clId="{AAC365B4-748D-41C9-B325-47015E14791D}" dt="2023-09-13T12:05:30.200" v="177"/>
        <pc:sldMkLst>
          <pc:docMk/>
          <pc:sldMk cId="556864461" sldId="256"/>
        </pc:sldMkLst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0" creationId="{EE51A973-674E-1F95-1741-EF4894BFE9CC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1" creationId="{EDE62393-ED56-1C7F-A9C8-D81046808435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2" creationId="{CA05E5BB-D3FC-041E-C4F0-BADC3F5346C3}"/>
          </ac:spMkLst>
        </pc:spChg>
        <pc:spChg chg="del">
          <ac:chgData name="Fatima Maria Pillosu" userId="ff035341-0897-461c-8a78-f8f5d53ad921" providerId="ADAL" clId="{AAC365B4-748D-41C9-B325-47015E14791D}" dt="2023-09-13T10:55:43.809" v="1" actId="478"/>
          <ac:spMkLst>
            <pc:docMk/>
            <pc:sldMk cId="556864461" sldId="256"/>
            <ac:spMk id="13" creationId="{43094907-2559-6A42-80AE-2A29ADE1467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18" creationId="{B219180D-3171-5C24-F82C-E8D5EB5364AC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19" creationId="{8D77CA08-45D9-3132-005C-1B6FD49F5141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0" creationId="{BEBA48AF-CC77-5D0E-A639-93E2F2D6560A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1" creationId="{3102A3E5-3493-5FA5-AAC5-4AB6753BDD74}"/>
          </ac:spMkLst>
        </pc:spChg>
        <pc:spChg chg="add del mod or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2" creationId="{152E2206-1E0E-44E6-72D8-B53D5A62AA1F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3" creationId="{FA016908-6468-5AA5-CBB1-0F9E74090582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4" creationId="{2571FFF7-BB90-50E2-8CA3-0AEFC828967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25" creationId="{98B605E8-C3EF-BD53-346F-3A0C7E732E32}"/>
          </ac:spMkLst>
        </pc:spChg>
        <pc:spChg chg="add del mod">
          <ac:chgData name="Fatima Maria Pillosu" userId="ff035341-0897-461c-8a78-f8f5d53ad921" providerId="ADAL" clId="{AAC365B4-748D-41C9-B325-47015E14791D}" dt="2023-09-13T11:02:35.632" v="163"/>
          <ac:spMkLst>
            <pc:docMk/>
            <pc:sldMk cId="556864461" sldId="256"/>
            <ac:spMk id="26" creationId="{826766EE-2A44-1578-0BF5-7F0C0D977490}"/>
          </ac:spMkLst>
        </pc:spChg>
        <pc:spChg chg="add del mod">
          <ac:chgData name="Fatima Maria Pillosu" userId="ff035341-0897-461c-8a78-f8f5d53ad921" providerId="ADAL" clId="{AAC365B4-748D-41C9-B325-47015E14791D}" dt="2023-09-13T11:02:35.632" v="163"/>
          <ac:spMkLst>
            <pc:docMk/>
            <pc:sldMk cId="556864461" sldId="256"/>
            <ac:spMk id="27" creationId="{091A34F8-BC56-888B-5F65-157E1242938D}"/>
          </ac:spMkLst>
        </pc:spChg>
        <pc:spChg chg="add mod">
          <ac:chgData name="Fatima Maria Pillosu" userId="ff035341-0897-461c-8a78-f8f5d53ad921" providerId="ADAL" clId="{AAC365B4-748D-41C9-B325-47015E14791D}" dt="2023-09-13T11:02:40.918" v="165" actId="571"/>
          <ac:spMkLst>
            <pc:docMk/>
            <pc:sldMk cId="556864461" sldId="256"/>
            <ac:spMk id="29" creationId="{A2811451-1787-B7D0-A109-076C21A4104A}"/>
          </ac:spMkLst>
        </pc:spChg>
        <pc:spChg chg="add mod">
          <ac:chgData name="Fatima Maria Pillosu" userId="ff035341-0897-461c-8a78-f8f5d53ad921" providerId="ADAL" clId="{AAC365B4-748D-41C9-B325-47015E14791D}" dt="2023-09-13T11:02:40.918" v="165" actId="571"/>
          <ac:spMkLst>
            <pc:docMk/>
            <pc:sldMk cId="556864461" sldId="256"/>
            <ac:spMk id="30" creationId="{8370DB8D-9130-1F98-52EB-AD7560B44132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1" creationId="{E8EC64CE-CC9D-8CCB-4F63-DFB83A0F8331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2" creationId="{C536D572-B35F-59C4-940A-ED49894F63BF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3" creationId="{E57B5399-A3EF-EF41-5EE4-712B87430BE7}"/>
          </ac:spMkLst>
        </pc:spChg>
        <pc:spChg chg="add del mod">
          <ac:chgData name="Fatima Maria Pillosu" userId="ff035341-0897-461c-8a78-f8f5d53ad921" providerId="ADAL" clId="{AAC365B4-748D-41C9-B325-47015E14791D}" dt="2023-09-13T12:04:31.272" v="167"/>
          <ac:spMkLst>
            <pc:docMk/>
            <pc:sldMk cId="556864461" sldId="256"/>
            <ac:spMk id="34" creationId="{8047DDE5-A2BD-34A8-7DBC-70E338456F39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5" creationId="{9601169F-ACD3-C9C7-19A9-D368D2AAAA0C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6" creationId="{F54140FA-6415-4DBC-478F-3D1D5731A57E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7" creationId="{BA0F27FF-CC2F-D2F0-1BF7-06D0E7B88EF7}"/>
          </ac:spMkLst>
        </pc:spChg>
        <pc:spChg chg="add del mod">
          <ac:chgData name="Fatima Maria Pillosu" userId="ff035341-0897-461c-8a78-f8f5d53ad921" providerId="ADAL" clId="{AAC365B4-748D-41C9-B325-47015E14791D}" dt="2023-09-13T12:05:19.635" v="176" actId="21"/>
          <ac:spMkLst>
            <pc:docMk/>
            <pc:sldMk cId="556864461" sldId="256"/>
            <ac:spMk id="38" creationId="{8B99B369-0DFF-19A2-9C27-78A22D773755}"/>
          </ac:spMkLst>
        </pc:spChg>
        <pc:spChg chg="add del">
          <ac:chgData name="Fatima Maria Pillosu" userId="ff035341-0897-461c-8a78-f8f5d53ad921" providerId="ADAL" clId="{AAC365B4-748D-41C9-B325-47015E14791D}" dt="2023-09-13T12:05:17.856" v="175" actId="478"/>
          <ac:spMkLst>
            <pc:docMk/>
            <pc:sldMk cId="556864461" sldId="256"/>
            <ac:spMk id="39" creationId="{56CF0114-584A-3FA6-0673-AF672E0D2B09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4" creationId="{795DFCDA-AF68-9A49-AEAC-F25DEA5E62F2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5" creationId="{190B9F4A-3C37-E4EA-59C4-EF16742BF6AD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6" creationId="{608D19D6-F72F-9A9E-1CED-444F704A9986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7" creationId="{144F845E-A5E5-81F0-0137-652C39051CEB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8" creationId="{F6675B0E-8DDA-7460-7913-63C07ADEAB31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49" creationId="{DED71BEE-A0EF-912D-6B74-57522B6D0171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0" creationId="{BB6721B0-355A-94F2-A7F2-B9AC83EEFE44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1" creationId="{4F3DF875-E12C-6ABF-291C-84086C3BE95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2" creationId="{9C5B88EC-8888-2AAF-EC79-F6AFDE400CC3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3" creationId="{66663DF1-74AD-64FE-B3B0-F6CA94B02C1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4" creationId="{D87AEEFF-4982-B5B4-1139-092EC6665205}"/>
          </ac:spMkLst>
        </pc:spChg>
        <pc:spChg chg="add mod">
          <ac:chgData name="Fatima Maria Pillosu" userId="ff035341-0897-461c-8a78-f8f5d53ad921" providerId="ADAL" clId="{AAC365B4-748D-41C9-B325-47015E14791D}" dt="2023-09-13T12:05:30.200" v="177"/>
          <ac:spMkLst>
            <pc:docMk/>
            <pc:sldMk cId="556864461" sldId="256"/>
            <ac:spMk id="55" creationId="{1DD352C5-E9D5-64EC-0964-32CB7E715C39}"/>
          </ac:spMkLst>
        </pc:sp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3" creationId="{13227372-E196-4A6F-B2C5-FCC5C8F6F4CA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4" creationId="{3CD35DD4-C684-69F3-034A-3B1D16E09487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5" creationId="{886EDEE2-69BC-4B8F-B37B-E1E00E3F5FF0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7" creationId="{73C46036-A7B6-DB9E-D7EA-670B50B9A684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8" creationId="{A92427FB-69BE-2B20-BAB0-710837772737}"/>
          </ac:picMkLst>
        </pc:picChg>
        <pc:picChg chg="del">
          <ac:chgData name="Fatima Maria Pillosu" userId="ff035341-0897-461c-8a78-f8f5d53ad921" providerId="ADAL" clId="{AAC365B4-748D-41C9-B325-47015E14791D}" dt="2023-09-13T10:55:40.407" v="0" actId="478"/>
          <ac:picMkLst>
            <pc:docMk/>
            <pc:sldMk cId="556864461" sldId="256"/>
            <ac:picMk id="9" creationId="{0DEA3CBE-9CB1-167B-CA1E-0AD4F820BE5E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15" creationId="{E8F53431-52C6-A871-3B64-C6F98C92649E}"/>
          </ac:picMkLst>
        </pc:picChg>
        <pc:picChg chg="add del mod modCrop">
          <ac:chgData name="Fatima Maria Pillosu" userId="ff035341-0897-461c-8a78-f8f5d53ad921" providerId="ADAL" clId="{AAC365B4-748D-41C9-B325-47015E14791D}" dt="2023-09-13T12:05:19.635" v="176" actId="21"/>
          <ac:picMkLst>
            <pc:docMk/>
            <pc:sldMk cId="556864461" sldId="256"/>
            <ac:picMk id="17" creationId="{6C0DE560-5CA6-07B9-8C25-4235E798BE9D}"/>
          </ac:picMkLst>
        </pc:picChg>
        <pc:picChg chg="add mod">
          <ac:chgData name="Fatima Maria Pillosu" userId="ff035341-0897-461c-8a78-f8f5d53ad921" providerId="ADAL" clId="{AAC365B4-748D-41C9-B325-47015E14791D}" dt="2023-09-13T11:02:40.918" v="165" actId="571"/>
          <ac:picMkLst>
            <pc:docMk/>
            <pc:sldMk cId="556864461" sldId="256"/>
            <ac:picMk id="28" creationId="{DAD02739-86A7-634C-E9A8-74894E1B585B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0" creationId="{6CD9B67E-0377-1016-926D-EBC00FA58B8C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1" creationId="{4E32A1B1-366D-BFE2-FC5F-A44BD37B7304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2" creationId="{A995B805-533B-585D-3ECD-8416B0767FD8}"/>
          </ac:picMkLst>
        </pc:picChg>
        <pc:picChg chg="add mod">
          <ac:chgData name="Fatima Maria Pillosu" userId="ff035341-0897-461c-8a78-f8f5d53ad921" providerId="ADAL" clId="{AAC365B4-748D-41C9-B325-47015E14791D}" dt="2023-09-13T12:05:30.200" v="177"/>
          <ac:picMkLst>
            <pc:docMk/>
            <pc:sldMk cId="556864461" sldId="256"/>
            <ac:picMk id="43" creationId="{0A99CC9C-6FCE-FC6B-3D20-333509F1A9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04411"/>
            <a:ext cx="5829300" cy="213668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23490"/>
            <a:ext cx="5143500" cy="148175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88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9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26753"/>
            <a:ext cx="1478756" cy="5201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26753"/>
            <a:ext cx="4350544" cy="5201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9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5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30059"/>
            <a:ext cx="5915025" cy="255293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07146"/>
            <a:ext cx="5915025" cy="134252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6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33765"/>
            <a:ext cx="291465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33765"/>
            <a:ext cx="2914650" cy="3894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42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26754"/>
            <a:ext cx="5915025" cy="1186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04485"/>
            <a:ext cx="2901255" cy="7373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41810"/>
            <a:ext cx="2901255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04485"/>
            <a:ext cx="2915543" cy="7373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41810"/>
            <a:ext cx="2915543" cy="3297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6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80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1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9152"/>
            <a:ext cx="2211884" cy="14320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83655"/>
            <a:ext cx="3471863" cy="436144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41183"/>
            <a:ext cx="2211884" cy="341101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85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09152"/>
            <a:ext cx="2211884" cy="14320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83655"/>
            <a:ext cx="3471863" cy="436144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41183"/>
            <a:ext cx="2211884" cy="341101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32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26754"/>
            <a:ext cx="5915025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33765"/>
            <a:ext cx="5915025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688346"/>
            <a:ext cx="154305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3A050-4D14-44A1-BABA-DB9EEDB8E2FD}" type="datetimeFigureOut">
              <a:rPr lang="en-GB" smtClean="0"/>
              <a:t>13/09/2023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688346"/>
            <a:ext cx="2314575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688346"/>
            <a:ext cx="154305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03CF5-22C5-45F5-BE7D-381CC77CA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8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diagram of a brier score&#10;&#10;Description automatically generated">
            <a:extLst>
              <a:ext uri="{FF2B5EF4-FFF2-40B4-BE49-F238E27FC236}">
                <a16:creationId xmlns:a16="http://schemas.microsoft.com/office/drawing/2014/main" id="{6CD9B67E-0377-1016-926D-EBC00FA58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7840" y="10160"/>
            <a:ext cx="3384000" cy="2997018"/>
          </a:xfrm>
          <a:prstGeom prst="rect">
            <a:avLst/>
          </a:prstGeom>
        </p:spPr>
      </p:pic>
      <p:pic>
        <p:nvPicPr>
          <p:cNvPr id="41" name="Picture 40" descr="A graph of a brier score&#10;&#10;Description automatically generated">
            <a:extLst>
              <a:ext uri="{FF2B5EF4-FFF2-40B4-BE49-F238E27FC236}">
                <a16:creationId xmlns:a16="http://schemas.microsoft.com/office/drawing/2014/main" id="{4E32A1B1-366D-BFE2-FC5F-A44BD37B73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3470800" y="10160"/>
            <a:ext cx="3384000" cy="2997018"/>
          </a:xfrm>
          <a:prstGeom prst="rect">
            <a:avLst/>
          </a:prstGeom>
        </p:spPr>
      </p:pic>
      <p:pic>
        <p:nvPicPr>
          <p:cNvPr id="42" name="Picture 41" descr="A graph of a brier score&#10;&#10;Description automatically generated">
            <a:extLst>
              <a:ext uri="{FF2B5EF4-FFF2-40B4-BE49-F238E27FC236}">
                <a16:creationId xmlns:a16="http://schemas.microsoft.com/office/drawing/2014/main" id="{A995B805-533B-585D-3ECD-8416B0767F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7840" y="3139441"/>
            <a:ext cx="3384000" cy="2997018"/>
          </a:xfrm>
          <a:prstGeom prst="rect">
            <a:avLst/>
          </a:prstGeom>
        </p:spPr>
      </p:pic>
      <p:pic>
        <p:nvPicPr>
          <p:cNvPr id="43" name="Picture 42" descr="A graph of a brier score&#10;&#10;Description automatically generated">
            <a:extLst>
              <a:ext uri="{FF2B5EF4-FFF2-40B4-BE49-F238E27FC236}">
                <a16:creationId xmlns:a16="http://schemas.microsoft.com/office/drawing/2014/main" id="{0A99CC9C-6FCE-FC6B-3D20-333509F1A9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6" t="1857" r="9333"/>
          <a:stretch/>
        </p:blipFill>
        <p:spPr>
          <a:xfrm>
            <a:off x="3474000" y="3139441"/>
            <a:ext cx="3384000" cy="2997018"/>
          </a:xfrm>
          <a:prstGeom prst="rect">
            <a:avLst/>
          </a:prstGeom>
        </p:spPr>
      </p:pic>
      <p:sp>
        <p:nvSpPr>
          <p:cNvPr id="44" name="TextBox 9">
            <a:extLst>
              <a:ext uri="{FF2B5EF4-FFF2-40B4-BE49-F238E27FC236}">
                <a16:creationId xmlns:a16="http://schemas.microsoft.com/office/drawing/2014/main" id="{795DFCDA-AF68-9A49-AEAC-F25DEA5E62F2}"/>
              </a:ext>
            </a:extLst>
          </p:cNvPr>
          <p:cNvSpPr txBox="1"/>
          <p:nvPr/>
        </p:nvSpPr>
        <p:spPr>
          <a:xfrm>
            <a:off x="3059533" y="37122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TextBox 9">
            <a:extLst>
              <a:ext uri="{FF2B5EF4-FFF2-40B4-BE49-F238E27FC236}">
                <a16:creationId xmlns:a16="http://schemas.microsoft.com/office/drawing/2014/main" id="{190B9F4A-3C37-E4EA-59C4-EF16742BF6AD}"/>
              </a:ext>
            </a:extLst>
          </p:cNvPr>
          <p:cNvSpPr txBox="1"/>
          <p:nvPr/>
        </p:nvSpPr>
        <p:spPr>
          <a:xfrm>
            <a:off x="6514195" y="371227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608D19D6-F72F-9A9E-1CED-444F704A9986}"/>
              </a:ext>
            </a:extLst>
          </p:cNvPr>
          <p:cNvSpPr txBox="1"/>
          <p:nvPr/>
        </p:nvSpPr>
        <p:spPr>
          <a:xfrm>
            <a:off x="3059533" y="350000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144F845E-A5E5-81F0-0137-652C39051CEB}"/>
              </a:ext>
            </a:extLst>
          </p:cNvPr>
          <p:cNvSpPr txBox="1"/>
          <p:nvPr/>
        </p:nvSpPr>
        <p:spPr>
          <a:xfrm>
            <a:off x="6514195" y="3500006"/>
            <a:ext cx="2520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</a:t>
            </a:r>
            <a:endParaRPr lang="en-GB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TextBox 9">
            <a:extLst>
              <a:ext uri="{FF2B5EF4-FFF2-40B4-BE49-F238E27FC236}">
                <a16:creationId xmlns:a16="http://schemas.microsoft.com/office/drawing/2014/main" id="{F6675B0E-8DDA-7460-7913-63C07ADEAB31}"/>
              </a:ext>
            </a:extLst>
          </p:cNvPr>
          <p:cNvSpPr txBox="1"/>
          <p:nvPr/>
        </p:nvSpPr>
        <p:spPr>
          <a:xfrm>
            <a:off x="148249" y="142570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DED71BEE-A0EF-912D-6B74-57522B6D0171}"/>
              </a:ext>
            </a:extLst>
          </p:cNvPr>
          <p:cNvSpPr txBox="1"/>
          <p:nvPr/>
        </p:nvSpPr>
        <p:spPr>
          <a:xfrm>
            <a:off x="94600" y="174967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-2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BB6721B0-355A-94F2-A7F2-B9AC83EEFE44}"/>
              </a:ext>
            </a:extLst>
          </p:cNvPr>
          <p:cNvSpPr txBox="1"/>
          <p:nvPr/>
        </p:nvSpPr>
        <p:spPr>
          <a:xfrm>
            <a:off x="3611806" y="142570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4F3DF875-E12C-6ABF-291C-84086C3BE955}"/>
              </a:ext>
            </a:extLst>
          </p:cNvPr>
          <p:cNvSpPr txBox="1"/>
          <p:nvPr/>
        </p:nvSpPr>
        <p:spPr>
          <a:xfrm>
            <a:off x="3558157" y="174967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-3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9C5B88EC-8888-2AAF-EC79-F6AFDE400CC3}"/>
              </a:ext>
            </a:extLst>
          </p:cNvPr>
          <p:cNvSpPr txBox="1"/>
          <p:nvPr/>
        </p:nvSpPr>
        <p:spPr>
          <a:xfrm>
            <a:off x="148249" y="3267554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66663DF1-74AD-64FE-B3B0-F6CA94B02C15}"/>
              </a:ext>
            </a:extLst>
          </p:cNvPr>
          <p:cNvSpPr txBox="1"/>
          <p:nvPr/>
        </p:nvSpPr>
        <p:spPr>
          <a:xfrm>
            <a:off x="94600" y="3299951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-4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D87AEEFF-4982-B5B4-1139-092EC6665205}"/>
              </a:ext>
            </a:extLst>
          </p:cNvPr>
          <p:cNvSpPr txBox="1"/>
          <p:nvPr/>
        </p:nvSpPr>
        <p:spPr>
          <a:xfrm>
            <a:off x="3611806" y="3267554"/>
            <a:ext cx="416195" cy="174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800" baseline="30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9">
            <a:extLst>
              <a:ext uri="{FF2B5EF4-FFF2-40B4-BE49-F238E27FC236}">
                <a16:creationId xmlns:a16="http://schemas.microsoft.com/office/drawing/2014/main" id="{1DD352C5-E9D5-64EC-0964-32CB7E715C39}"/>
              </a:ext>
            </a:extLst>
          </p:cNvPr>
          <p:cNvSpPr txBox="1"/>
          <p:nvPr/>
        </p:nvSpPr>
        <p:spPr>
          <a:xfrm>
            <a:off x="3558157" y="3299951"/>
            <a:ext cx="416195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x10</a:t>
            </a:r>
            <a:r>
              <a:rPr lang="it-IT" sz="7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-5</a:t>
            </a:r>
            <a:endParaRPr lang="en-GB" sz="700" baseline="30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6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2023-09-08T13:29:03Z</dcterms:created>
  <dcterms:modified xsi:type="dcterms:W3CDTF">2023-09-13T12:05:32Z</dcterms:modified>
</cp:coreProperties>
</file>