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80282-E91B-45FE-98CF-B89A70FADF82}" v="22" dt="2023-09-13T15:07:3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3249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24480282-E91B-45FE-98CF-B89A70FADF82}"/>
    <pc:docChg chg="undo custSel modSld">
      <pc:chgData name="Fatima Maria Pillosu" userId="ff035341-0897-461c-8a78-f8f5d53ad921" providerId="ADAL" clId="{24480282-E91B-45FE-98CF-B89A70FADF82}" dt="2023-09-13T15:08:07.425" v="450" actId="20577"/>
      <pc:docMkLst>
        <pc:docMk/>
      </pc:docMkLst>
      <pc:sldChg chg="addSp delSp modSp mod">
        <pc:chgData name="Fatima Maria Pillosu" userId="ff035341-0897-461c-8a78-f8f5d53ad921" providerId="ADAL" clId="{24480282-E91B-45FE-98CF-B89A70FADF82}" dt="2023-09-13T15:08:07.425" v="450" actId="20577"/>
        <pc:sldMkLst>
          <pc:docMk/>
          <pc:sldMk cId="871341308" sldId="256"/>
        </pc:sldMkLst>
        <pc:spChg chg="add del mod">
          <ac:chgData name="Fatima Maria Pillosu" userId="ff035341-0897-461c-8a78-f8f5d53ad921" providerId="ADAL" clId="{24480282-E91B-45FE-98CF-B89A70FADF82}" dt="2023-09-13T13:31:04.103" v="118" actId="21"/>
          <ac:spMkLst>
            <pc:docMk/>
            <pc:sldMk cId="871341308" sldId="256"/>
            <ac:spMk id="27" creationId="{BC7E791E-3E22-6DEC-39FE-1D91E896E02E}"/>
          </ac:spMkLst>
        </pc:spChg>
        <pc:spChg chg="add del mod">
          <ac:chgData name="Fatima Maria Pillosu" userId="ff035341-0897-461c-8a78-f8f5d53ad921" providerId="ADAL" clId="{24480282-E91B-45FE-98CF-B89A70FADF82}" dt="2023-09-13T13:31:04.103" v="118" actId="21"/>
          <ac:spMkLst>
            <pc:docMk/>
            <pc:sldMk cId="871341308" sldId="256"/>
            <ac:spMk id="28" creationId="{9D82D609-9F29-714F-453A-94BF284729B9}"/>
          </ac:spMkLst>
        </pc:spChg>
        <pc:spChg chg="add del mod">
          <ac:chgData name="Fatima Maria Pillosu" userId="ff035341-0897-461c-8a78-f8f5d53ad921" providerId="ADAL" clId="{24480282-E91B-45FE-98CF-B89A70FADF82}" dt="2023-09-13T13:31:04.103" v="118" actId="21"/>
          <ac:spMkLst>
            <pc:docMk/>
            <pc:sldMk cId="871341308" sldId="256"/>
            <ac:spMk id="29" creationId="{372A32E1-31AA-3F9A-9504-AA8781C71BA2}"/>
          </ac:spMkLst>
        </pc:spChg>
        <pc:spChg chg="add del mod">
          <ac:chgData name="Fatima Maria Pillosu" userId="ff035341-0897-461c-8a78-f8f5d53ad921" providerId="ADAL" clId="{24480282-E91B-45FE-98CF-B89A70FADF82}" dt="2023-09-13T13:31:04.103" v="118" actId="21"/>
          <ac:spMkLst>
            <pc:docMk/>
            <pc:sldMk cId="871341308" sldId="256"/>
            <ac:spMk id="30" creationId="{022C569E-B471-9302-28F7-8E7246F6319A}"/>
          </ac:spMkLst>
        </pc:spChg>
        <pc:spChg chg="add del mod">
          <ac:chgData name="Fatima Maria Pillosu" userId="ff035341-0897-461c-8a78-f8f5d53ad921" providerId="ADAL" clId="{24480282-E91B-45FE-98CF-B89A70FADF82}" dt="2023-09-13T13:30:43.526" v="115" actId="478"/>
          <ac:spMkLst>
            <pc:docMk/>
            <pc:sldMk cId="871341308" sldId="256"/>
            <ac:spMk id="31" creationId="{0A9CA2F1-D51C-F00E-8F22-F2DC47AAA893}"/>
          </ac:spMkLst>
        </pc:spChg>
        <pc:spChg chg="add del">
          <ac:chgData name="Fatima Maria Pillosu" userId="ff035341-0897-461c-8a78-f8f5d53ad921" providerId="ADAL" clId="{24480282-E91B-45FE-98CF-B89A70FADF82}" dt="2023-09-13T13:31:02.022" v="117" actId="478"/>
          <ac:spMkLst>
            <pc:docMk/>
            <pc:sldMk cId="871341308" sldId="256"/>
            <ac:spMk id="32" creationId="{AB678D44-CC26-4DBC-D043-0FE4AE0B0FC9}"/>
          </ac:spMkLst>
        </pc:spChg>
        <pc:spChg chg="add del mod ord">
          <ac:chgData name="Fatima Maria Pillosu" userId="ff035341-0897-461c-8a78-f8f5d53ad921" providerId="ADAL" clId="{24480282-E91B-45FE-98CF-B89A70FADF82}" dt="2023-09-13T14:51:05.694" v="223" actId="21"/>
          <ac:spMkLst>
            <pc:docMk/>
            <pc:sldMk cId="871341308" sldId="256"/>
            <ac:spMk id="37" creationId="{1785BB88-94BE-8174-0F17-ECC57CE862BB}"/>
          </ac:spMkLst>
        </pc:spChg>
        <pc:spChg chg="add del mod ord">
          <ac:chgData name="Fatima Maria Pillosu" userId="ff035341-0897-461c-8a78-f8f5d53ad921" providerId="ADAL" clId="{24480282-E91B-45FE-98CF-B89A70FADF82}" dt="2023-09-13T14:51:05.694" v="223" actId="21"/>
          <ac:spMkLst>
            <pc:docMk/>
            <pc:sldMk cId="871341308" sldId="256"/>
            <ac:spMk id="38" creationId="{7753DFC8-1B79-6F34-BCC3-89A38FB57E77}"/>
          </ac:spMkLst>
        </pc:spChg>
        <pc:spChg chg="add del mod">
          <ac:chgData name="Fatima Maria Pillosu" userId="ff035341-0897-461c-8a78-f8f5d53ad921" providerId="ADAL" clId="{24480282-E91B-45FE-98CF-B89A70FADF82}" dt="2023-09-13T14:51:05.694" v="223" actId="21"/>
          <ac:spMkLst>
            <pc:docMk/>
            <pc:sldMk cId="871341308" sldId="256"/>
            <ac:spMk id="39" creationId="{11E9E40D-075B-BB46-AF3C-E634A7C1579B}"/>
          </ac:spMkLst>
        </pc:spChg>
        <pc:spChg chg="add del mod">
          <ac:chgData name="Fatima Maria Pillosu" userId="ff035341-0897-461c-8a78-f8f5d53ad921" providerId="ADAL" clId="{24480282-E91B-45FE-98CF-B89A70FADF82}" dt="2023-09-13T14:51:05.694" v="223" actId="21"/>
          <ac:spMkLst>
            <pc:docMk/>
            <pc:sldMk cId="871341308" sldId="256"/>
            <ac:spMk id="40" creationId="{072831A6-4C9D-35F0-6871-2CE0CB5ABBA5}"/>
          </ac:spMkLst>
        </pc:spChg>
        <pc:spChg chg="add del mod">
          <ac:chgData name="Fatima Maria Pillosu" userId="ff035341-0897-461c-8a78-f8f5d53ad921" providerId="ADAL" clId="{24480282-E91B-45FE-98CF-B89A70FADF82}" dt="2023-09-13T15:04:58.136" v="364" actId="478"/>
          <ac:spMkLst>
            <pc:docMk/>
            <pc:sldMk cId="871341308" sldId="256"/>
            <ac:spMk id="59" creationId="{B9A65AE6-4C3C-2B56-1738-73E86DF2FC4D}"/>
          </ac:spMkLst>
        </pc:spChg>
        <pc:spChg chg="add del mod">
          <ac:chgData name="Fatima Maria Pillosu" userId="ff035341-0897-461c-8a78-f8f5d53ad921" providerId="ADAL" clId="{24480282-E91B-45FE-98CF-B89A70FADF82}" dt="2023-09-13T15:05:02.964" v="366" actId="478"/>
          <ac:spMkLst>
            <pc:docMk/>
            <pc:sldMk cId="871341308" sldId="256"/>
            <ac:spMk id="60" creationId="{9E2D3F0F-7D24-5637-9299-801121ECFE08}"/>
          </ac:spMkLst>
        </pc:spChg>
        <pc:spChg chg="add mod ord">
          <ac:chgData name="Fatima Maria Pillosu" userId="ff035341-0897-461c-8a78-f8f5d53ad921" providerId="ADAL" clId="{24480282-E91B-45FE-98CF-B89A70FADF82}" dt="2023-09-13T15:06:00.164" v="409" actId="164"/>
          <ac:spMkLst>
            <pc:docMk/>
            <pc:sldMk cId="871341308" sldId="256"/>
            <ac:spMk id="61" creationId="{487F62FC-CB49-99DF-E93B-2A62628A62FE}"/>
          </ac:spMkLst>
        </pc:spChg>
        <pc:spChg chg="add del mod ord">
          <ac:chgData name="Fatima Maria Pillosu" userId="ff035341-0897-461c-8a78-f8f5d53ad921" providerId="ADAL" clId="{24480282-E91B-45FE-98CF-B89A70FADF82}" dt="2023-09-13T15:04:57.216" v="363" actId="478"/>
          <ac:spMkLst>
            <pc:docMk/>
            <pc:sldMk cId="871341308" sldId="256"/>
            <ac:spMk id="62" creationId="{A83B9196-6551-205E-9106-4AD02C8CAC52}"/>
          </ac:spMkLst>
        </pc:spChg>
        <pc:spChg chg="add mod">
          <ac:chgData name="Fatima Maria Pillosu" userId="ff035341-0897-461c-8a78-f8f5d53ad921" providerId="ADAL" clId="{24480282-E91B-45FE-98CF-B89A70FADF82}" dt="2023-09-13T15:06:00.164" v="409" actId="164"/>
          <ac:spMkLst>
            <pc:docMk/>
            <pc:sldMk cId="871341308" sldId="256"/>
            <ac:spMk id="79" creationId="{F3836434-AE96-19AA-E291-1619E4AE09B4}"/>
          </ac:spMkLst>
        </pc:spChg>
        <pc:spChg chg="mod">
          <ac:chgData name="Fatima Maria Pillosu" userId="ff035341-0897-461c-8a78-f8f5d53ad921" providerId="ADAL" clId="{24480282-E91B-45FE-98CF-B89A70FADF82}" dt="2023-09-13T15:07:57.823" v="444" actId="20577"/>
          <ac:spMkLst>
            <pc:docMk/>
            <pc:sldMk cId="871341308" sldId="256"/>
            <ac:spMk id="82" creationId="{4BF05397-6D82-EDE6-1E85-1C1899DB5B83}"/>
          </ac:spMkLst>
        </pc:spChg>
        <pc:spChg chg="mod">
          <ac:chgData name="Fatima Maria Pillosu" userId="ff035341-0897-461c-8a78-f8f5d53ad921" providerId="ADAL" clId="{24480282-E91B-45FE-98CF-B89A70FADF82}" dt="2023-09-13T15:06:02.622" v="410"/>
          <ac:spMkLst>
            <pc:docMk/>
            <pc:sldMk cId="871341308" sldId="256"/>
            <ac:spMk id="83" creationId="{8C70498D-70EB-3620-26EE-8D28B9DCDF6D}"/>
          </ac:spMkLst>
        </pc:spChg>
        <pc:spChg chg="mod">
          <ac:chgData name="Fatima Maria Pillosu" userId="ff035341-0897-461c-8a78-f8f5d53ad921" providerId="ADAL" clId="{24480282-E91B-45FE-98CF-B89A70FADF82}" dt="2023-09-13T15:08:03.801" v="448" actId="20577"/>
          <ac:spMkLst>
            <pc:docMk/>
            <pc:sldMk cId="871341308" sldId="256"/>
            <ac:spMk id="85" creationId="{67EC6FDE-36E7-4038-0C82-78F2287C31A3}"/>
          </ac:spMkLst>
        </pc:spChg>
        <pc:spChg chg="mod">
          <ac:chgData name="Fatima Maria Pillosu" userId="ff035341-0897-461c-8a78-f8f5d53ad921" providerId="ADAL" clId="{24480282-E91B-45FE-98CF-B89A70FADF82}" dt="2023-09-13T15:06:08.273" v="412"/>
          <ac:spMkLst>
            <pc:docMk/>
            <pc:sldMk cId="871341308" sldId="256"/>
            <ac:spMk id="86" creationId="{A6656CEA-7F13-BB3A-D9B9-E0C5FB462276}"/>
          </ac:spMkLst>
        </pc:spChg>
        <pc:spChg chg="mod">
          <ac:chgData name="Fatima Maria Pillosu" userId="ff035341-0897-461c-8a78-f8f5d53ad921" providerId="ADAL" clId="{24480282-E91B-45FE-98CF-B89A70FADF82}" dt="2023-09-13T15:07:54.598" v="442" actId="20577"/>
          <ac:spMkLst>
            <pc:docMk/>
            <pc:sldMk cId="871341308" sldId="256"/>
            <ac:spMk id="88" creationId="{B7660B82-F15F-3534-E4A7-5FA6A0C3D6D2}"/>
          </ac:spMkLst>
        </pc:spChg>
        <pc:spChg chg="mod">
          <ac:chgData name="Fatima Maria Pillosu" userId="ff035341-0897-461c-8a78-f8f5d53ad921" providerId="ADAL" clId="{24480282-E91B-45FE-98CF-B89A70FADF82}" dt="2023-09-13T15:07:32.370" v="431"/>
          <ac:spMkLst>
            <pc:docMk/>
            <pc:sldMk cId="871341308" sldId="256"/>
            <ac:spMk id="89" creationId="{1CCF604D-A2CA-81DF-B41D-2D45BC3ED6DC}"/>
          </ac:spMkLst>
        </pc:spChg>
        <pc:spChg chg="mod">
          <ac:chgData name="Fatima Maria Pillosu" userId="ff035341-0897-461c-8a78-f8f5d53ad921" providerId="ADAL" clId="{24480282-E91B-45FE-98CF-B89A70FADF82}" dt="2023-09-13T15:08:00.814" v="446" actId="20577"/>
          <ac:spMkLst>
            <pc:docMk/>
            <pc:sldMk cId="871341308" sldId="256"/>
            <ac:spMk id="91" creationId="{C7A8714D-4236-F531-E21C-73C181C83991}"/>
          </ac:spMkLst>
        </pc:spChg>
        <pc:spChg chg="mod">
          <ac:chgData name="Fatima Maria Pillosu" userId="ff035341-0897-461c-8a78-f8f5d53ad921" providerId="ADAL" clId="{24480282-E91B-45FE-98CF-B89A70FADF82}" dt="2023-09-13T15:07:32.370" v="431"/>
          <ac:spMkLst>
            <pc:docMk/>
            <pc:sldMk cId="871341308" sldId="256"/>
            <ac:spMk id="92" creationId="{E8D0F7CD-8C3B-D50F-7060-D89A09962CB1}"/>
          </ac:spMkLst>
        </pc:spChg>
        <pc:spChg chg="mod">
          <ac:chgData name="Fatima Maria Pillosu" userId="ff035341-0897-461c-8a78-f8f5d53ad921" providerId="ADAL" clId="{24480282-E91B-45FE-98CF-B89A70FADF82}" dt="2023-09-13T15:08:07.425" v="450" actId="20577"/>
          <ac:spMkLst>
            <pc:docMk/>
            <pc:sldMk cId="871341308" sldId="256"/>
            <ac:spMk id="94" creationId="{903E7C0C-453F-C8ED-2867-630A1FB684C3}"/>
          </ac:spMkLst>
        </pc:spChg>
        <pc:spChg chg="mod">
          <ac:chgData name="Fatima Maria Pillosu" userId="ff035341-0897-461c-8a78-f8f5d53ad921" providerId="ADAL" clId="{24480282-E91B-45FE-98CF-B89A70FADF82}" dt="2023-09-13T15:07:32.370" v="431"/>
          <ac:spMkLst>
            <pc:docMk/>
            <pc:sldMk cId="871341308" sldId="256"/>
            <ac:spMk id="95" creationId="{CF39B8CB-ED39-6CDD-C839-17B5850C7E68}"/>
          </ac:spMkLst>
        </pc:spChg>
        <pc:grpChg chg="add mod">
          <ac:chgData name="Fatima Maria Pillosu" userId="ff035341-0897-461c-8a78-f8f5d53ad921" providerId="ADAL" clId="{24480282-E91B-45FE-98CF-B89A70FADF82}" dt="2023-09-13T15:07:16.194" v="430" actId="552"/>
          <ac:grpSpMkLst>
            <pc:docMk/>
            <pc:sldMk cId="871341308" sldId="256"/>
            <ac:grpSpMk id="80" creationId="{C1E46C83-BDA6-D9B8-CE2E-33E7E9ED003B}"/>
          </ac:grpSpMkLst>
        </pc:grpChg>
        <pc:grpChg chg="add mod">
          <ac:chgData name="Fatima Maria Pillosu" userId="ff035341-0897-461c-8a78-f8f5d53ad921" providerId="ADAL" clId="{24480282-E91B-45FE-98CF-B89A70FADF82}" dt="2023-09-13T15:07:16.194" v="430" actId="552"/>
          <ac:grpSpMkLst>
            <pc:docMk/>
            <pc:sldMk cId="871341308" sldId="256"/>
            <ac:grpSpMk id="81" creationId="{188A809C-32C8-D836-F81C-6B2A5BC58D6D}"/>
          </ac:grpSpMkLst>
        </pc:grpChg>
        <pc:grpChg chg="add mod">
          <ac:chgData name="Fatima Maria Pillosu" userId="ff035341-0897-461c-8a78-f8f5d53ad921" providerId="ADAL" clId="{24480282-E91B-45FE-98CF-B89A70FADF82}" dt="2023-09-13T15:07:16.194" v="430" actId="552"/>
          <ac:grpSpMkLst>
            <pc:docMk/>
            <pc:sldMk cId="871341308" sldId="256"/>
            <ac:grpSpMk id="84" creationId="{1A8A3DE9-9B01-BCAE-33D2-314D38C83F4D}"/>
          </ac:grpSpMkLst>
        </pc:grpChg>
        <pc:grpChg chg="add mod">
          <ac:chgData name="Fatima Maria Pillosu" userId="ff035341-0897-461c-8a78-f8f5d53ad921" providerId="ADAL" clId="{24480282-E91B-45FE-98CF-B89A70FADF82}" dt="2023-09-13T15:07:47.545" v="440" actId="1035"/>
          <ac:grpSpMkLst>
            <pc:docMk/>
            <pc:sldMk cId="871341308" sldId="256"/>
            <ac:grpSpMk id="87" creationId="{C572737B-A5AA-E47A-7D87-7F011FCB542B}"/>
          </ac:grpSpMkLst>
        </pc:grpChg>
        <pc:grpChg chg="add mod">
          <ac:chgData name="Fatima Maria Pillosu" userId="ff035341-0897-461c-8a78-f8f5d53ad921" providerId="ADAL" clId="{24480282-E91B-45FE-98CF-B89A70FADF82}" dt="2023-09-13T15:07:47.545" v="440" actId="1035"/>
          <ac:grpSpMkLst>
            <pc:docMk/>
            <pc:sldMk cId="871341308" sldId="256"/>
            <ac:grpSpMk id="90" creationId="{66C84E6B-0143-C3C8-FB62-25609A8EC8DA}"/>
          </ac:grpSpMkLst>
        </pc:grpChg>
        <pc:grpChg chg="add mod">
          <ac:chgData name="Fatima Maria Pillosu" userId="ff035341-0897-461c-8a78-f8f5d53ad921" providerId="ADAL" clId="{24480282-E91B-45FE-98CF-B89A70FADF82}" dt="2023-09-13T15:07:47.545" v="440" actId="1035"/>
          <ac:grpSpMkLst>
            <pc:docMk/>
            <pc:sldMk cId="871341308" sldId="256"/>
            <ac:grpSpMk id="93" creationId="{81DC6DFA-342C-71AB-17DC-B258B4815797}"/>
          </ac:grpSpMkLst>
        </pc:grpChg>
        <pc:picChg chg="del">
          <ac:chgData name="Fatima Maria Pillosu" userId="ff035341-0897-461c-8a78-f8f5d53ad921" providerId="ADAL" clId="{24480282-E91B-45FE-98CF-B89A70FADF82}" dt="2023-09-13T13:19:02.144" v="0" actId="478"/>
          <ac:picMkLst>
            <pc:docMk/>
            <pc:sldMk cId="871341308" sldId="256"/>
            <ac:picMk id="13" creationId="{90DA06B8-1110-55BA-7EC6-2678AC88E763}"/>
          </ac:picMkLst>
        </pc:picChg>
        <pc:picChg chg="del">
          <ac:chgData name="Fatima Maria Pillosu" userId="ff035341-0897-461c-8a78-f8f5d53ad921" providerId="ADAL" clId="{24480282-E91B-45FE-98CF-B89A70FADF82}" dt="2023-09-13T13:19:02.144" v="0" actId="478"/>
          <ac:picMkLst>
            <pc:docMk/>
            <pc:sldMk cId="871341308" sldId="256"/>
            <ac:picMk id="14" creationId="{EE712C77-61DA-C901-D0E5-9C44B6E4B4DD}"/>
          </ac:picMkLst>
        </pc:picChg>
        <pc:picChg chg="add del mod modCrop">
          <ac:chgData name="Fatima Maria Pillosu" userId="ff035341-0897-461c-8a78-f8f5d53ad921" providerId="ADAL" clId="{24480282-E91B-45FE-98CF-B89A70FADF82}" dt="2023-09-13T13:28:32.007" v="79" actId="478"/>
          <ac:picMkLst>
            <pc:docMk/>
            <pc:sldMk cId="871341308" sldId="256"/>
            <ac:picMk id="16" creationId="{132A5D07-796C-74C4-E2AB-55B81A1488D2}"/>
          </ac:picMkLst>
        </pc:picChg>
        <pc:picChg chg="add del mod modCrop">
          <ac:chgData name="Fatima Maria Pillosu" userId="ff035341-0897-461c-8a78-f8f5d53ad921" providerId="ADAL" clId="{24480282-E91B-45FE-98CF-B89A70FADF82}" dt="2023-09-13T13:31:04.103" v="118" actId="21"/>
          <ac:picMkLst>
            <pc:docMk/>
            <pc:sldMk cId="871341308" sldId="256"/>
            <ac:picMk id="18" creationId="{27043878-3DAE-23FF-5DBB-E0044C25A6AF}"/>
          </ac:picMkLst>
        </pc:picChg>
        <pc:picChg chg="add del mod modCrop">
          <ac:chgData name="Fatima Maria Pillosu" userId="ff035341-0897-461c-8a78-f8f5d53ad921" providerId="ADAL" clId="{24480282-E91B-45FE-98CF-B89A70FADF82}" dt="2023-09-13T13:31:04.103" v="118" actId="21"/>
          <ac:picMkLst>
            <pc:docMk/>
            <pc:sldMk cId="871341308" sldId="256"/>
            <ac:picMk id="20" creationId="{E9EC7B27-9BCA-E3F7-89F9-1FCD315D6570}"/>
          </ac:picMkLst>
        </pc:picChg>
        <pc:picChg chg="add del mod modCrop">
          <ac:chgData name="Fatima Maria Pillosu" userId="ff035341-0897-461c-8a78-f8f5d53ad921" providerId="ADAL" clId="{24480282-E91B-45FE-98CF-B89A70FADF82}" dt="2023-09-13T13:28:32.007" v="79" actId="478"/>
          <ac:picMkLst>
            <pc:docMk/>
            <pc:sldMk cId="871341308" sldId="256"/>
            <ac:picMk id="22" creationId="{AA8A164A-628B-A2C2-FDCD-F3ED7AFA0B39}"/>
          </ac:picMkLst>
        </pc:picChg>
        <pc:picChg chg="add del mod modCrop">
          <ac:chgData name="Fatima Maria Pillosu" userId="ff035341-0897-461c-8a78-f8f5d53ad921" providerId="ADAL" clId="{24480282-E91B-45FE-98CF-B89A70FADF82}" dt="2023-09-13T13:31:04.103" v="118" actId="21"/>
          <ac:picMkLst>
            <pc:docMk/>
            <pc:sldMk cId="871341308" sldId="256"/>
            <ac:picMk id="24" creationId="{A23AED52-97CF-D6C2-9986-CDF6BA036661}"/>
          </ac:picMkLst>
        </pc:picChg>
        <pc:picChg chg="add del mod modCrop">
          <ac:chgData name="Fatima Maria Pillosu" userId="ff035341-0897-461c-8a78-f8f5d53ad921" providerId="ADAL" clId="{24480282-E91B-45FE-98CF-B89A70FADF82}" dt="2023-09-13T13:31:04.103" v="118" actId="21"/>
          <ac:picMkLst>
            <pc:docMk/>
            <pc:sldMk cId="871341308" sldId="256"/>
            <ac:picMk id="26" creationId="{2F29317F-E434-6E67-DFA7-E25F9EE20544}"/>
          </ac:picMkLst>
        </pc:picChg>
        <pc:picChg chg="add del mod">
          <ac:chgData name="Fatima Maria Pillosu" userId="ff035341-0897-461c-8a78-f8f5d53ad921" providerId="ADAL" clId="{24480282-E91B-45FE-98CF-B89A70FADF82}" dt="2023-09-13T14:51:05.694" v="223" actId="21"/>
          <ac:picMkLst>
            <pc:docMk/>
            <pc:sldMk cId="871341308" sldId="256"/>
            <ac:picMk id="33" creationId="{28FEA28C-4B7F-9380-BC2F-2EE5E70522CF}"/>
          </ac:picMkLst>
        </pc:picChg>
        <pc:picChg chg="add del mod">
          <ac:chgData name="Fatima Maria Pillosu" userId="ff035341-0897-461c-8a78-f8f5d53ad921" providerId="ADAL" clId="{24480282-E91B-45FE-98CF-B89A70FADF82}" dt="2023-09-13T14:51:05.694" v="223" actId="21"/>
          <ac:picMkLst>
            <pc:docMk/>
            <pc:sldMk cId="871341308" sldId="256"/>
            <ac:picMk id="34" creationId="{8AB06503-B38A-AC26-28F3-3E0FBED0B74C}"/>
          </ac:picMkLst>
        </pc:picChg>
        <pc:picChg chg="add del mod">
          <ac:chgData name="Fatima Maria Pillosu" userId="ff035341-0897-461c-8a78-f8f5d53ad921" providerId="ADAL" clId="{24480282-E91B-45FE-98CF-B89A70FADF82}" dt="2023-09-13T13:45:51.070" v="120" actId="478"/>
          <ac:picMkLst>
            <pc:docMk/>
            <pc:sldMk cId="871341308" sldId="256"/>
            <ac:picMk id="35" creationId="{B8E5E93A-FB1F-D5D5-D67E-46DD72525B57}"/>
          </ac:picMkLst>
        </pc:picChg>
        <pc:picChg chg="add del mod">
          <ac:chgData name="Fatima Maria Pillosu" userId="ff035341-0897-461c-8a78-f8f5d53ad921" providerId="ADAL" clId="{24480282-E91B-45FE-98CF-B89A70FADF82}" dt="2023-09-13T13:45:51.070" v="120" actId="478"/>
          <ac:picMkLst>
            <pc:docMk/>
            <pc:sldMk cId="871341308" sldId="256"/>
            <ac:picMk id="36" creationId="{9819AA12-3455-4C05-5E5F-540DC85DCA0E}"/>
          </ac:picMkLst>
        </pc:picChg>
        <pc:picChg chg="add del mod modCrop">
          <ac:chgData name="Fatima Maria Pillosu" userId="ff035341-0897-461c-8a78-f8f5d53ad921" providerId="ADAL" clId="{24480282-E91B-45FE-98CF-B89A70FADF82}" dt="2023-09-13T13:53:41.671" v="147" actId="478"/>
          <ac:picMkLst>
            <pc:docMk/>
            <pc:sldMk cId="871341308" sldId="256"/>
            <ac:picMk id="42" creationId="{971C240A-A364-0244-2F49-9AF856A2E444}"/>
          </ac:picMkLst>
        </pc:picChg>
        <pc:picChg chg="add del mod modCrop">
          <ac:chgData name="Fatima Maria Pillosu" userId="ff035341-0897-461c-8a78-f8f5d53ad921" providerId="ADAL" clId="{24480282-E91B-45FE-98CF-B89A70FADF82}" dt="2023-09-13T13:53:41.671" v="147" actId="478"/>
          <ac:picMkLst>
            <pc:docMk/>
            <pc:sldMk cId="871341308" sldId="256"/>
            <ac:picMk id="44" creationId="{5F844F1C-F017-B067-A803-D084A0661507}"/>
          </ac:picMkLst>
        </pc:picChg>
        <pc:picChg chg="add del mod modCrop">
          <ac:chgData name="Fatima Maria Pillosu" userId="ff035341-0897-461c-8a78-f8f5d53ad921" providerId="ADAL" clId="{24480282-E91B-45FE-98CF-B89A70FADF82}" dt="2023-09-13T14:08:27.011" v="167" actId="478"/>
          <ac:picMkLst>
            <pc:docMk/>
            <pc:sldMk cId="871341308" sldId="256"/>
            <ac:picMk id="46" creationId="{390586B2-A5C0-908C-B300-2600F0764B6D}"/>
          </ac:picMkLst>
        </pc:picChg>
        <pc:picChg chg="add del mod modCrop">
          <ac:chgData name="Fatima Maria Pillosu" userId="ff035341-0897-461c-8a78-f8f5d53ad921" providerId="ADAL" clId="{24480282-E91B-45FE-98CF-B89A70FADF82}" dt="2023-09-13T14:08:27.011" v="167" actId="478"/>
          <ac:picMkLst>
            <pc:docMk/>
            <pc:sldMk cId="871341308" sldId="256"/>
            <ac:picMk id="48" creationId="{A0088726-D363-B9D1-4E24-3ED5AE700080}"/>
          </ac:picMkLst>
        </pc:picChg>
        <pc:picChg chg="add del mod modCrop">
          <ac:chgData name="Fatima Maria Pillosu" userId="ff035341-0897-461c-8a78-f8f5d53ad921" providerId="ADAL" clId="{24480282-E91B-45FE-98CF-B89A70FADF82}" dt="2023-09-13T14:49:54.190" v="204" actId="478"/>
          <ac:picMkLst>
            <pc:docMk/>
            <pc:sldMk cId="871341308" sldId="256"/>
            <ac:picMk id="50" creationId="{504D04E2-C2CC-D4C0-CA5D-D569D6FC4D2B}"/>
          </ac:picMkLst>
        </pc:picChg>
        <pc:picChg chg="add del mod modCrop">
          <ac:chgData name="Fatima Maria Pillosu" userId="ff035341-0897-461c-8a78-f8f5d53ad921" providerId="ADAL" clId="{24480282-E91B-45FE-98CF-B89A70FADF82}" dt="2023-09-13T14:49:54.190" v="204" actId="478"/>
          <ac:picMkLst>
            <pc:docMk/>
            <pc:sldMk cId="871341308" sldId="256"/>
            <ac:picMk id="52" creationId="{CF383D2D-A75E-57D5-CAAC-DF1E10ED25E4}"/>
          </ac:picMkLst>
        </pc:picChg>
        <pc:picChg chg="add del mod modCrop">
          <ac:chgData name="Fatima Maria Pillosu" userId="ff035341-0897-461c-8a78-f8f5d53ad921" providerId="ADAL" clId="{24480282-E91B-45FE-98CF-B89A70FADF82}" dt="2023-09-13T14:51:05.694" v="223" actId="21"/>
          <ac:picMkLst>
            <pc:docMk/>
            <pc:sldMk cId="871341308" sldId="256"/>
            <ac:picMk id="54" creationId="{29BB7D04-F14E-D3F5-9B9C-40B116A951EB}"/>
          </ac:picMkLst>
        </pc:picChg>
        <pc:picChg chg="add del mod modCrop">
          <ac:chgData name="Fatima Maria Pillosu" userId="ff035341-0897-461c-8a78-f8f5d53ad921" providerId="ADAL" clId="{24480282-E91B-45FE-98CF-B89A70FADF82}" dt="2023-09-13T14:51:05.694" v="223" actId="21"/>
          <ac:picMkLst>
            <pc:docMk/>
            <pc:sldMk cId="871341308" sldId="256"/>
            <ac:picMk id="56" creationId="{998DA389-BFE5-F847-021F-9A8014BE2068}"/>
          </ac:picMkLst>
        </pc:picChg>
        <pc:picChg chg="add del mod">
          <ac:chgData name="Fatima Maria Pillosu" userId="ff035341-0897-461c-8a78-f8f5d53ad921" providerId="ADAL" clId="{24480282-E91B-45FE-98CF-B89A70FADF82}" dt="2023-09-13T14:59:03.396" v="288" actId="478"/>
          <ac:picMkLst>
            <pc:docMk/>
            <pc:sldMk cId="871341308" sldId="256"/>
            <ac:picMk id="57" creationId="{0DC5296F-787E-3C7D-E0D0-1FEBECFFDDCA}"/>
          </ac:picMkLst>
        </pc:picChg>
        <pc:picChg chg="add del mod">
          <ac:chgData name="Fatima Maria Pillosu" userId="ff035341-0897-461c-8a78-f8f5d53ad921" providerId="ADAL" clId="{24480282-E91B-45FE-98CF-B89A70FADF82}" dt="2023-09-13T14:59:03.794" v="289" actId="478"/>
          <ac:picMkLst>
            <pc:docMk/>
            <pc:sldMk cId="871341308" sldId="256"/>
            <ac:picMk id="58" creationId="{C285C260-8A16-AE3C-8433-C4222F434C8C}"/>
          </ac:picMkLst>
        </pc:picChg>
        <pc:picChg chg="add del mod">
          <ac:chgData name="Fatima Maria Pillosu" userId="ff035341-0897-461c-8a78-f8f5d53ad921" providerId="ADAL" clId="{24480282-E91B-45FE-98CF-B89A70FADF82}" dt="2023-09-13T14:59:02.820" v="287" actId="478"/>
          <ac:picMkLst>
            <pc:docMk/>
            <pc:sldMk cId="871341308" sldId="256"/>
            <ac:picMk id="63" creationId="{DCF89D28-E02D-E6E8-0FCA-C764C7766FCE}"/>
          </ac:picMkLst>
        </pc:picChg>
        <pc:picChg chg="add del mod">
          <ac:chgData name="Fatima Maria Pillosu" userId="ff035341-0897-461c-8a78-f8f5d53ad921" providerId="ADAL" clId="{24480282-E91B-45FE-98CF-B89A70FADF82}" dt="2023-09-13T14:59:02.364" v="286" actId="478"/>
          <ac:picMkLst>
            <pc:docMk/>
            <pc:sldMk cId="871341308" sldId="256"/>
            <ac:picMk id="64" creationId="{061A594D-3547-27BF-23D9-5C4A3BDF3803}"/>
          </ac:picMkLst>
        </pc:picChg>
        <pc:picChg chg="add del mod">
          <ac:chgData name="Fatima Maria Pillosu" userId="ff035341-0897-461c-8a78-f8f5d53ad921" providerId="ADAL" clId="{24480282-E91B-45FE-98CF-B89A70FADF82}" dt="2023-09-13T14:59:01.661" v="285" actId="478"/>
          <ac:picMkLst>
            <pc:docMk/>
            <pc:sldMk cId="871341308" sldId="256"/>
            <ac:picMk id="66" creationId="{2A8349E9-A3A8-693A-45F5-E439EB31305C}"/>
          </ac:picMkLst>
        </pc:picChg>
        <pc:picChg chg="add mod modCrop">
          <ac:chgData name="Fatima Maria Pillosu" userId="ff035341-0897-461c-8a78-f8f5d53ad921" providerId="ADAL" clId="{24480282-E91B-45FE-98CF-B89A70FADF82}" dt="2023-09-13T15:06:53.134" v="422" actId="465"/>
          <ac:picMkLst>
            <pc:docMk/>
            <pc:sldMk cId="871341308" sldId="256"/>
            <ac:picMk id="68" creationId="{9322FB67-2BC1-E13D-2872-BA6698A11869}"/>
          </ac:picMkLst>
        </pc:picChg>
        <pc:picChg chg="add mod modCrop">
          <ac:chgData name="Fatima Maria Pillosu" userId="ff035341-0897-461c-8a78-f8f5d53ad921" providerId="ADAL" clId="{24480282-E91B-45FE-98CF-B89A70FADF82}" dt="2023-09-13T15:06:34.129" v="418" actId="1038"/>
          <ac:picMkLst>
            <pc:docMk/>
            <pc:sldMk cId="871341308" sldId="256"/>
            <ac:picMk id="70" creationId="{34EA4850-F480-2BE5-75EE-F13BE6C1C95D}"/>
          </ac:picMkLst>
        </pc:picChg>
        <pc:picChg chg="add mod modCrop">
          <ac:chgData name="Fatima Maria Pillosu" userId="ff035341-0897-461c-8a78-f8f5d53ad921" providerId="ADAL" clId="{24480282-E91B-45FE-98CF-B89A70FADF82}" dt="2023-09-13T15:06:44.417" v="421" actId="1036"/>
          <ac:picMkLst>
            <pc:docMk/>
            <pc:sldMk cId="871341308" sldId="256"/>
            <ac:picMk id="72" creationId="{F0EC14C1-75C4-3E58-FE05-D9EBC0A6981E}"/>
          </ac:picMkLst>
        </pc:picChg>
        <pc:picChg chg="add mod modCrop">
          <ac:chgData name="Fatima Maria Pillosu" userId="ff035341-0897-461c-8a78-f8f5d53ad921" providerId="ADAL" clId="{24480282-E91B-45FE-98CF-B89A70FADF82}" dt="2023-09-13T15:03:31.970" v="351" actId="1076"/>
          <ac:picMkLst>
            <pc:docMk/>
            <pc:sldMk cId="871341308" sldId="256"/>
            <ac:picMk id="74" creationId="{8971ADEA-8244-9B0D-A17A-5F68BB04F5B9}"/>
          </ac:picMkLst>
        </pc:picChg>
        <pc:picChg chg="add mod modCrop">
          <ac:chgData name="Fatima Maria Pillosu" userId="ff035341-0897-461c-8a78-f8f5d53ad921" providerId="ADAL" clId="{24480282-E91B-45FE-98CF-B89A70FADF82}" dt="2023-09-13T15:03:26.635" v="350" actId="1076"/>
          <ac:picMkLst>
            <pc:docMk/>
            <pc:sldMk cId="871341308" sldId="256"/>
            <ac:picMk id="76" creationId="{3AB37902-4F75-459B-9C11-583A49270457}"/>
          </ac:picMkLst>
        </pc:picChg>
        <pc:picChg chg="add mod modCrop">
          <ac:chgData name="Fatima Maria Pillosu" userId="ff035341-0897-461c-8a78-f8f5d53ad921" providerId="ADAL" clId="{24480282-E91B-45FE-98CF-B89A70FADF82}" dt="2023-09-13T15:03:06.884" v="348" actId="1037"/>
          <ac:picMkLst>
            <pc:docMk/>
            <pc:sldMk cId="871341308" sldId="256"/>
            <ac:picMk id="78" creationId="{AB9FA423-C51D-4B3B-556E-3281FCD4AA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1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6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4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8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24E9-3C70-4850-A934-4956D83F8D2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5833-87E0-4A2A-B9E1-DB7E72B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9322FB67-2BC1-E13D-2872-BA6698A1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9473" b="3508"/>
          <a:stretch/>
        </p:blipFill>
        <p:spPr>
          <a:xfrm>
            <a:off x="38100" y="3385753"/>
            <a:ext cx="3780000" cy="3163070"/>
          </a:xfrm>
          <a:prstGeom prst="rect">
            <a:avLst/>
          </a:prstGeom>
        </p:spPr>
      </p:pic>
      <p:pic>
        <p:nvPicPr>
          <p:cNvPr id="70" name="Picture 69" descr="A graph of a graph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4EA4850-F480-2BE5-75EE-F13BE6C1C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9473" b="3508"/>
          <a:stretch/>
        </p:blipFill>
        <p:spPr>
          <a:xfrm>
            <a:off x="38100" y="6742931"/>
            <a:ext cx="3780000" cy="3163070"/>
          </a:xfrm>
          <a:prstGeom prst="rect">
            <a:avLst/>
          </a:prstGeom>
        </p:spPr>
      </p:pic>
      <p:pic>
        <p:nvPicPr>
          <p:cNvPr id="72" name="Picture 71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0EC14C1-75C4-3E58-FE05-D9EBC0A698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9473" b="3508"/>
          <a:stretch/>
        </p:blipFill>
        <p:spPr>
          <a:xfrm>
            <a:off x="38100" y="28575"/>
            <a:ext cx="3780000" cy="3163070"/>
          </a:xfrm>
          <a:prstGeom prst="rect">
            <a:avLst/>
          </a:prstGeom>
        </p:spPr>
      </p:pic>
      <p:pic>
        <p:nvPicPr>
          <p:cNvPr id="74" name="Picture 73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971ADEA-8244-9B0D-A17A-5F68BB04F5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4374" r="7993" b="3523"/>
          <a:stretch/>
        </p:blipFill>
        <p:spPr>
          <a:xfrm>
            <a:off x="3941904" y="3463224"/>
            <a:ext cx="2880000" cy="2979553"/>
          </a:xfrm>
          <a:prstGeom prst="rect">
            <a:avLst/>
          </a:prstGeom>
        </p:spPr>
      </p:pic>
      <p:pic>
        <p:nvPicPr>
          <p:cNvPr id="76" name="Picture 75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3AB37902-4F75-459B-9C11-583A492704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4374" r="7991" b="3523"/>
          <a:stretch/>
        </p:blipFill>
        <p:spPr>
          <a:xfrm>
            <a:off x="3941904" y="6834690"/>
            <a:ext cx="2880000" cy="2979553"/>
          </a:xfrm>
          <a:prstGeom prst="rect">
            <a:avLst/>
          </a:prstGeom>
        </p:spPr>
      </p:pic>
      <p:pic>
        <p:nvPicPr>
          <p:cNvPr id="78" name="Picture 7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AB9FA423-C51D-4B3B-556E-3281FCD4AA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4374" r="7991" b="3523"/>
          <a:stretch/>
        </p:blipFill>
        <p:spPr>
          <a:xfrm>
            <a:off x="3941904" y="91758"/>
            <a:ext cx="2880000" cy="2979553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C1E46C83-BDA6-D9B8-CE2E-33E7E9ED003B}"/>
              </a:ext>
            </a:extLst>
          </p:cNvPr>
          <p:cNvGrpSpPr/>
          <p:nvPr/>
        </p:nvGrpSpPr>
        <p:grpSpPr>
          <a:xfrm>
            <a:off x="47525" y="111325"/>
            <a:ext cx="216000" cy="252000"/>
            <a:chOff x="76632" y="82750"/>
            <a:chExt cx="216000" cy="252000"/>
          </a:xfrm>
        </p:grpSpPr>
        <p:sp>
          <p:nvSpPr>
            <p:cNvPr id="61" name="TextBox 9">
              <a:extLst>
                <a:ext uri="{FF2B5EF4-FFF2-40B4-BE49-F238E27FC236}">
                  <a16:creationId xmlns:a16="http://schemas.microsoft.com/office/drawing/2014/main" id="{487F62FC-CB49-99DF-E93B-2A62628A62FE}"/>
                </a:ext>
              </a:extLst>
            </p:cNvPr>
            <p:cNvSpPr txBox="1"/>
            <p:nvPr/>
          </p:nvSpPr>
          <p:spPr>
            <a:xfrm>
              <a:off x="76632" y="82750"/>
              <a:ext cx="216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836434-AE96-19AA-E291-1619E4AE09B4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8A809C-32C8-D836-F81C-6B2A5BC58D6D}"/>
              </a:ext>
            </a:extLst>
          </p:cNvPr>
          <p:cNvGrpSpPr/>
          <p:nvPr/>
        </p:nvGrpSpPr>
        <p:grpSpPr>
          <a:xfrm>
            <a:off x="47525" y="3484118"/>
            <a:ext cx="216000" cy="276999"/>
            <a:chOff x="76632" y="82750"/>
            <a:chExt cx="216000" cy="276999"/>
          </a:xfrm>
        </p:grpSpPr>
        <p:sp>
          <p:nvSpPr>
            <p:cNvPr id="82" name="TextBox 9">
              <a:extLst>
                <a:ext uri="{FF2B5EF4-FFF2-40B4-BE49-F238E27FC236}">
                  <a16:creationId xmlns:a16="http://schemas.microsoft.com/office/drawing/2014/main" id="{4BF05397-6D82-EDE6-1E85-1C1899DB5B83}"/>
                </a:ext>
              </a:extLst>
            </p:cNvPr>
            <p:cNvSpPr txBox="1"/>
            <p:nvPr/>
          </p:nvSpPr>
          <p:spPr>
            <a:xfrm>
              <a:off x="76632" y="82750"/>
              <a:ext cx="216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70498D-70EB-3620-26EE-8D28B9DCDF6D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8A3DE9-9B01-BCAE-33D2-314D38C83F4D}"/>
              </a:ext>
            </a:extLst>
          </p:cNvPr>
          <p:cNvGrpSpPr/>
          <p:nvPr/>
        </p:nvGrpSpPr>
        <p:grpSpPr>
          <a:xfrm>
            <a:off x="47525" y="6861064"/>
            <a:ext cx="216000" cy="276999"/>
            <a:chOff x="76632" y="82750"/>
            <a:chExt cx="216000" cy="276999"/>
          </a:xfrm>
        </p:grpSpPr>
        <p:sp>
          <p:nvSpPr>
            <p:cNvPr id="85" name="TextBox 9">
              <a:extLst>
                <a:ext uri="{FF2B5EF4-FFF2-40B4-BE49-F238E27FC236}">
                  <a16:creationId xmlns:a16="http://schemas.microsoft.com/office/drawing/2014/main" id="{67EC6FDE-36E7-4038-0C82-78F2287C31A3}"/>
                </a:ext>
              </a:extLst>
            </p:cNvPr>
            <p:cNvSpPr txBox="1"/>
            <p:nvPr/>
          </p:nvSpPr>
          <p:spPr>
            <a:xfrm>
              <a:off x="76632" y="82750"/>
              <a:ext cx="216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656CEA-7F13-BB3A-D9B9-E0C5FB462276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72737B-A5AA-E47A-7D87-7F011FCB542B}"/>
              </a:ext>
            </a:extLst>
          </p:cNvPr>
          <p:cNvGrpSpPr/>
          <p:nvPr/>
        </p:nvGrpSpPr>
        <p:grpSpPr>
          <a:xfrm>
            <a:off x="4086125" y="-2949"/>
            <a:ext cx="216000" cy="276999"/>
            <a:chOff x="76632" y="82750"/>
            <a:chExt cx="216000" cy="276999"/>
          </a:xfrm>
        </p:grpSpPr>
        <p:sp>
          <p:nvSpPr>
            <p:cNvPr id="88" name="TextBox 9">
              <a:extLst>
                <a:ext uri="{FF2B5EF4-FFF2-40B4-BE49-F238E27FC236}">
                  <a16:creationId xmlns:a16="http://schemas.microsoft.com/office/drawing/2014/main" id="{B7660B82-F15F-3534-E4A7-5FA6A0C3D6D2}"/>
                </a:ext>
              </a:extLst>
            </p:cNvPr>
            <p:cNvSpPr txBox="1"/>
            <p:nvPr/>
          </p:nvSpPr>
          <p:spPr>
            <a:xfrm>
              <a:off x="76632" y="82750"/>
              <a:ext cx="216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CF604D-A2CA-81DF-B41D-2D45BC3ED6DC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C84E6B-0143-C3C8-FB62-25609A8EC8DA}"/>
              </a:ext>
            </a:extLst>
          </p:cNvPr>
          <p:cNvGrpSpPr/>
          <p:nvPr/>
        </p:nvGrpSpPr>
        <p:grpSpPr>
          <a:xfrm>
            <a:off x="4086125" y="3369844"/>
            <a:ext cx="216000" cy="276999"/>
            <a:chOff x="76632" y="82750"/>
            <a:chExt cx="216000" cy="276999"/>
          </a:xfrm>
        </p:grpSpPr>
        <p:sp>
          <p:nvSpPr>
            <p:cNvPr id="91" name="TextBox 9">
              <a:extLst>
                <a:ext uri="{FF2B5EF4-FFF2-40B4-BE49-F238E27FC236}">
                  <a16:creationId xmlns:a16="http://schemas.microsoft.com/office/drawing/2014/main" id="{C7A8714D-4236-F531-E21C-73C181C83991}"/>
                </a:ext>
              </a:extLst>
            </p:cNvPr>
            <p:cNvSpPr txBox="1"/>
            <p:nvPr/>
          </p:nvSpPr>
          <p:spPr>
            <a:xfrm>
              <a:off x="76632" y="82750"/>
              <a:ext cx="216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D0F7CD-8C3B-D50F-7060-D89A09962CB1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DC6DFA-342C-71AB-17DC-B258B4815797}"/>
              </a:ext>
            </a:extLst>
          </p:cNvPr>
          <p:cNvGrpSpPr/>
          <p:nvPr/>
        </p:nvGrpSpPr>
        <p:grpSpPr>
          <a:xfrm>
            <a:off x="4086125" y="6746790"/>
            <a:ext cx="216000" cy="276999"/>
            <a:chOff x="76632" y="82750"/>
            <a:chExt cx="216000" cy="276999"/>
          </a:xfrm>
        </p:grpSpPr>
        <p:sp>
          <p:nvSpPr>
            <p:cNvPr id="94" name="TextBox 9">
              <a:extLst>
                <a:ext uri="{FF2B5EF4-FFF2-40B4-BE49-F238E27FC236}">
                  <a16:creationId xmlns:a16="http://schemas.microsoft.com/office/drawing/2014/main" id="{903E7C0C-453F-C8ED-2867-630A1FB684C3}"/>
                </a:ext>
              </a:extLst>
            </p:cNvPr>
            <p:cNvSpPr txBox="1"/>
            <p:nvPr/>
          </p:nvSpPr>
          <p:spPr>
            <a:xfrm>
              <a:off x="76632" y="82750"/>
              <a:ext cx="216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39B8CB-ED39-6CDD-C839-17B5850C7E68}"/>
                </a:ext>
              </a:extLst>
            </p:cNvPr>
            <p:cNvSpPr/>
            <p:nvPr/>
          </p:nvSpPr>
          <p:spPr>
            <a:xfrm>
              <a:off x="85123" y="136169"/>
              <a:ext cx="180000" cy="18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134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2023-09-13T12:41:49Z</dcterms:created>
  <dcterms:modified xsi:type="dcterms:W3CDTF">2023-09-13T15:08:13Z</dcterms:modified>
</cp:coreProperties>
</file>