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71643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5" d="100"/>
          <a:sy n="65" d="100"/>
        </p:scale>
        <p:origin x="293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172506"/>
            <a:ext cx="5829300" cy="2494268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3762963"/>
            <a:ext cx="5143500" cy="1729735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8591D-C236-4355-B393-0D10ED842594}" type="datetimeFigureOut">
              <a:rPr lang="en-GB" smtClean="0"/>
              <a:t>13/09/2023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9071C-1BED-494A-BD3E-E0FA1727C0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3911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8591D-C236-4355-B393-0D10ED842594}" type="datetimeFigureOut">
              <a:rPr lang="en-GB" smtClean="0"/>
              <a:t>13/09/2023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9071C-1BED-494A-BD3E-E0FA1727C0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2091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81437"/>
            <a:ext cx="1478756" cy="60714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81437"/>
            <a:ext cx="4350544" cy="60714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8591D-C236-4355-B393-0D10ED842594}" type="datetimeFigureOut">
              <a:rPr lang="en-GB" smtClean="0"/>
              <a:t>13/09/2023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9071C-1BED-494A-BD3E-E0FA1727C0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8344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8591D-C236-4355-B393-0D10ED842594}" type="datetimeFigureOut">
              <a:rPr lang="en-GB" smtClean="0"/>
              <a:t>13/09/2023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9071C-1BED-494A-BD3E-E0FA1727C0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3734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786124"/>
            <a:ext cx="5915025" cy="2980186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4794504"/>
            <a:ext cx="5915025" cy="156720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8591D-C236-4355-B393-0D10ED842594}" type="datetimeFigureOut">
              <a:rPr lang="en-GB" smtClean="0"/>
              <a:t>13/09/2023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9071C-1BED-494A-BD3E-E0FA1727C0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942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907187"/>
            <a:ext cx="2914650" cy="45457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907187"/>
            <a:ext cx="2914650" cy="45457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8591D-C236-4355-B393-0D10ED842594}" type="datetimeFigureOut">
              <a:rPr lang="en-GB" smtClean="0"/>
              <a:t>13/09/2023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9071C-1BED-494A-BD3E-E0FA1727C0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3724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81439"/>
            <a:ext cx="5915025" cy="13847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756271"/>
            <a:ext cx="2901255" cy="86072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2616992"/>
            <a:ext cx="2901255" cy="38492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756271"/>
            <a:ext cx="2915543" cy="86072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2616992"/>
            <a:ext cx="2915543" cy="38492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8591D-C236-4355-B393-0D10ED842594}" type="datetimeFigureOut">
              <a:rPr lang="en-GB" smtClean="0"/>
              <a:t>13/09/2023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9071C-1BED-494A-BD3E-E0FA1727C0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2359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8591D-C236-4355-B393-0D10ED842594}" type="datetimeFigureOut">
              <a:rPr lang="en-GB" smtClean="0"/>
              <a:t>13/09/2023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9071C-1BED-494A-BD3E-E0FA1727C0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6929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8591D-C236-4355-B393-0D10ED842594}" type="datetimeFigureOut">
              <a:rPr lang="en-GB" smtClean="0"/>
              <a:t>13/09/2023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9071C-1BED-494A-BD3E-E0FA1727C0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338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77626"/>
            <a:ext cx="2211884" cy="167169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031541"/>
            <a:ext cx="3471863" cy="509135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149316"/>
            <a:ext cx="2211884" cy="3981875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8591D-C236-4355-B393-0D10ED842594}" type="datetimeFigureOut">
              <a:rPr lang="en-GB" smtClean="0"/>
              <a:t>13/09/2023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9071C-1BED-494A-BD3E-E0FA1727C0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4691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77626"/>
            <a:ext cx="2211884" cy="167169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031541"/>
            <a:ext cx="3471863" cy="509135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149316"/>
            <a:ext cx="2211884" cy="3981875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8591D-C236-4355-B393-0D10ED842594}" type="datetimeFigureOut">
              <a:rPr lang="en-GB" smtClean="0"/>
              <a:t>13/09/2023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9071C-1BED-494A-BD3E-E0FA1727C0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7182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381439"/>
            <a:ext cx="5915025" cy="1384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907187"/>
            <a:ext cx="5915025" cy="4545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6640328"/>
            <a:ext cx="1543050" cy="3814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8591D-C236-4355-B393-0D10ED842594}" type="datetimeFigureOut">
              <a:rPr lang="en-GB" smtClean="0"/>
              <a:t>13/09/2023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6640328"/>
            <a:ext cx="2314575" cy="3814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6640328"/>
            <a:ext cx="1543050" cy="3814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9071C-1BED-494A-BD3E-E0FA1727C0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8048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graph of a curve&#10;&#10;Description automatically generated with medium confidence">
            <a:extLst>
              <a:ext uri="{FF2B5EF4-FFF2-40B4-BE49-F238E27FC236}">
                <a16:creationId xmlns:a16="http://schemas.microsoft.com/office/drawing/2014/main" id="{2E2BAF94-8308-6549-4284-4DBD51377D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3" t="4148" r="7852" b="3555"/>
          <a:stretch/>
        </p:blipFill>
        <p:spPr>
          <a:xfrm>
            <a:off x="3453682" y="3660387"/>
            <a:ext cx="3384000" cy="3502047"/>
          </a:xfrm>
          <a:prstGeom prst="rect">
            <a:avLst/>
          </a:prstGeom>
        </p:spPr>
      </p:pic>
      <p:pic>
        <p:nvPicPr>
          <p:cNvPr id="18" name="Picture 17" descr="A graph of a curve&#10;&#10;Description automatically generated with medium confidence">
            <a:extLst>
              <a:ext uri="{FF2B5EF4-FFF2-40B4-BE49-F238E27FC236}">
                <a16:creationId xmlns:a16="http://schemas.microsoft.com/office/drawing/2014/main" id="{301718E1-5B64-E99B-8DD3-052A96A60E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3" t="4148" r="7851" b="3555"/>
          <a:stretch/>
        </p:blipFill>
        <p:spPr>
          <a:xfrm>
            <a:off x="20320" y="3660387"/>
            <a:ext cx="3384000" cy="3502047"/>
          </a:xfrm>
          <a:prstGeom prst="rect">
            <a:avLst/>
          </a:prstGeom>
        </p:spPr>
      </p:pic>
      <p:pic>
        <p:nvPicPr>
          <p:cNvPr id="19" name="Picture 18" descr="A graph of a curve&#10;&#10;Description automatically generated with medium confidence">
            <a:extLst>
              <a:ext uri="{FF2B5EF4-FFF2-40B4-BE49-F238E27FC236}">
                <a16:creationId xmlns:a16="http://schemas.microsoft.com/office/drawing/2014/main" id="{F7E6D806-CEB4-C822-E095-5554834EC72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3" t="4147" r="7851" b="3555"/>
          <a:stretch/>
        </p:blipFill>
        <p:spPr>
          <a:xfrm>
            <a:off x="3453682" y="33266"/>
            <a:ext cx="3384000" cy="3502047"/>
          </a:xfrm>
          <a:prstGeom prst="rect">
            <a:avLst/>
          </a:prstGeom>
        </p:spPr>
      </p:pic>
      <p:pic>
        <p:nvPicPr>
          <p:cNvPr id="20" name="Picture 19" descr="A graph of a curve&#10;&#10;Description automatically generated">
            <a:extLst>
              <a:ext uri="{FF2B5EF4-FFF2-40B4-BE49-F238E27FC236}">
                <a16:creationId xmlns:a16="http://schemas.microsoft.com/office/drawing/2014/main" id="{576BC879-CA74-27EB-46E3-64FE6A9341C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3" t="4148" r="7851" b="3555"/>
          <a:stretch/>
        </p:blipFill>
        <p:spPr>
          <a:xfrm>
            <a:off x="20320" y="33266"/>
            <a:ext cx="3384000" cy="3502047"/>
          </a:xfrm>
          <a:prstGeom prst="rect">
            <a:avLst/>
          </a:prstGeom>
        </p:spPr>
      </p:pic>
      <p:sp>
        <p:nvSpPr>
          <p:cNvPr id="21" name="TextBox 9">
            <a:extLst>
              <a:ext uri="{FF2B5EF4-FFF2-40B4-BE49-F238E27FC236}">
                <a16:creationId xmlns:a16="http://schemas.microsoft.com/office/drawing/2014/main" id="{0C9976B6-702E-44DB-94D9-5437C134B4AB}"/>
              </a:ext>
            </a:extLst>
          </p:cNvPr>
          <p:cNvSpPr txBox="1"/>
          <p:nvPr/>
        </p:nvSpPr>
        <p:spPr>
          <a:xfrm>
            <a:off x="428093" y="374013"/>
            <a:ext cx="25200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endParaRPr lang="en-GB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TextBox 9">
            <a:extLst>
              <a:ext uri="{FF2B5EF4-FFF2-40B4-BE49-F238E27FC236}">
                <a16:creationId xmlns:a16="http://schemas.microsoft.com/office/drawing/2014/main" id="{F8FCEB9D-F015-B27F-967C-ED683860AB22}"/>
              </a:ext>
            </a:extLst>
          </p:cNvPr>
          <p:cNvSpPr txBox="1"/>
          <p:nvPr/>
        </p:nvSpPr>
        <p:spPr>
          <a:xfrm>
            <a:off x="3862435" y="374013"/>
            <a:ext cx="25200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endParaRPr lang="en-GB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TextBox 9">
            <a:extLst>
              <a:ext uri="{FF2B5EF4-FFF2-40B4-BE49-F238E27FC236}">
                <a16:creationId xmlns:a16="http://schemas.microsoft.com/office/drawing/2014/main" id="{DB61C02C-F06D-AE97-DC7E-6A0C305283CE}"/>
              </a:ext>
            </a:extLst>
          </p:cNvPr>
          <p:cNvSpPr txBox="1"/>
          <p:nvPr/>
        </p:nvSpPr>
        <p:spPr>
          <a:xfrm>
            <a:off x="428093" y="4010792"/>
            <a:ext cx="25200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endParaRPr lang="en-GB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9">
            <a:extLst>
              <a:ext uri="{FF2B5EF4-FFF2-40B4-BE49-F238E27FC236}">
                <a16:creationId xmlns:a16="http://schemas.microsoft.com/office/drawing/2014/main" id="{D283778C-3AEF-26EB-E762-33599B998E53}"/>
              </a:ext>
            </a:extLst>
          </p:cNvPr>
          <p:cNvSpPr txBox="1"/>
          <p:nvPr/>
        </p:nvSpPr>
        <p:spPr>
          <a:xfrm>
            <a:off x="3862070" y="4010792"/>
            <a:ext cx="25200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endParaRPr lang="en-GB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567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4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Fatima Maria Pillosu</dc:creator>
  <cp:lastModifiedBy>Fatima Maria Pillosu</cp:lastModifiedBy>
  <cp:revision>1</cp:revision>
  <dcterms:created xsi:type="dcterms:W3CDTF">2023-09-13T12:27:53Z</dcterms:created>
  <dcterms:modified xsi:type="dcterms:W3CDTF">2023-09-13T12:36:48Z</dcterms:modified>
</cp:coreProperties>
</file>