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8" r:id="rId2"/>
  </p:sldIdLst>
  <p:sldSz cx="3419475" cy="5508625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FFF"/>
    <a:srgbClr val="18BCC5"/>
    <a:srgbClr val="01DBFE"/>
    <a:srgbClr val="847EBA"/>
    <a:srgbClr val="FFFBC3"/>
    <a:srgbClr val="C9C3FF"/>
    <a:srgbClr val="FFC3C3"/>
    <a:srgbClr val="FEA969"/>
    <a:srgbClr val="FFFF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3CEC35-725B-4523-8EFB-89DF33E7B721}" v="124" dt="2020-07-08T13:50:51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6517" autoAdjust="0"/>
  </p:normalViewPr>
  <p:slideViewPr>
    <p:cSldViewPr snapToGrid="0">
      <p:cViewPr varScale="1">
        <p:scale>
          <a:sx n="143" d="100"/>
          <a:sy n="143" d="100"/>
        </p:scale>
        <p:origin x="34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Maria Pillosu" userId="ff035341-0897-461c-8a78-f8f5d53ad921" providerId="ADAL" clId="{F23CEC35-725B-4523-8EFB-89DF33E7B721}"/>
    <pc:docChg chg="undo custSel addSld delSld modSld sldOrd">
      <pc:chgData name="Fatima Maria Pillosu" userId="ff035341-0897-461c-8a78-f8f5d53ad921" providerId="ADAL" clId="{F23CEC35-725B-4523-8EFB-89DF33E7B721}" dt="2020-07-08T15:44:23.347" v="3297" actId="20577"/>
      <pc:docMkLst>
        <pc:docMk/>
      </pc:docMkLst>
      <pc:sldChg chg="del">
        <pc:chgData name="Fatima Maria Pillosu" userId="ff035341-0897-461c-8a78-f8f5d53ad921" providerId="ADAL" clId="{F23CEC35-725B-4523-8EFB-89DF33E7B721}" dt="2020-07-02T21:42:31.612" v="0" actId="2696"/>
        <pc:sldMkLst>
          <pc:docMk/>
          <pc:sldMk cId="1410388366" sldId="261"/>
        </pc:sldMkLst>
      </pc:sldChg>
      <pc:sldChg chg="addSp delSp modSp">
        <pc:chgData name="Fatima Maria Pillosu" userId="ff035341-0897-461c-8a78-f8f5d53ad921" providerId="ADAL" clId="{F23CEC35-725B-4523-8EFB-89DF33E7B721}" dt="2020-07-05T20:57:40.333" v="2970" actId="1038"/>
        <pc:sldMkLst>
          <pc:docMk/>
          <pc:sldMk cId="1544177429" sldId="262"/>
        </pc:sldMkLst>
        <pc:spChg chg="mod">
          <ac:chgData name="Fatima Maria Pillosu" userId="ff035341-0897-461c-8a78-f8f5d53ad921" providerId="ADAL" clId="{F23CEC35-725B-4523-8EFB-89DF33E7B721}" dt="2020-07-05T20:57:40.333" v="2970" actId="1038"/>
          <ac:spMkLst>
            <pc:docMk/>
            <pc:sldMk cId="1544177429" sldId="262"/>
            <ac:spMk id="13" creationId="{1A757164-0531-4C8E-9583-91FD51B3C001}"/>
          </ac:spMkLst>
        </pc:spChg>
        <pc:spChg chg="mod">
          <ac:chgData name="Fatima Maria Pillosu" userId="ff035341-0897-461c-8a78-f8f5d53ad921" providerId="ADAL" clId="{F23CEC35-725B-4523-8EFB-89DF33E7B721}" dt="2020-07-05T20:55:49.786" v="2949" actId="1035"/>
          <ac:spMkLst>
            <pc:docMk/>
            <pc:sldMk cId="1544177429" sldId="262"/>
            <ac:spMk id="15" creationId="{FCA23189-1D1B-4D53-95E7-6B2D3AC2DEF3}"/>
          </ac:spMkLst>
        </pc:spChg>
        <pc:spChg chg="mod">
          <ac:chgData name="Fatima Maria Pillosu" userId="ff035341-0897-461c-8a78-f8f5d53ad921" providerId="ADAL" clId="{F23CEC35-725B-4523-8EFB-89DF33E7B721}" dt="2020-07-05T20:55:47.681" v="2946" actId="1036"/>
          <ac:spMkLst>
            <pc:docMk/>
            <pc:sldMk cId="1544177429" sldId="262"/>
            <ac:spMk id="16" creationId="{88227FBA-93A5-4F8D-AF35-B816179790A1}"/>
          </ac:spMkLst>
        </pc:spChg>
        <pc:spChg chg="mod">
          <ac:chgData name="Fatima Maria Pillosu" userId="ff035341-0897-461c-8a78-f8f5d53ad921" providerId="ADAL" clId="{F23CEC35-725B-4523-8EFB-89DF33E7B721}" dt="2020-07-05T20:55:44.016" v="2941" actId="1035"/>
          <ac:spMkLst>
            <pc:docMk/>
            <pc:sldMk cId="1544177429" sldId="262"/>
            <ac:spMk id="17" creationId="{EF39643F-A024-47E7-BF13-66CD4E8FB6BB}"/>
          </ac:spMkLst>
        </pc:spChg>
        <pc:spChg chg="mod">
          <ac:chgData name="Fatima Maria Pillosu" userId="ff035341-0897-461c-8a78-f8f5d53ad921" providerId="ADAL" clId="{F23CEC35-725B-4523-8EFB-89DF33E7B721}" dt="2020-07-05T20:55:40.568" v="2938" actId="1036"/>
          <ac:spMkLst>
            <pc:docMk/>
            <pc:sldMk cId="1544177429" sldId="262"/>
            <ac:spMk id="18" creationId="{CEE2F4C8-D41E-48DF-8657-64FB651F88AE}"/>
          </ac:spMkLst>
        </pc:spChg>
        <pc:spChg chg="mod">
          <ac:chgData name="Fatima Maria Pillosu" userId="ff035341-0897-461c-8a78-f8f5d53ad921" providerId="ADAL" clId="{F23CEC35-725B-4523-8EFB-89DF33E7B721}" dt="2020-07-05T20:55:34.803" v="2932" actId="1035"/>
          <ac:spMkLst>
            <pc:docMk/>
            <pc:sldMk cId="1544177429" sldId="262"/>
            <ac:spMk id="19" creationId="{0CE99295-51E1-4F3B-97F9-621D25925B5E}"/>
          </ac:spMkLst>
        </pc:spChg>
        <pc:spChg chg="del">
          <ac:chgData name="Fatima Maria Pillosu" userId="ff035341-0897-461c-8a78-f8f5d53ad921" providerId="ADAL" clId="{F23CEC35-725B-4523-8EFB-89DF33E7B721}" dt="2020-07-05T20:54:44.014" v="2902" actId="478"/>
          <ac:spMkLst>
            <pc:docMk/>
            <pc:sldMk cId="1544177429" sldId="262"/>
            <ac:spMk id="20" creationId="{DFCFD845-1543-475D-83DC-EF4C8A65DBAB}"/>
          </ac:spMkLst>
        </pc:spChg>
        <pc:spChg chg="add mod">
          <ac:chgData name="Fatima Maria Pillosu" userId="ff035341-0897-461c-8a78-f8f5d53ad921" providerId="ADAL" clId="{F23CEC35-725B-4523-8EFB-89DF33E7B721}" dt="2020-07-05T20:54:48.658" v="2921" actId="1036"/>
          <ac:spMkLst>
            <pc:docMk/>
            <pc:sldMk cId="1544177429" sldId="262"/>
            <ac:spMk id="21" creationId="{73B7C62C-9EBC-4F8F-AD08-4C121768BABF}"/>
          </ac:spMkLst>
        </pc:spChg>
      </pc:sldChg>
      <pc:sldChg chg="addSp delSp del ord">
        <pc:chgData name="Fatima Maria Pillosu" userId="ff035341-0897-461c-8a78-f8f5d53ad921" providerId="ADAL" clId="{F23CEC35-725B-4523-8EFB-89DF33E7B721}" dt="2020-07-04T22:07:54.077" v="2099" actId="2696"/>
        <pc:sldMkLst>
          <pc:docMk/>
          <pc:sldMk cId="1891799031" sldId="265"/>
        </pc:sldMkLst>
        <pc:spChg chg="add del">
          <ac:chgData name="Fatima Maria Pillosu" userId="ff035341-0897-461c-8a78-f8f5d53ad921" providerId="ADAL" clId="{F23CEC35-725B-4523-8EFB-89DF33E7B721}" dt="2020-07-04T22:06:14.537" v="2080"/>
          <ac:spMkLst>
            <pc:docMk/>
            <pc:sldMk cId="1891799031" sldId="265"/>
            <ac:spMk id="55" creationId="{B145B8A2-C466-4EA1-92A0-E1FED547561F}"/>
          </ac:spMkLst>
        </pc:spChg>
        <pc:picChg chg="add del">
          <ac:chgData name="Fatima Maria Pillosu" userId="ff035341-0897-461c-8a78-f8f5d53ad921" providerId="ADAL" clId="{F23CEC35-725B-4523-8EFB-89DF33E7B721}" dt="2020-07-04T22:06:14.537" v="2080"/>
          <ac:picMkLst>
            <pc:docMk/>
            <pc:sldMk cId="1891799031" sldId="265"/>
            <ac:picMk id="54" creationId="{6FD63674-6484-479A-83C4-43BEAAAF6919}"/>
          </ac:picMkLst>
        </pc:picChg>
      </pc:sldChg>
      <pc:sldChg chg="addSp delSp modSp ord">
        <pc:chgData name="Fatima Maria Pillosu" userId="ff035341-0897-461c-8a78-f8f5d53ad921" providerId="ADAL" clId="{F23CEC35-725B-4523-8EFB-89DF33E7B721}" dt="2020-07-08T15:44:23.347" v="3297" actId="20577"/>
        <pc:sldMkLst>
          <pc:docMk/>
          <pc:sldMk cId="2372528071" sldId="266"/>
        </pc:sldMkLst>
        <pc:spChg chg="mod">
          <ac:chgData name="Fatima Maria Pillosu" userId="ff035341-0897-461c-8a78-f8f5d53ad921" providerId="ADAL" clId="{F23CEC35-725B-4523-8EFB-89DF33E7B721}" dt="2020-07-08T15:42:38.528" v="3279" actId="20577"/>
          <ac:spMkLst>
            <pc:docMk/>
            <pc:sldMk cId="2372528071" sldId="266"/>
            <ac:spMk id="4" creationId="{C475631B-1ACA-41A1-8110-1E6538515EB2}"/>
          </ac:spMkLst>
        </pc:spChg>
        <pc:spChg chg="mod">
          <ac:chgData name="Fatima Maria Pillosu" userId="ff035341-0897-461c-8a78-f8f5d53ad921" providerId="ADAL" clId="{F23CEC35-725B-4523-8EFB-89DF33E7B721}" dt="2020-07-08T15:44:23.347" v="3297" actId="20577"/>
          <ac:spMkLst>
            <pc:docMk/>
            <pc:sldMk cId="2372528071" sldId="266"/>
            <ac:spMk id="5" creationId="{AAB18E68-3604-49F9-9E64-57ABF84F57A9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2" creationId="{86364E9B-9535-4DD6-A3DF-4434BBFBA014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3" creationId="{A17810ED-1127-48EE-9F11-BD40CAB015AD}"/>
          </ac:spMkLst>
        </pc:spChg>
        <pc:spChg chg="del mod">
          <ac:chgData name="Fatima Maria Pillosu" userId="ff035341-0897-461c-8a78-f8f5d53ad921" providerId="ADAL" clId="{F23CEC35-725B-4523-8EFB-89DF33E7B721}" dt="2020-07-04T17:31:33.300" v="550" actId="478"/>
          <ac:spMkLst>
            <pc:docMk/>
            <pc:sldMk cId="2372528071" sldId="266"/>
            <ac:spMk id="14" creationId="{0B2FEF44-D8D8-4909-A6CE-33E23C70A1AA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5" creationId="{CFEEF802-38FC-492C-901E-313F60A30150}"/>
          </ac:spMkLst>
        </pc:spChg>
        <pc:spChg chg="add del mod">
          <ac:chgData name="Fatima Maria Pillosu" userId="ff035341-0897-461c-8a78-f8f5d53ad921" providerId="ADAL" clId="{F23CEC35-725B-4523-8EFB-89DF33E7B721}" dt="2020-07-04T21:32:42.680" v="1453" actId="478"/>
          <ac:spMkLst>
            <pc:docMk/>
            <pc:sldMk cId="2372528071" sldId="266"/>
            <ac:spMk id="17" creationId="{518E1DF5-3622-4D76-B496-1FA87991371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8" creationId="{BA599C53-D6AD-48A2-B8B5-FDA8593B14F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9" creationId="{998A52BD-713F-4A5D-A838-7E905EA96A6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0" creationId="{397AA662-F1B0-494B-8BB1-C82832115689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1" creationId="{9B77B6A4-434E-4A90-89A2-E89EB27EE00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2" creationId="{CDB83C67-96D0-4D4B-B9B9-BCC2E70833B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3" creationId="{62718DC7-F505-45ED-BCD8-ECCB213F142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4" creationId="{DE8ACA27-3D23-46DB-AF2A-54C7E22C082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5" creationId="{12DA686C-3541-47DE-BB88-59AE69500643}"/>
          </ac:spMkLst>
        </pc:spChg>
        <pc:spChg chg="add del mod">
          <ac:chgData name="Fatima Maria Pillosu" userId="ff035341-0897-461c-8a78-f8f5d53ad921" providerId="ADAL" clId="{F23CEC35-725B-4523-8EFB-89DF33E7B721}" dt="2020-07-04T17:29:02.007" v="508" actId="478"/>
          <ac:spMkLst>
            <pc:docMk/>
            <pc:sldMk cId="2372528071" sldId="266"/>
            <ac:spMk id="26" creationId="{AE273E78-DDD7-4135-B07D-3514DECFC65B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7" creationId="{E4317714-BC79-48E1-AC8F-665D8B47CDB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8" creationId="{C26BA6A2-5EA9-4F09-AEA1-D93015B576E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9" creationId="{7B21EEA3-019F-4E39-AA55-81A1223551BA}"/>
          </ac:spMkLst>
        </pc:spChg>
        <pc:spChg chg="add del mod">
          <ac:chgData name="Fatima Maria Pillosu" userId="ff035341-0897-461c-8a78-f8f5d53ad921" providerId="ADAL" clId="{F23CEC35-725B-4523-8EFB-89DF33E7B721}" dt="2020-07-04T17:35:28.546" v="753" actId="478"/>
          <ac:spMkLst>
            <pc:docMk/>
            <pc:sldMk cId="2372528071" sldId="266"/>
            <ac:spMk id="30" creationId="{F04F3944-CD99-4776-AC4A-A5A69F94F1C3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1" creationId="{D570A228-7643-4B64-AE7E-1E2C4E9E992B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2" creationId="{386EDB4E-A739-431C-BC6D-9E789018DF9D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3" creationId="{6AC7F10A-4813-4B71-8F76-ACAA771A6BB0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4" creationId="{6D60B7E5-5B68-43B8-8F12-6906A77B2398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5" creationId="{7B7E9B9C-19BE-4F4E-9451-1FA409B4CE12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36" creationId="{26C0B018-FCF5-476F-8600-BBA77E563C7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37" creationId="{9B97B04D-AAC8-4E2F-8451-B478F8C6F0C2}"/>
          </ac:spMkLst>
        </pc:spChg>
        <pc:spChg chg="add del mod">
          <ac:chgData name="Fatima Maria Pillosu" userId="ff035341-0897-461c-8a78-f8f5d53ad921" providerId="ADAL" clId="{F23CEC35-725B-4523-8EFB-89DF33E7B721}" dt="2020-07-04T17:34:56.616" v="745" actId="478"/>
          <ac:spMkLst>
            <pc:docMk/>
            <pc:sldMk cId="2372528071" sldId="266"/>
            <ac:spMk id="38" creationId="{9C2F3223-519E-40CD-A67A-A99A898F48DA}"/>
          </ac:spMkLst>
        </pc:spChg>
        <pc:spChg chg="add del mod">
          <ac:chgData name="Fatima Maria Pillosu" userId="ff035341-0897-461c-8a78-f8f5d53ad921" providerId="ADAL" clId="{F23CEC35-725B-4523-8EFB-89DF33E7B721}" dt="2020-07-04T17:38:13.125" v="789" actId="478"/>
          <ac:spMkLst>
            <pc:docMk/>
            <pc:sldMk cId="2372528071" sldId="266"/>
            <ac:spMk id="39" creationId="{35679554-018F-4048-A103-AAAD668D056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0" creationId="{8FF25811-6645-42DD-B1AB-5F5FEBBE92A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1" creationId="{8C93B0ED-0685-48C1-ABE4-E19946567BCA}"/>
          </ac:spMkLst>
        </pc:spChg>
        <pc:spChg chg="add del mod">
          <ac:chgData name="Fatima Maria Pillosu" userId="ff035341-0897-461c-8a78-f8f5d53ad921" providerId="ADAL" clId="{F23CEC35-725B-4523-8EFB-89DF33E7B721}" dt="2020-07-04T17:41:05.476" v="913" actId="478"/>
          <ac:spMkLst>
            <pc:docMk/>
            <pc:sldMk cId="2372528071" sldId="266"/>
            <ac:spMk id="42" creationId="{78BD7DB4-B7BA-4642-9036-06BC702421C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3" creationId="{8CC965B1-A36B-4358-A1FC-B6D3E947491B}"/>
          </ac:spMkLst>
        </pc:spChg>
        <pc:spChg chg="add del mod">
          <ac:chgData name="Fatima Maria Pillosu" userId="ff035341-0897-461c-8a78-f8f5d53ad921" providerId="ADAL" clId="{F23CEC35-725B-4523-8EFB-89DF33E7B721}" dt="2020-07-04T17:41:44.263" v="926" actId="478"/>
          <ac:spMkLst>
            <pc:docMk/>
            <pc:sldMk cId="2372528071" sldId="266"/>
            <ac:spMk id="44" creationId="{AFEAAE4E-E69D-489F-8A1A-FE72D509A00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5" creationId="{2EADD128-3E82-401E-8410-BF7EAAA91DE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6" creationId="{3AF76653-CF53-4281-80C4-5F3679CD7309}"/>
          </ac:spMkLst>
        </pc:spChg>
        <pc:spChg chg="add del mod">
          <ac:chgData name="Fatima Maria Pillosu" userId="ff035341-0897-461c-8a78-f8f5d53ad921" providerId="ADAL" clId="{F23CEC35-725B-4523-8EFB-89DF33E7B721}" dt="2020-07-04T17:43:06.532" v="951" actId="478"/>
          <ac:spMkLst>
            <pc:docMk/>
            <pc:sldMk cId="2372528071" sldId="266"/>
            <ac:spMk id="47" creationId="{779C2E6D-503D-43DF-8FBB-E10EAA47F0C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8" creationId="{AF1A2BB6-D39C-4DD8-9967-C9CACA2EBA01}"/>
          </ac:spMkLst>
        </pc:spChg>
        <pc:spChg chg="add del mod">
          <ac:chgData name="Fatima Maria Pillosu" userId="ff035341-0897-461c-8a78-f8f5d53ad921" providerId="ADAL" clId="{F23CEC35-725B-4523-8EFB-89DF33E7B721}" dt="2020-07-04T17:39:28.617" v="865" actId="478"/>
          <ac:spMkLst>
            <pc:docMk/>
            <pc:sldMk cId="2372528071" sldId="266"/>
            <ac:spMk id="49" creationId="{7584F992-352A-4AC4-8ADE-ED3FCE0D12F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0" creationId="{BD9CF4E9-311D-4FF5-B0A1-E07307C11F60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1" creationId="{DA8CD7FF-B8AB-433B-B31C-85EFE242BF9C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2" creationId="{8DBFBE47-DA9E-4E93-BC8B-78AA20891A6B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3" creationId="{7E1ABFDD-87AB-4B1C-80E0-5443FB76EF7A}"/>
          </ac:spMkLst>
        </pc:spChg>
        <pc:spChg chg="add del mod">
          <ac:chgData name="Fatima Maria Pillosu" userId="ff035341-0897-461c-8a78-f8f5d53ad921" providerId="ADAL" clId="{F23CEC35-725B-4523-8EFB-89DF33E7B721}" dt="2020-07-04T17:44:21.729" v="982" actId="478"/>
          <ac:spMkLst>
            <pc:docMk/>
            <pc:sldMk cId="2372528071" sldId="266"/>
            <ac:spMk id="54" creationId="{AE44EB99-2D01-4273-803A-B3386214E97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5" creationId="{286CC651-14EA-40C9-93B3-84776B3B4043}"/>
          </ac:spMkLst>
        </pc:spChg>
        <pc:spChg chg="add del mod">
          <ac:chgData name="Fatima Maria Pillosu" userId="ff035341-0897-461c-8a78-f8f5d53ad921" providerId="ADAL" clId="{F23CEC35-725B-4523-8EFB-89DF33E7B721}" dt="2020-07-04T17:40:23.323" v="908" actId="478"/>
          <ac:spMkLst>
            <pc:docMk/>
            <pc:sldMk cId="2372528071" sldId="266"/>
            <ac:spMk id="56" creationId="{E4E4C9BE-F0BC-47B3-B1AC-7E7036D13F9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7" creationId="{227B9DAA-44A6-4CCE-93E1-F5F9FC26667A}"/>
          </ac:spMkLst>
        </pc:spChg>
        <pc:spChg chg="add del mod">
          <ac:chgData name="Fatima Maria Pillosu" userId="ff035341-0897-461c-8a78-f8f5d53ad921" providerId="ADAL" clId="{F23CEC35-725B-4523-8EFB-89DF33E7B721}" dt="2020-07-04T17:43:32.605" v="959" actId="478"/>
          <ac:spMkLst>
            <pc:docMk/>
            <pc:sldMk cId="2372528071" sldId="266"/>
            <ac:spMk id="58" creationId="{7464E5AD-5DD2-4BF1-868D-66E24F111B85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9" creationId="{AB483F3E-A82A-456A-AA66-42444CC75A38}"/>
          </ac:spMkLst>
        </pc:spChg>
        <pc:spChg chg="add del mod">
          <ac:chgData name="Fatima Maria Pillosu" userId="ff035341-0897-461c-8a78-f8f5d53ad921" providerId="ADAL" clId="{F23CEC35-725B-4523-8EFB-89DF33E7B721}" dt="2020-07-04T17:42:18.235" v="935" actId="478"/>
          <ac:spMkLst>
            <pc:docMk/>
            <pc:sldMk cId="2372528071" sldId="266"/>
            <ac:spMk id="60" creationId="{D0B3ECA5-0D1F-4FB8-83EC-6E7508E9DCB9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1" creationId="{EFCFC097-6CBD-4507-9695-143BACE19E8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2" creationId="{1503CE13-B0C7-4A58-9DEB-A41453FBBE43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3" creationId="{26846102-2A44-401A-A8EB-0AB6A91722F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4" creationId="{6AB69C50-FF25-4AA3-BABD-790BEEBEAB8D}"/>
          </ac:spMkLst>
        </pc:spChg>
        <pc:spChg chg="add del mod">
          <ac:chgData name="Fatima Maria Pillosu" userId="ff035341-0897-461c-8a78-f8f5d53ad921" providerId="ADAL" clId="{F23CEC35-725B-4523-8EFB-89DF33E7B721}" dt="2020-07-04T21:32:45.520" v="1454" actId="478"/>
          <ac:spMkLst>
            <pc:docMk/>
            <pc:sldMk cId="2372528071" sldId="266"/>
            <ac:spMk id="65" creationId="{81E950CC-3D4A-4915-8178-1B366EC763A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6" creationId="{F12590CA-107C-448E-B61E-4AFA0602B97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7" creationId="{B3F15D86-6B3F-45D5-B50B-C282762B0EA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8" creationId="{B171046B-9F48-47CB-AA39-33A97F705703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9" creationId="{3A544536-739E-46CA-8E4A-B3E76604EB4A}"/>
          </ac:spMkLst>
        </pc:spChg>
        <pc:picChg chg="add 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3" creationId="{A5B2AC4A-FE46-4ED3-83CE-8ACA2EDFDB30}"/>
          </ac:picMkLst>
        </pc:picChg>
        <pc:picChg chg="del">
          <ac:chgData name="Fatima Maria Pillosu" userId="ff035341-0897-461c-8a78-f8f5d53ad921" providerId="ADAL" clId="{F23CEC35-725B-4523-8EFB-89DF33E7B721}" dt="2020-07-04T11:06:32.342" v="27" actId="478"/>
          <ac:picMkLst>
            <pc:docMk/>
            <pc:sldMk cId="2372528071" sldId="266"/>
            <ac:picMk id="6" creationId="{274D2AFF-ACE7-4514-AB93-7C5A7C3DC142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7" creationId="{45DD83D6-CDC2-448C-89D5-7AC7055188F3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8" creationId="{976A947E-954D-4B06-A130-A588DD8B5CFC}"/>
          </ac:picMkLst>
        </pc:picChg>
        <pc:picChg chg="del">
          <ac:chgData name="Fatima Maria Pillosu" userId="ff035341-0897-461c-8a78-f8f5d53ad921" providerId="ADAL" clId="{F23CEC35-725B-4523-8EFB-89DF33E7B721}" dt="2020-07-04T11:06:33.096" v="28" actId="478"/>
          <ac:picMkLst>
            <pc:docMk/>
            <pc:sldMk cId="2372528071" sldId="266"/>
            <ac:picMk id="9" creationId="{E8527D44-BFC6-46C6-9184-B85C939E6375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0" creationId="{2A8374A0-CEC5-4DA2-8806-C70DD19E4057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1" creationId="{0ACD0B0D-1EAD-4FB3-81B7-EB59D83D71D5}"/>
          </ac:picMkLst>
        </pc:picChg>
        <pc:picChg chg="add 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6" creationId="{CD2953DE-E9AC-4A8B-AB99-33DD27DBA4DC}"/>
          </ac:picMkLst>
        </pc:picChg>
      </pc:sldChg>
      <pc:sldChg chg="delSp modSp">
        <pc:chgData name="Fatima Maria Pillosu" userId="ff035341-0897-461c-8a78-f8f5d53ad921" providerId="ADAL" clId="{F23CEC35-725B-4523-8EFB-89DF33E7B721}" dt="2020-07-04T21:40:22.485" v="1840" actId="207"/>
        <pc:sldMkLst>
          <pc:docMk/>
          <pc:sldMk cId="824357148" sldId="269"/>
        </pc:sldMkLst>
        <pc:spChg chg="mod">
          <ac:chgData name="Fatima Maria Pillosu" userId="ff035341-0897-461c-8a78-f8f5d53ad921" providerId="ADAL" clId="{F23CEC35-725B-4523-8EFB-89DF33E7B721}" dt="2020-07-04T21:40:02.271" v="1838" actId="113"/>
          <ac:spMkLst>
            <pc:docMk/>
            <pc:sldMk cId="824357148" sldId="269"/>
            <ac:spMk id="8" creationId="{5B6B9EDC-5F4A-42C0-908D-FB087FF517BB}"/>
          </ac:spMkLst>
        </pc:spChg>
        <pc:spChg chg="mod">
          <ac:chgData name="Fatima Maria Pillosu" userId="ff035341-0897-461c-8a78-f8f5d53ad921" providerId="ADAL" clId="{F23CEC35-725B-4523-8EFB-89DF33E7B721}" dt="2020-07-04T21:40:02.271" v="1838" actId="113"/>
          <ac:spMkLst>
            <pc:docMk/>
            <pc:sldMk cId="824357148" sldId="269"/>
            <ac:spMk id="9" creationId="{47146A02-0913-42E7-B47D-BF1FAA932314}"/>
          </ac:spMkLst>
        </pc:spChg>
        <pc:spChg chg="del mod">
          <ac:chgData name="Fatima Maria Pillosu" userId="ff035341-0897-461c-8a78-f8f5d53ad921" providerId="ADAL" clId="{F23CEC35-725B-4523-8EFB-89DF33E7B721}" dt="2020-07-04T21:38:30.885" v="1748" actId="478"/>
          <ac:spMkLst>
            <pc:docMk/>
            <pc:sldMk cId="824357148" sldId="269"/>
            <ac:spMk id="10" creationId="{7D28DCCF-EE0E-4F2B-A42D-916A932710E6}"/>
          </ac:spMkLst>
        </pc:spChg>
        <pc:spChg chg="mod">
          <ac:chgData name="Fatima Maria Pillosu" userId="ff035341-0897-461c-8a78-f8f5d53ad921" providerId="ADAL" clId="{F23CEC35-725B-4523-8EFB-89DF33E7B721}" dt="2020-07-04T21:40:22.485" v="1840" actId="207"/>
          <ac:spMkLst>
            <pc:docMk/>
            <pc:sldMk cId="824357148" sldId="269"/>
            <ac:spMk id="11" creationId="{3580071F-A450-416B-8E99-6C2CC5E1819B}"/>
          </ac:spMkLst>
        </pc:spChg>
        <pc:spChg chg="mod">
          <ac:chgData name="Fatima Maria Pillosu" userId="ff035341-0897-461c-8a78-f8f5d53ad921" providerId="ADAL" clId="{F23CEC35-725B-4523-8EFB-89DF33E7B721}" dt="2020-07-04T21:40:22.485" v="1840" actId="207"/>
          <ac:spMkLst>
            <pc:docMk/>
            <pc:sldMk cId="824357148" sldId="269"/>
            <ac:spMk id="12" creationId="{D3078A2A-1974-49E0-A18C-5B6E9153F02E}"/>
          </ac:spMkLst>
        </pc:spChg>
        <pc:spChg chg="del mod">
          <ac:chgData name="Fatima Maria Pillosu" userId="ff035341-0897-461c-8a78-f8f5d53ad921" providerId="ADAL" clId="{F23CEC35-725B-4523-8EFB-89DF33E7B721}" dt="2020-07-04T21:38:53.088" v="1751" actId="478"/>
          <ac:spMkLst>
            <pc:docMk/>
            <pc:sldMk cId="824357148" sldId="269"/>
            <ac:spMk id="13" creationId="{B531AB5D-F88C-47B4-ADE2-7ED1A5551DFD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6" creationId="{75400B91-EA81-4413-9728-D95320D5964B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7" creationId="{A1DCB8A9-16CE-4181-B4D6-29446A9044DD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8" creationId="{75AAFD9A-143F-4562-8B78-B980D254487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9" creationId="{64B62D27-5D40-4DED-86C1-F8C8024FE44F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0" creationId="{F2B755F8-EE92-4574-B4B1-DA0D88805208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1" creationId="{47C2885C-D004-46AF-9EAC-DD6B6679F04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2" creationId="{C803E2D7-1B31-4420-98AD-61F36B90E459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3" creationId="{6E3B34E7-F381-45F9-8B0E-0A6952AC5B57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4" creationId="{56B8B591-7396-4FDB-9CB8-D8B9ECDA533B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5" creationId="{66D11657-6863-4346-A1B5-D74C9339DD33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6" creationId="{D245E298-40A1-466D-8D87-F30780B0D5B7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34" creationId="{DDEECAAF-DD54-42F1-B880-8DA0B2A26EEA}"/>
          </ac:spMkLst>
        </pc:spChg>
        <pc:spChg chg="mod">
          <ac:chgData name="Fatima Maria Pillosu" userId="ff035341-0897-461c-8a78-f8f5d53ad921" providerId="ADAL" clId="{F23CEC35-725B-4523-8EFB-89DF33E7B721}" dt="2020-07-04T21:40:09.537" v="1839" actId="113"/>
          <ac:spMkLst>
            <pc:docMk/>
            <pc:sldMk cId="824357148" sldId="269"/>
            <ac:spMk id="36" creationId="{6D26E18D-07A5-4EED-870D-4B93A453E2A8}"/>
          </ac:spMkLst>
        </pc:spChg>
        <pc:spChg chg="del mod">
          <ac:chgData name="Fatima Maria Pillosu" userId="ff035341-0897-461c-8a78-f8f5d53ad921" providerId="ADAL" clId="{F23CEC35-725B-4523-8EFB-89DF33E7B721}" dt="2020-07-04T21:37:50.105" v="1724" actId="478"/>
          <ac:spMkLst>
            <pc:docMk/>
            <pc:sldMk cId="824357148" sldId="269"/>
            <ac:spMk id="37" creationId="{B8E3AA00-E50D-47DC-91A7-6108AB6511AE}"/>
          </ac:spMkLst>
        </pc:spChg>
        <pc:spChg chg="del mod">
          <ac:chgData name="Fatima Maria Pillosu" userId="ff035341-0897-461c-8a78-f8f5d53ad921" providerId="ADAL" clId="{F23CEC35-725B-4523-8EFB-89DF33E7B721}" dt="2020-07-04T21:37:48.503" v="1723" actId="478"/>
          <ac:spMkLst>
            <pc:docMk/>
            <pc:sldMk cId="824357148" sldId="269"/>
            <ac:spMk id="38" creationId="{BA56D6CD-61BF-4495-9AF8-D3F42428D5A1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0" creationId="{972CF067-6C3D-47D4-AAC3-B35D6E5C6E1E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1" creationId="{FEC65A48-284D-454D-A595-55B8FFB36CA8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2" creationId="{B3A0B537-3102-4DB3-A195-A65154B43FA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3" creationId="{4AF7D908-0E38-452A-B22C-B3B3AE093AD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4" creationId="{7BCD9893-13D6-496F-969A-72C759421583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5" creationId="{BDDC828C-6BB4-48A6-8F39-B96DF369CA3E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6" creationId="{64CABD0B-111C-4A50-84BB-298CFADC3D50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7" creationId="{F1259F8E-A891-45B7-B2E3-B029F0FB8711}"/>
          </ac:spMkLst>
        </pc:sp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4" creationId="{B0527E20-8190-4057-9106-F48402CF49F7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5" creationId="{A69D8BC1-03B8-4063-9CF9-71F5EAEF58F5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6" creationId="{0171343B-7AA2-499B-969B-6A763F5FF594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7" creationId="{3D23B3E2-F163-4254-89A3-4C96824A7139}"/>
          </ac:picMkLst>
        </pc:picChg>
      </pc:sldChg>
      <pc:sldChg chg="addSp delSp modSp add del">
        <pc:chgData name="Fatima Maria Pillosu" userId="ff035341-0897-461c-8a78-f8f5d53ad921" providerId="ADAL" clId="{F23CEC35-725B-4523-8EFB-89DF33E7B721}" dt="2020-07-05T17:20:21.670" v="2811" actId="2696"/>
        <pc:sldMkLst>
          <pc:docMk/>
          <pc:sldMk cId="643557989" sldId="270"/>
        </pc:sldMkLst>
        <pc:spChg chg="del">
          <ac:chgData name="Fatima Maria Pillosu" userId="ff035341-0897-461c-8a78-f8f5d53ad921" providerId="ADAL" clId="{F23CEC35-725B-4523-8EFB-89DF33E7B721}" dt="2020-07-04T21:45:32.288" v="1842" actId="478"/>
          <ac:spMkLst>
            <pc:docMk/>
            <pc:sldMk cId="643557989" sldId="270"/>
            <ac:spMk id="2" creationId="{FF7674B2-59E8-4AB2-88A3-ED47C19F9CD5}"/>
          </ac:spMkLst>
        </pc:spChg>
        <pc:spChg chg="del">
          <ac:chgData name="Fatima Maria Pillosu" userId="ff035341-0897-461c-8a78-f8f5d53ad921" providerId="ADAL" clId="{F23CEC35-725B-4523-8EFB-89DF33E7B721}" dt="2020-07-04T21:45:33.656" v="1843" actId="478"/>
          <ac:spMkLst>
            <pc:docMk/>
            <pc:sldMk cId="643557989" sldId="270"/>
            <ac:spMk id="3" creationId="{DD490301-0116-4B08-AD50-8247EF7EC589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18" creationId="{D775DFEF-DF2B-4324-9D20-DC9C77CA8A0E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19" creationId="{0275D2DA-E2DA-4DCD-9C38-AB2E2205D561}"/>
          </ac:spMkLst>
        </pc:spChg>
        <pc:spChg chg="add">
          <ac:chgData name="Fatima Maria Pillosu" userId="ff035341-0897-461c-8a78-f8f5d53ad921" providerId="ADAL" clId="{F23CEC35-725B-4523-8EFB-89DF33E7B721}" dt="2020-07-04T21:46:45.613" v="1846"/>
          <ac:spMkLst>
            <pc:docMk/>
            <pc:sldMk cId="643557989" sldId="270"/>
            <ac:spMk id="20" creationId="{5942EF01-E4BE-4DD0-A8B9-686A4486EB47}"/>
          </ac:spMkLst>
        </pc:spChg>
        <pc:spChg chg="add mod">
          <ac:chgData name="Fatima Maria Pillosu" userId="ff035341-0897-461c-8a78-f8f5d53ad921" providerId="ADAL" clId="{F23CEC35-725B-4523-8EFB-89DF33E7B721}" dt="2020-07-04T21:56:28.766" v="1912" actId="1036"/>
          <ac:spMkLst>
            <pc:docMk/>
            <pc:sldMk cId="643557989" sldId="270"/>
            <ac:spMk id="21" creationId="{78E95A68-EE72-40FE-81E0-43CED9B3F691}"/>
          </ac:spMkLst>
        </pc:spChg>
        <pc:spChg chg="add mod">
          <ac:chgData name="Fatima Maria Pillosu" userId="ff035341-0897-461c-8a78-f8f5d53ad921" providerId="ADAL" clId="{F23CEC35-725B-4523-8EFB-89DF33E7B721}" dt="2020-07-04T21:54:08.111" v="1897" actId="14100"/>
          <ac:spMkLst>
            <pc:docMk/>
            <pc:sldMk cId="643557989" sldId="270"/>
            <ac:spMk id="22" creationId="{DB26F5C2-9B63-40F6-B28F-D2B089D1FE62}"/>
          </ac:spMkLst>
        </pc:spChg>
        <pc:spChg chg="add mod">
          <ac:chgData name="Fatima Maria Pillosu" userId="ff035341-0897-461c-8a78-f8f5d53ad921" providerId="ADAL" clId="{F23CEC35-725B-4523-8EFB-89DF33E7B721}" dt="2020-07-04T21:56:44.133" v="1920" actId="1036"/>
          <ac:spMkLst>
            <pc:docMk/>
            <pc:sldMk cId="643557989" sldId="270"/>
            <ac:spMk id="23" creationId="{645F8249-82D2-4E53-805E-D047BA12268A}"/>
          </ac:spMkLst>
        </pc:spChg>
        <pc:spChg chg="add mod">
          <ac:chgData name="Fatima Maria Pillosu" userId="ff035341-0897-461c-8a78-f8f5d53ad921" providerId="ADAL" clId="{F23CEC35-725B-4523-8EFB-89DF33E7B721}" dt="2020-07-04T21:56:53.524" v="1921" actId="14100"/>
          <ac:spMkLst>
            <pc:docMk/>
            <pc:sldMk cId="643557989" sldId="270"/>
            <ac:spMk id="24" creationId="{21A8E04A-487B-46E5-9C49-66302A5D5B73}"/>
          </ac:spMkLst>
        </pc:spChg>
        <pc:spChg chg="add mod">
          <ac:chgData name="Fatima Maria Pillosu" userId="ff035341-0897-461c-8a78-f8f5d53ad921" providerId="ADAL" clId="{F23CEC35-725B-4523-8EFB-89DF33E7B721}" dt="2020-07-04T21:57:18.138" v="1939" actId="1036"/>
          <ac:spMkLst>
            <pc:docMk/>
            <pc:sldMk cId="643557989" sldId="270"/>
            <ac:spMk id="25" creationId="{36E45D08-3C6B-449F-8816-5F3BA5266C0C}"/>
          </ac:spMkLst>
        </pc:spChg>
        <pc:spChg chg="add mod">
          <ac:chgData name="Fatima Maria Pillosu" userId="ff035341-0897-461c-8a78-f8f5d53ad921" providerId="ADAL" clId="{F23CEC35-725B-4523-8EFB-89DF33E7B721}" dt="2020-07-04T21:57:05.935" v="1930" actId="1035"/>
          <ac:spMkLst>
            <pc:docMk/>
            <pc:sldMk cId="643557989" sldId="270"/>
            <ac:spMk id="26" creationId="{87882AA4-0CC3-45CD-ADBD-9C4C4825795C}"/>
          </ac:spMkLst>
        </pc:spChg>
        <pc:spChg chg="add mod">
          <ac:chgData name="Fatima Maria Pillosu" userId="ff035341-0897-461c-8a78-f8f5d53ad921" providerId="ADAL" clId="{F23CEC35-725B-4523-8EFB-89DF33E7B721}" dt="2020-07-04T22:05:34.675" v="2078" actId="1036"/>
          <ac:spMkLst>
            <pc:docMk/>
            <pc:sldMk cId="643557989" sldId="270"/>
            <ac:spMk id="27" creationId="{2D493FDC-C74B-4267-BEB8-49F50EA2F57E}"/>
          </ac:spMkLst>
        </pc:spChg>
        <pc:spChg chg="add del mod">
          <ac:chgData name="Fatima Maria Pillosu" userId="ff035341-0897-461c-8a78-f8f5d53ad921" providerId="ADAL" clId="{F23CEC35-725B-4523-8EFB-89DF33E7B721}" dt="2020-07-04T21:53:36.083" v="1892" actId="478"/>
          <ac:spMkLst>
            <pc:docMk/>
            <pc:sldMk cId="643557989" sldId="270"/>
            <ac:spMk id="28" creationId="{4D246F62-54D7-4200-8948-CDE84070ED6B}"/>
          </ac:spMkLst>
        </pc:spChg>
        <pc:spChg chg="add del mod">
          <ac:chgData name="Fatima Maria Pillosu" userId="ff035341-0897-461c-8a78-f8f5d53ad921" providerId="ADAL" clId="{F23CEC35-725B-4523-8EFB-89DF33E7B721}" dt="2020-07-04T21:49:59.236" v="1867" actId="478"/>
          <ac:spMkLst>
            <pc:docMk/>
            <pc:sldMk cId="643557989" sldId="270"/>
            <ac:spMk id="29" creationId="{0FB7E405-EEF2-430B-891C-EB6541ED7C71}"/>
          </ac:spMkLst>
        </pc:spChg>
        <pc:spChg chg="add del">
          <ac:chgData name="Fatima Maria Pillosu" userId="ff035341-0897-461c-8a78-f8f5d53ad921" providerId="ADAL" clId="{F23CEC35-725B-4523-8EFB-89DF33E7B721}" dt="2020-07-04T21:48:06.587" v="1855" actId="478"/>
          <ac:spMkLst>
            <pc:docMk/>
            <pc:sldMk cId="643557989" sldId="270"/>
            <ac:spMk id="30" creationId="{1A73CB23-594C-4BAB-8EC6-6EB7ACABC304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45" creationId="{9BED9280-C52F-4CB6-A2F3-D89062742C93}"/>
          </ac:spMkLst>
        </pc:spChg>
        <pc:spChg chg="add del mod">
          <ac:chgData name="Fatima Maria Pillosu" userId="ff035341-0897-461c-8a78-f8f5d53ad921" providerId="ADAL" clId="{F23CEC35-725B-4523-8EFB-89DF33E7B721}" dt="2020-07-04T21:59:28.375" v="1956" actId="478"/>
          <ac:spMkLst>
            <pc:docMk/>
            <pc:sldMk cId="643557989" sldId="270"/>
            <ac:spMk id="46" creationId="{94294DCD-02D9-40C2-9233-CD8E533CAE1A}"/>
          </ac:spMkLst>
        </pc:spChg>
        <pc:spChg chg="add mod">
          <ac:chgData name="Fatima Maria Pillosu" userId="ff035341-0897-461c-8a78-f8f5d53ad921" providerId="ADAL" clId="{F23CEC35-725B-4523-8EFB-89DF33E7B721}" dt="2020-07-05T16:05:59.251" v="2128" actId="20577"/>
          <ac:spMkLst>
            <pc:docMk/>
            <pc:sldMk cId="643557989" sldId="270"/>
            <ac:spMk id="47" creationId="{68054EE7-A8C2-4C56-B37C-3795DEB2837A}"/>
          </ac:spMkLst>
        </pc:spChg>
        <pc:spChg chg="add mod">
          <ac:chgData name="Fatima Maria Pillosu" userId="ff035341-0897-461c-8a78-f8f5d53ad921" providerId="ADAL" clId="{F23CEC35-725B-4523-8EFB-89DF33E7B721}" dt="2020-07-04T22:07:05.581" v="2098" actId="14100"/>
          <ac:spMkLst>
            <pc:docMk/>
            <pc:sldMk cId="643557989" sldId="270"/>
            <ac:spMk id="49" creationId="{08469817-FE35-4CC0-AAED-FD53F5E0F7D3}"/>
          </ac:spMkLst>
        </pc:spChg>
        <pc:picChg chg="add mod">
          <ac:chgData name="Fatima Maria Pillosu" userId="ff035341-0897-461c-8a78-f8f5d53ad921" providerId="ADAL" clId="{F23CEC35-725B-4523-8EFB-89DF33E7B721}" dt="2020-07-04T21:51:58.066" v="1878" actId="1076"/>
          <ac:picMkLst>
            <pc:docMk/>
            <pc:sldMk cId="643557989" sldId="270"/>
            <ac:picMk id="4" creationId="{037D705E-9775-4915-A711-04C84D5D25E1}"/>
          </ac:picMkLst>
        </pc:picChg>
        <pc:picChg chg="add mod">
          <ac:chgData name="Fatima Maria Pillosu" userId="ff035341-0897-461c-8a78-f8f5d53ad921" providerId="ADAL" clId="{F23CEC35-725B-4523-8EFB-89DF33E7B721}" dt="2020-07-04T21:51:50.657" v="1877" actId="1076"/>
          <ac:picMkLst>
            <pc:docMk/>
            <pc:sldMk cId="643557989" sldId="270"/>
            <ac:picMk id="5" creationId="{1477DFE5-3A81-4DF1-B349-0429DD3D9B41}"/>
          </ac:picMkLst>
        </pc:picChg>
        <pc:picChg chg="add mod">
          <ac:chgData name="Fatima Maria Pillosu" userId="ff035341-0897-461c-8a78-f8f5d53ad921" providerId="ADAL" clId="{F23CEC35-725B-4523-8EFB-89DF33E7B721}" dt="2020-07-04T21:56:28.766" v="1912" actId="1036"/>
          <ac:picMkLst>
            <pc:docMk/>
            <pc:sldMk cId="643557989" sldId="270"/>
            <ac:picMk id="6" creationId="{CF20D2AB-896B-4471-83C4-4C53C44C5FB2}"/>
          </ac:picMkLst>
        </pc:picChg>
        <pc:picChg chg="add mod">
          <ac:chgData name="Fatima Maria Pillosu" userId="ff035341-0897-461c-8a78-f8f5d53ad921" providerId="ADAL" clId="{F23CEC35-725B-4523-8EFB-89DF33E7B721}" dt="2020-07-04T21:56:37.264" v="1915" actId="1036"/>
          <ac:picMkLst>
            <pc:docMk/>
            <pc:sldMk cId="643557989" sldId="270"/>
            <ac:picMk id="7" creationId="{80184F81-DE36-4CB1-BA8E-4CB8689A0F53}"/>
          </ac:picMkLst>
        </pc:picChg>
        <pc:picChg chg="add mod">
          <ac:chgData name="Fatima Maria Pillosu" userId="ff035341-0897-461c-8a78-f8f5d53ad921" providerId="ADAL" clId="{F23CEC35-725B-4523-8EFB-89DF33E7B721}" dt="2020-07-04T21:56:44.133" v="1920" actId="1036"/>
          <ac:picMkLst>
            <pc:docMk/>
            <pc:sldMk cId="643557989" sldId="270"/>
            <ac:picMk id="8" creationId="{F0023410-61EE-4674-B620-E3E0B591DA31}"/>
          </ac:picMkLst>
        </pc:picChg>
        <pc:picChg chg="add mod">
          <ac:chgData name="Fatima Maria Pillosu" userId="ff035341-0897-461c-8a78-f8f5d53ad921" providerId="ADAL" clId="{F23CEC35-725B-4523-8EFB-89DF33E7B721}" dt="2020-07-04T21:57:05.935" v="1930" actId="1035"/>
          <ac:picMkLst>
            <pc:docMk/>
            <pc:sldMk cId="643557989" sldId="270"/>
            <ac:picMk id="9" creationId="{3E36AF98-4C2D-447B-9C9A-CCF46A6940C8}"/>
          </ac:picMkLst>
        </pc:picChg>
        <pc:picChg chg="add mod">
          <ac:chgData name="Fatima Maria Pillosu" userId="ff035341-0897-461c-8a78-f8f5d53ad921" providerId="ADAL" clId="{F23CEC35-725B-4523-8EFB-89DF33E7B721}" dt="2020-07-04T21:57:18.138" v="1939" actId="1036"/>
          <ac:picMkLst>
            <pc:docMk/>
            <pc:sldMk cId="643557989" sldId="270"/>
            <ac:picMk id="10" creationId="{527FA0B6-0B06-4ED9-978B-7162D4A9BCD0}"/>
          </ac:picMkLst>
        </pc:picChg>
        <pc:picChg chg="add mod">
          <ac:chgData name="Fatima Maria Pillosu" userId="ff035341-0897-461c-8a78-f8f5d53ad921" providerId="ADAL" clId="{F23CEC35-725B-4523-8EFB-89DF33E7B721}" dt="2020-07-04T21:52:18.086" v="1882" actId="1076"/>
          <ac:picMkLst>
            <pc:docMk/>
            <pc:sldMk cId="643557989" sldId="270"/>
            <ac:picMk id="11" creationId="{5AB9FCA6-8CC6-4720-94DF-89864E56AFE0}"/>
          </ac:picMkLst>
        </pc:picChg>
        <pc:picChg chg="add mod">
          <ac:chgData name="Fatima Maria Pillosu" userId="ff035341-0897-461c-8a78-f8f5d53ad921" providerId="ADAL" clId="{F23CEC35-725B-4523-8EFB-89DF33E7B721}" dt="2020-07-04T21:53:44.925" v="1893" actId="1036"/>
          <ac:picMkLst>
            <pc:docMk/>
            <pc:sldMk cId="643557989" sldId="270"/>
            <ac:picMk id="12" creationId="{DBD76A0D-CFD0-4A25-ADEE-76016FB55016}"/>
          </ac:picMkLst>
        </pc:picChg>
        <pc:picChg chg="add mod">
          <ac:chgData name="Fatima Maria Pillosu" userId="ff035341-0897-461c-8a78-f8f5d53ad921" providerId="ADAL" clId="{F23CEC35-725B-4523-8EFB-89DF33E7B721}" dt="2020-07-04T21:56:28.766" v="1912" actId="1036"/>
          <ac:picMkLst>
            <pc:docMk/>
            <pc:sldMk cId="643557989" sldId="270"/>
            <ac:picMk id="13" creationId="{8ECFA926-5EF1-4FCC-B972-3F99499BEBD4}"/>
          </ac:picMkLst>
        </pc:picChg>
        <pc:picChg chg="add mod">
          <ac:chgData name="Fatima Maria Pillosu" userId="ff035341-0897-461c-8a78-f8f5d53ad921" providerId="ADAL" clId="{F23CEC35-725B-4523-8EFB-89DF33E7B721}" dt="2020-07-04T21:56:37.264" v="1915" actId="1036"/>
          <ac:picMkLst>
            <pc:docMk/>
            <pc:sldMk cId="643557989" sldId="270"/>
            <ac:picMk id="14" creationId="{4446F228-0627-4D89-BCA6-E2681618BAFD}"/>
          </ac:picMkLst>
        </pc:picChg>
        <pc:picChg chg="add mod">
          <ac:chgData name="Fatima Maria Pillosu" userId="ff035341-0897-461c-8a78-f8f5d53ad921" providerId="ADAL" clId="{F23CEC35-725B-4523-8EFB-89DF33E7B721}" dt="2020-07-04T21:56:44.133" v="1920" actId="1036"/>
          <ac:picMkLst>
            <pc:docMk/>
            <pc:sldMk cId="643557989" sldId="270"/>
            <ac:picMk id="15" creationId="{09603684-0C35-4550-B661-1A7FA958BDE5}"/>
          </ac:picMkLst>
        </pc:picChg>
        <pc:picChg chg="add mod">
          <ac:chgData name="Fatima Maria Pillosu" userId="ff035341-0897-461c-8a78-f8f5d53ad921" providerId="ADAL" clId="{F23CEC35-725B-4523-8EFB-89DF33E7B721}" dt="2020-07-04T21:57:05.935" v="1930" actId="1035"/>
          <ac:picMkLst>
            <pc:docMk/>
            <pc:sldMk cId="643557989" sldId="270"/>
            <ac:picMk id="16" creationId="{60E5C8AF-DC82-44E5-AD2B-72C4FA93333D}"/>
          </ac:picMkLst>
        </pc:picChg>
        <pc:picChg chg="add mod">
          <ac:chgData name="Fatima Maria Pillosu" userId="ff035341-0897-461c-8a78-f8f5d53ad921" providerId="ADAL" clId="{F23CEC35-725B-4523-8EFB-89DF33E7B721}" dt="2020-07-04T21:57:18.138" v="1939" actId="1036"/>
          <ac:picMkLst>
            <pc:docMk/>
            <pc:sldMk cId="643557989" sldId="270"/>
            <ac:picMk id="17" creationId="{21182BA3-961F-4671-9A94-0F57C6C21ED2}"/>
          </ac:picMkLst>
        </pc:picChg>
        <pc:picChg chg="add mod">
          <ac:chgData name="Fatima Maria Pillosu" userId="ff035341-0897-461c-8a78-f8f5d53ad921" providerId="ADAL" clId="{F23CEC35-725B-4523-8EFB-89DF33E7B721}" dt="2020-07-04T22:00:14.337" v="2034" actId="14100"/>
          <ac:picMkLst>
            <pc:docMk/>
            <pc:sldMk cId="643557989" sldId="270"/>
            <ac:picMk id="31" creationId="{EFF2FDCA-183C-4E58-AD27-37D8C1CCCA64}"/>
          </ac:picMkLst>
        </pc:picChg>
        <pc:picChg chg="add mod">
          <ac:chgData name="Fatima Maria Pillosu" userId="ff035341-0897-461c-8a78-f8f5d53ad921" providerId="ADAL" clId="{F23CEC35-725B-4523-8EFB-89DF33E7B721}" dt="2020-07-04T22:00:32.086" v="2039" actId="1037"/>
          <ac:picMkLst>
            <pc:docMk/>
            <pc:sldMk cId="643557989" sldId="270"/>
            <ac:picMk id="32" creationId="{5EC7126F-9AB4-41BC-BE70-88C63643BE03}"/>
          </ac:picMkLst>
        </pc:picChg>
        <pc:picChg chg="add mod">
          <ac:chgData name="Fatima Maria Pillosu" userId="ff035341-0897-461c-8a78-f8f5d53ad921" providerId="ADAL" clId="{F23CEC35-725B-4523-8EFB-89DF33E7B721}" dt="2020-07-04T22:03:13.117" v="2065" actId="1036"/>
          <ac:picMkLst>
            <pc:docMk/>
            <pc:sldMk cId="643557989" sldId="270"/>
            <ac:picMk id="33" creationId="{64CD4A3E-8162-4C65-8E78-8AC35FA5C7E5}"/>
          </ac:picMkLst>
        </pc:picChg>
        <pc:picChg chg="add mod">
          <ac:chgData name="Fatima Maria Pillosu" userId="ff035341-0897-461c-8a78-f8f5d53ad921" providerId="ADAL" clId="{F23CEC35-725B-4523-8EFB-89DF33E7B721}" dt="2020-07-04T22:03:26.345" v="2066" actId="1036"/>
          <ac:picMkLst>
            <pc:docMk/>
            <pc:sldMk cId="643557989" sldId="270"/>
            <ac:picMk id="34" creationId="{1040BD99-83D5-4C66-A2D1-478AE432A885}"/>
          </ac:picMkLst>
        </pc:picChg>
        <pc:picChg chg="add mod">
          <ac:chgData name="Fatima Maria Pillosu" userId="ff035341-0897-461c-8a78-f8f5d53ad921" providerId="ADAL" clId="{F23CEC35-725B-4523-8EFB-89DF33E7B721}" dt="2020-07-04T22:03:06.592" v="2064" actId="14100"/>
          <ac:picMkLst>
            <pc:docMk/>
            <pc:sldMk cId="643557989" sldId="270"/>
            <ac:picMk id="35" creationId="{670F5F64-876F-49CC-A3F9-13783EB3CD00}"/>
          </ac:picMkLst>
        </pc:picChg>
        <pc:picChg chg="add mod">
          <ac:chgData name="Fatima Maria Pillosu" userId="ff035341-0897-461c-8a78-f8f5d53ad921" providerId="ADAL" clId="{F23CEC35-725B-4523-8EFB-89DF33E7B721}" dt="2020-07-04T22:03:37.646" v="2068" actId="1035"/>
          <ac:picMkLst>
            <pc:docMk/>
            <pc:sldMk cId="643557989" sldId="270"/>
            <ac:picMk id="36" creationId="{101AE256-3A1B-418C-B8DF-A7855D669B6D}"/>
          </ac:picMkLst>
        </pc:picChg>
        <pc:picChg chg="add mod">
          <ac:chgData name="Fatima Maria Pillosu" userId="ff035341-0897-461c-8a78-f8f5d53ad921" providerId="ADAL" clId="{F23CEC35-725B-4523-8EFB-89DF33E7B721}" dt="2020-07-04T22:02:47.442" v="2062" actId="1035"/>
          <ac:picMkLst>
            <pc:docMk/>
            <pc:sldMk cId="643557989" sldId="270"/>
            <ac:picMk id="37" creationId="{9780657C-9025-4203-A633-AEA57B5AA43D}"/>
          </ac:picMkLst>
        </pc:picChg>
        <pc:picChg chg="add mod">
          <ac:chgData name="Fatima Maria Pillosu" userId="ff035341-0897-461c-8a78-f8f5d53ad921" providerId="ADAL" clId="{F23CEC35-725B-4523-8EFB-89DF33E7B721}" dt="2020-07-04T22:03:45.940" v="2069" actId="1076"/>
          <ac:picMkLst>
            <pc:docMk/>
            <pc:sldMk cId="643557989" sldId="270"/>
            <ac:picMk id="38" creationId="{E05D9775-6B53-4A7A-A8C6-7D94B376F64A}"/>
          </ac:picMkLst>
        </pc:picChg>
        <pc:picChg chg="add mod">
          <ac:chgData name="Fatima Maria Pillosu" userId="ff035341-0897-461c-8a78-f8f5d53ad921" providerId="ADAL" clId="{F23CEC35-725B-4523-8EFB-89DF33E7B721}" dt="2020-07-04T22:02:33.673" v="2060" actId="1076"/>
          <ac:picMkLst>
            <pc:docMk/>
            <pc:sldMk cId="643557989" sldId="270"/>
            <ac:picMk id="39" creationId="{6B6D9332-4F5F-4D49-8A71-6CFCBC66E9A1}"/>
          </ac:picMkLst>
        </pc:picChg>
        <pc:picChg chg="add mod">
          <ac:chgData name="Fatima Maria Pillosu" userId="ff035341-0897-461c-8a78-f8f5d53ad921" providerId="ADAL" clId="{F23CEC35-725B-4523-8EFB-89DF33E7B721}" dt="2020-07-04T22:03:57.164" v="2070" actId="1076"/>
          <ac:picMkLst>
            <pc:docMk/>
            <pc:sldMk cId="643557989" sldId="270"/>
            <ac:picMk id="40" creationId="{C0C735AC-AE8C-4F90-A57B-38C2C72C0C4C}"/>
          </ac:picMkLst>
        </pc:picChg>
        <pc:picChg chg="add mod">
          <ac:chgData name="Fatima Maria Pillosu" userId="ff035341-0897-461c-8a78-f8f5d53ad921" providerId="ADAL" clId="{F23CEC35-725B-4523-8EFB-89DF33E7B721}" dt="2020-07-04T22:02:24.281" v="2059" actId="14100"/>
          <ac:picMkLst>
            <pc:docMk/>
            <pc:sldMk cId="643557989" sldId="270"/>
            <ac:picMk id="41" creationId="{3E400022-C696-49EC-ADC9-C4F7128C7832}"/>
          </ac:picMkLst>
        </pc:picChg>
        <pc:picChg chg="add mod">
          <ac:chgData name="Fatima Maria Pillosu" userId="ff035341-0897-461c-8a78-f8f5d53ad921" providerId="ADAL" clId="{F23CEC35-725B-4523-8EFB-89DF33E7B721}" dt="2020-07-04T22:04:20.165" v="2072" actId="14100"/>
          <ac:picMkLst>
            <pc:docMk/>
            <pc:sldMk cId="643557989" sldId="270"/>
            <ac:picMk id="42" creationId="{99499B51-4509-4F8D-A9F4-B98FA7EBDE88}"/>
          </ac:picMkLst>
        </pc:picChg>
        <pc:picChg chg="add mod">
          <ac:chgData name="Fatima Maria Pillosu" userId="ff035341-0897-461c-8a78-f8f5d53ad921" providerId="ADAL" clId="{F23CEC35-725B-4523-8EFB-89DF33E7B721}" dt="2020-07-04T22:01:12.489" v="2046" actId="14100"/>
          <ac:picMkLst>
            <pc:docMk/>
            <pc:sldMk cId="643557989" sldId="270"/>
            <ac:picMk id="43" creationId="{71BBEF86-F293-4C42-8C49-BE73A2C3C916}"/>
          </ac:picMkLst>
        </pc:picChg>
        <pc:picChg chg="add mod">
          <ac:chgData name="Fatima Maria Pillosu" userId="ff035341-0897-461c-8a78-f8f5d53ad921" providerId="ADAL" clId="{F23CEC35-725B-4523-8EFB-89DF33E7B721}" dt="2020-07-04T22:04:30.118" v="2073" actId="14100"/>
          <ac:picMkLst>
            <pc:docMk/>
            <pc:sldMk cId="643557989" sldId="270"/>
            <ac:picMk id="44" creationId="{73F4727A-61B3-4E68-86FA-F1B5AE1C22C0}"/>
          </ac:picMkLst>
        </pc:picChg>
        <pc:picChg chg="add mod">
          <ac:chgData name="Fatima Maria Pillosu" userId="ff035341-0897-461c-8a78-f8f5d53ad921" providerId="ADAL" clId="{F23CEC35-725B-4523-8EFB-89DF33E7B721}" dt="2020-07-04T22:06:34.761" v="2084" actId="14100"/>
          <ac:picMkLst>
            <pc:docMk/>
            <pc:sldMk cId="643557989" sldId="270"/>
            <ac:picMk id="48" creationId="{EDFE3090-994B-4FE1-A5F4-A2C7D98053CC}"/>
          </ac:picMkLst>
        </pc:picChg>
      </pc:sldChg>
      <pc:sldChg chg="addSp delSp modSp add">
        <pc:chgData name="Fatima Maria Pillosu" userId="ff035341-0897-461c-8a78-f8f5d53ad921" providerId="ADAL" clId="{F23CEC35-725B-4523-8EFB-89DF33E7B721}" dt="2020-07-08T15:37:14.980" v="3199" actId="1038"/>
        <pc:sldMkLst>
          <pc:docMk/>
          <pc:sldMk cId="194351477" sldId="271"/>
        </pc:sldMkLst>
        <pc:spChg chg="del">
          <ac:chgData name="Fatima Maria Pillosu" userId="ff035341-0897-461c-8a78-f8f5d53ad921" providerId="ADAL" clId="{F23CEC35-725B-4523-8EFB-89DF33E7B721}" dt="2020-07-05T16:42:02.229" v="2130" actId="478"/>
          <ac:spMkLst>
            <pc:docMk/>
            <pc:sldMk cId="194351477" sldId="271"/>
            <ac:spMk id="2" creationId="{CCB90A55-7E21-4F31-9647-755D8BBE7F4D}"/>
          </ac:spMkLst>
        </pc:spChg>
        <pc:spChg chg="del">
          <ac:chgData name="Fatima Maria Pillosu" userId="ff035341-0897-461c-8a78-f8f5d53ad921" providerId="ADAL" clId="{F23CEC35-725B-4523-8EFB-89DF33E7B721}" dt="2020-07-05T16:42:03.585" v="2131" actId="478"/>
          <ac:spMkLst>
            <pc:docMk/>
            <pc:sldMk cId="194351477" sldId="271"/>
            <ac:spMk id="3" creationId="{B96DD555-44A7-4358-B837-D206F60F7629}"/>
          </ac:spMkLst>
        </pc:spChg>
        <pc:spChg chg="add del mod">
          <ac:chgData name="Fatima Maria Pillosu" userId="ff035341-0897-461c-8a78-f8f5d53ad921" providerId="ADAL" clId="{F23CEC35-725B-4523-8EFB-89DF33E7B721}" dt="2020-07-08T13:51:09.716" v="3179" actId="478"/>
          <ac:spMkLst>
            <pc:docMk/>
            <pc:sldMk cId="194351477" sldId="271"/>
            <ac:spMk id="66" creationId="{C4322FF1-D6DA-4294-B5D6-7E07805D47A7}"/>
          </ac:spMkLst>
        </pc:spChg>
        <pc:spChg chg="add del mod">
          <ac:chgData name="Fatima Maria Pillosu" userId="ff035341-0897-461c-8a78-f8f5d53ad921" providerId="ADAL" clId="{F23CEC35-725B-4523-8EFB-89DF33E7B721}" dt="2020-07-08T13:51:12.443" v="3180" actId="478"/>
          <ac:spMkLst>
            <pc:docMk/>
            <pc:sldMk cId="194351477" sldId="271"/>
            <ac:spMk id="67" creationId="{F242A0BC-0F39-42E8-97FA-251C8A9FC166}"/>
          </ac:spMkLst>
        </pc:spChg>
        <pc:spChg chg="add mod">
          <ac:chgData name="Fatima Maria Pillosu" userId="ff035341-0897-461c-8a78-f8f5d53ad921" providerId="ADAL" clId="{F23CEC35-725B-4523-8EFB-89DF33E7B721}" dt="2020-07-05T17:12:05.210" v="2516" actId="20577"/>
          <ac:spMkLst>
            <pc:docMk/>
            <pc:sldMk cId="194351477" sldId="271"/>
            <ac:spMk id="68" creationId="{47B70F9B-228C-4E59-9244-393ADA18D3E0}"/>
          </ac:spMkLst>
        </pc:spChg>
        <pc:spChg chg="add mod">
          <ac:chgData name="Fatima Maria Pillosu" userId="ff035341-0897-461c-8a78-f8f5d53ad921" providerId="ADAL" clId="{F23CEC35-725B-4523-8EFB-89DF33E7B721}" dt="2020-07-08T13:44:34.546" v="3076" actId="20577"/>
          <ac:spMkLst>
            <pc:docMk/>
            <pc:sldMk cId="194351477" sldId="271"/>
            <ac:spMk id="69" creationId="{7974B562-CEF9-4FDC-AD03-BE7763344934}"/>
          </ac:spMkLst>
        </pc:spChg>
        <pc:spChg chg="add mod">
          <ac:chgData name="Fatima Maria Pillosu" userId="ff035341-0897-461c-8a78-f8f5d53ad921" providerId="ADAL" clId="{F23CEC35-725B-4523-8EFB-89DF33E7B721}" dt="2020-07-08T13:44:44.316" v="3078"/>
          <ac:spMkLst>
            <pc:docMk/>
            <pc:sldMk cId="194351477" sldId="271"/>
            <ac:spMk id="70" creationId="{7B2A77A3-C046-40F1-9B38-5B9D2D2F8C1E}"/>
          </ac:spMkLst>
        </pc:spChg>
        <pc:spChg chg="add del mod">
          <ac:chgData name="Fatima Maria Pillosu" userId="ff035341-0897-461c-8a78-f8f5d53ad921" providerId="ADAL" clId="{F23CEC35-725B-4523-8EFB-89DF33E7B721}" dt="2020-07-05T17:05:16.060" v="2406" actId="11529"/>
          <ac:spMkLst>
            <pc:docMk/>
            <pc:sldMk cId="194351477" sldId="271"/>
            <ac:spMk id="73" creationId="{EA02DBD5-B071-457D-9BE5-5527709B5615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4" creationId="{A85B27FA-78AD-4735-9EB5-6A0909102A09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5" creationId="{7EBCB21D-FB19-4192-957F-D1A63DE4F573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6" creationId="{B4FBAB92-70D0-4C35-AFD0-3EFEEBABDE30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7" creationId="{C2025C73-E29A-4515-A889-6E4C1C3CAF89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8" creationId="{08F2E66C-9DC8-40FC-B501-B7B46AABCF7D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9" creationId="{6C9E6812-EA01-40FF-A2F5-85E1B2B4E111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80" creationId="{0DAA4787-132B-46FD-8F44-0C69CE1AFFA6}"/>
          </ac:spMkLst>
        </pc:spChg>
        <pc:spChg chg="add mod">
          <ac:chgData name="Fatima Maria Pillosu" userId="ff035341-0897-461c-8a78-f8f5d53ad921" providerId="ADAL" clId="{F23CEC35-725B-4523-8EFB-89DF33E7B721}" dt="2020-07-08T15:35:08.173" v="3196" actId="20577"/>
          <ac:spMkLst>
            <pc:docMk/>
            <pc:sldMk cId="194351477" sldId="271"/>
            <ac:spMk id="81" creationId="{A4091588-600F-48D9-9905-ECB855134C02}"/>
          </ac:spMkLst>
        </pc:spChg>
        <pc:spChg chg="add mod">
          <ac:chgData name="Fatima Maria Pillosu" userId="ff035341-0897-461c-8a78-f8f5d53ad921" providerId="ADAL" clId="{F23CEC35-725B-4523-8EFB-89DF33E7B721}" dt="2020-07-05T17:11:30.336" v="2496" actId="20577"/>
          <ac:spMkLst>
            <pc:docMk/>
            <pc:sldMk cId="194351477" sldId="271"/>
            <ac:spMk id="82" creationId="{DC6F7F8B-5B03-4B74-9640-642A808C19A2}"/>
          </ac:spMkLst>
        </pc:spChg>
        <pc:spChg chg="add mod">
          <ac:chgData name="Fatima Maria Pillosu" userId="ff035341-0897-461c-8a78-f8f5d53ad921" providerId="ADAL" clId="{F23CEC35-725B-4523-8EFB-89DF33E7B721}" dt="2020-07-05T17:10:59.288" v="2476" actId="20577"/>
          <ac:spMkLst>
            <pc:docMk/>
            <pc:sldMk cId="194351477" sldId="271"/>
            <ac:spMk id="83" creationId="{E1C8E864-57C1-4186-836A-8DE210767116}"/>
          </ac:spMkLst>
        </pc:spChg>
        <pc:spChg chg="add mod">
          <ac:chgData name="Fatima Maria Pillosu" userId="ff035341-0897-461c-8a78-f8f5d53ad921" providerId="ADAL" clId="{F23CEC35-725B-4523-8EFB-89DF33E7B721}" dt="2020-07-05T17:11:20.940" v="2490" actId="20577"/>
          <ac:spMkLst>
            <pc:docMk/>
            <pc:sldMk cId="194351477" sldId="271"/>
            <ac:spMk id="84" creationId="{37ECB959-DEF1-402A-908D-94C0A7D73E43}"/>
          </ac:spMkLst>
        </pc:spChg>
        <pc:spChg chg="add mod">
          <ac:chgData name="Fatima Maria Pillosu" userId="ff035341-0897-461c-8a78-f8f5d53ad921" providerId="ADAL" clId="{F23CEC35-725B-4523-8EFB-89DF33E7B721}" dt="2020-07-05T17:11:10.246" v="2482" actId="20577"/>
          <ac:spMkLst>
            <pc:docMk/>
            <pc:sldMk cId="194351477" sldId="271"/>
            <ac:spMk id="85" creationId="{9F92C0B7-35CD-4354-98B7-0CF634DCC3E3}"/>
          </ac:spMkLst>
        </pc:spChg>
        <pc:spChg chg="add mod">
          <ac:chgData name="Fatima Maria Pillosu" userId="ff035341-0897-461c-8a78-f8f5d53ad921" providerId="ADAL" clId="{F23CEC35-725B-4523-8EFB-89DF33E7B721}" dt="2020-07-08T13:41:15.782" v="2978" actId="20577"/>
          <ac:spMkLst>
            <pc:docMk/>
            <pc:sldMk cId="194351477" sldId="271"/>
            <ac:spMk id="86" creationId="{DD3EADF0-1E9D-47AB-896A-7FFFC47A660F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7" creationId="{032B337D-E30D-45C6-89D4-6FED1AE5AB4F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8" creationId="{0F206B9E-9113-4C6D-AEC1-54397B71E67C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9" creationId="{F13EA5B5-7282-49AB-A5CC-BF7983B2C478}"/>
          </ac:spMkLst>
        </pc:spChg>
        <pc:spChg chg="add del mod">
          <ac:chgData name="Fatima Maria Pillosu" userId="ff035341-0897-461c-8a78-f8f5d53ad921" providerId="ADAL" clId="{F23CEC35-725B-4523-8EFB-89DF33E7B721}" dt="2020-07-05T17:13:48.310" v="2535" actId="478"/>
          <ac:spMkLst>
            <pc:docMk/>
            <pc:sldMk cId="194351477" sldId="271"/>
            <ac:spMk id="90" creationId="{BE234BCA-71EA-4681-93A0-7FEAC6E1FC48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91" creationId="{6D90E495-EE76-41AB-BF45-5BC57DFE1874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92" creationId="{34D3AB0D-8760-4F61-A2A6-9768FA9D1E45}"/>
          </ac:spMkLst>
        </pc:spChg>
        <pc:spChg chg="add mod">
          <ac:chgData name="Fatima Maria Pillosu" userId="ff035341-0897-461c-8a78-f8f5d53ad921" providerId="ADAL" clId="{F23CEC35-725B-4523-8EFB-89DF33E7B721}" dt="2020-07-05T17:20:10.205" v="2810" actId="20577"/>
          <ac:spMkLst>
            <pc:docMk/>
            <pc:sldMk cId="194351477" sldId="271"/>
            <ac:spMk id="94" creationId="{5F2365C8-5794-4690-9FAD-7F9176F6DA81}"/>
          </ac:spMkLst>
        </pc:spChg>
        <pc:spChg chg="add mod">
          <ac:chgData name="Fatima Maria Pillosu" userId="ff035341-0897-461c-8a78-f8f5d53ad921" providerId="ADAL" clId="{F23CEC35-725B-4523-8EFB-89DF33E7B721}" dt="2020-07-08T13:44:54.618" v="3080" actId="20577"/>
          <ac:spMkLst>
            <pc:docMk/>
            <pc:sldMk cId="194351477" sldId="271"/>
            <ac:spMk id="95" creationId="{240FC000-B5E6-4EFC-B357-F9EC4B48033C}"/>
          </ac:spMkLst>
        </pc:spChg>
        <pc:spChg chg="add mod">
          <ac:chgData name="Fatima Maria Pillosu" userId="ff035341-0897-461c-8a78-f8f5d53ad921" providerId="ADAL" clId="{F23CEC35-725B-4523-8EFB-89DF33E7B721}" dt="2020-07-08T13:44:57.711" v="3082" actId="20577"/>
          <ac:spMkLst>
            <pc:docMk/>
            <pc:sldMk cId="194351477" sldId="271"/>
            <ac:spMk id="96" creationId="{7B2FFDB5-70F8-407E-81C8-D4C1A9D5432E}"/>
          </ac:spMkLst>
        </pc:sp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" creationId="{057B9170-31C7-43CC-BA26-31AB9BAFB00D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" creationId="{58C4C09D-99D1-4E24-A968-80EEA7E7A38B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8" creationId="{1C4026E8-2A2D-456C-9002-8455352EB32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0" creationId="{FE46DD23-3897-4949-B047-AD2E7F57A9F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2" creationId="{D6432F41-F12D-42DA-907A-3C098C128BD7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4" creationId="{F0D18867-B1F4-413B-AA95-107A30A957FC}"/>
          </ac:picMkLst>
        </pc:picChg>
        <pc:picChg chg="add del">
          <ac:chgData name="Fatima Maria Pillosu" userId="ff035341-0897-461c-8a78-f8f5d53ad921" providerId="ADAL" clId="{F23CEC35-725B-4523-8EFB-89DF33E7B721}" dt="2020-07-05T16:43:14.677" v="2149"/>
          <ac:picMkLst>
            <pc:docMk/>
            <pc:sldMk cId="194351477" sldId="271"/>
            <ac:picMk id="15" creationId="{788B0BC3-9371-4E4B-9F73-9B63F17B1FFF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7" creationId="{C3911149-0E23-4738-9197-79EA23D76883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19" creationId="{9D2CFF49-C361-4C84-B786-68015D9282AB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1" creationId="{00280C0A-CE2E-4DAD-9D09-1390CF0D09CC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3" creationId="{B21A8724-BDF7-49E8-AE1E-8D5FCA630E27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5" creationId="{620378EF-5CFD-4CAB-930A-7106CF7D86B8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7" creationId="{67866380-4539-4773-B299-4CC12939003D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9" creationId="{57F4F1AD-45CA-48C4-BE40-89CBC3829B18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31" creationId="{48FD8789-7B9E-4EFE-B143-E7645712BFF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3" creationId="{CE838B5D-742C-46AB-92E8-8DF99A6A1D8E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5" creationId="{AD58BA65-2C14-4E48-9370-2CBCFB85CF75}"/>
          </ac:picMkLst>
        </pc:picChg>
        <pc:picChg chg="add mod">
          <ac:chgData name="Fatima Maria Pillosu" userId="ff035341-0897-461c-8a78-f8f5d53ad921" providerId="ADAL" clId="{F23CEC35-725B-4523-8EFB-89DF33E7B721}" dt="2020-07-08T13:42:05.193" v="2984" actId="1035"/>
          <ac:picMkLst>
            <pc:docMk/>
            <pc:sldMk cId="194351477" sldId="271"/>
            <ac:picMk id="37" creationId="{E900902C-92A2-4BB9-9927-FB61FA236FE8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9" creationId="{1CFCFA6A-0338-4F39-B4CA-A486F8DBA67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1" creationId="{7B2C78AE-F01B-46B4-9961-9B4A0DE7322E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3" creationId="{7A186BCB-FDD2-4DA3-9B89-4FD8781B4865}"/>
          </ac:picMkLst>
        </pc:picChg>
        <pc:picChg chg="add del">
          <ac:chgData name="Fatima Maria Pillosu" userId="ff035341-0897-461c-8a78-f8f5d53ad921" providerId="ADAL" clId="{F23CEC35-725B-4523-8EFB-89DF33E7B721}" dt="2020-07-05T16:54:05.422" v="2264"/>
          <ac:picMkLst>
            <pc:docMk/>
            <pc:sldMk cId="194351477" sldId="271"/>
            <ac:picMk id="44" creationId="{CAA13D93-6D83-48DD-989A-5C02DDB93C8A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6" creationId="{9755D004-B0EB-425B-A179-AA7C4B15402E}"/>
          </ac:picMkLst>
        </pc:picChg>
        <pc:picChg chg="add del mod">
          <ac:chgData name="Fatima Maria Pillosu" userId="ff035341-0897-461c-8a78-f8f5d53ad921" providerId="ADAL" clId="{F23CEC35-725B-4523-8EFB-89DF33E7B721}" dt="2020-07-05T16:56:04.673" v="2294" actId="478"/>
          <ac:picMkLst>
            <pc:docMk/>
            <pc:sldMk cId="194351477" sldId="271"/>
            <ac:picMk id="47" creationId="{55C8479B-E8D6-4024-B114-205D058B613B}"/>
          </ac:picMkLst>
        </pc:picChg>
        <pc:picChg chg="add del mod">
          <ac:chgData name="Fatima Maria Pillosu" userId="ff035341-0897-461c-8a78-f8f5d53ad921" providerId="ADAL" clId="{F23CEC35-725B-4523-8EFB-89DF33E7B721}" dt="2020-07-05T16:55:45.619" v="2288"/>
          <ac:picMkLst>
            <pc:docMk/>
            <pc:sldMk cId="194351477" sldId="271"/>
            <ac:picMk id="49" creationId="{5158A139-D47B-48FB-861C-9A580C3B0FA8}"/>
          </ac:picMkLst>
        </pc:picChg>
        <pc:picChg chg="add del mod">
          <ac:chgData name="Fatima Maria Pillosu" userId="ff035341-0897-461c-8a78-f8f5d53ad921" providerId="ADAL" clId="{F23CEC35-725B-4523-8EFB-89DF33E7B721}" dt="2020-07-05T16:56:03.797" v="2293" actId="478"/>
          <ac:picMkLst>
            <pc:docMk/>
            <pc:sldMk cId="194351477" sldId="271"/>
            <ac:picMk id="51" creationId="{91321AB9-7F75-4809-845E-84ED509FF865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3" creationId="{814DE135-A100-4310-963D-C8B43D9FF04F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5" creationId="{50EB79BA-4EC7-46D0-9D53-37CF6AA8D3DA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7" creationId="{BD53AF16-87E5-4FF5-B941-3D11F00F626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9" creationId="{B74E5C99-3F0E-4412-9749-E222C4F7D024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1" creationId="{987BA8FA-C3B8-4DB3-AFA7-A1D061E18F15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2" creationId="{F6DCCA16-15FB-4718-A71D-B291090FA3D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3" creationId="{159EB0F2-392A-43FF-BCC9-01A50A622F17}"/>
          </ac:picMkLst>
        </pc:picChg>
        <pc:picChg chg="add mod">
          <ac:chgData name="Fatima Maria Pillosu" userId="ff035341-0897-461c-8a78-f8f5d53ad921" providerId="ADAL" clId="{F23CEC35-725B-4523-8EFB-89DF33E7B721}" dt="2020-07-05T17:05:39.058" v="2415" actId="1038"/>
          <ac:picMkLst>
            <pc:docMk/>
            <pc:sldMk cId="194351477" sldId="271"/>
            <ac:picMk id="64" creationId="{14BA3FBA-ECC0-4DCA-BCBB-5F0F691088C6}"/>
          </ac:picMkLst>
        </pc:picChg>
        <pc:picChg chg="add mod">
          <ac:chgData name="Fatima Maria Pillosu" userId="ff035341-0897-461c-8a78-f8f5d53ad921" providerId="ADAL" clId="{F23CEC35-725B-4523-8EFB-89DF33E7B721}" dt="2020-07-05T17:05:39.058" v="2415" actId="1038"/>
          <ac:picMkLst>
            <pc:docMk/>
            <pc:sldMk cId="194351477" sldId="271"/>
            <ac:picMk id="65" creationId="{8ECEC36D-9CE6-4DFE-8ED9-4D3ADE455B4D}"/>
          </ac:picMkLst>
        </pc:picChg>
        <pc:picChg chg="add mod">
          <ac:chgData name="Fatima Maria Pillosu" userId="ff035341-0897-461c-8a78-f8f5d53ad921" providerId="ADAL" clId="{F23CEC35-725B-4523-8EFB-89DF33E7B721}" dt="2020-07-05T17:18:41.903" v="2720" actId="14100"/>
          <ac:picMkLst>
            <pc:docMk/>
            <pc:sldMk cId="194351477" sldId="271"/>
            <ac:picMk id="93" creationId="{F9824216-5512-45CD-8563-1C7078C1D696}"/>
          </ac:picMkLst>
        </pc:picChg>
        <pc:picChg chg="add mod">
          <ac:chgData name="Fatima Maria Pillosu" userId="ff035341-0897-461c-8a78-f8f5d53ad921" providerId="ADAL" clId="{F23CEC35-725B-4523-8EFB-89DF33E7B721}" dt="2020-07-08T14:09:09.987" v="3186" actId="1076"/>
          <ac:picMkLst>
            <pc:docMk/>
            <pc:sldMk cId="194351477" sldId="271"/>
            <ac:picMk id="97" creationId="{643F6D46-7AEE-40FD-A6A4-EE61FD524E29}"/>
          </ac:picMkLst>
        </pc:picChg>
        <pc:picChg chg="add mod">
          <ac:chgData name="Fatima Maria Pillosu" userId="ff035341-0897-461c-8a78-f8f5d53ad921" providerId="ADAL" clId="{F23CEC35-725B-4523-8EFB-89DF33E7B721}" dt="2020-07-08T14:09:17.409" v="3187" actId="1076"/>
          <ac:picMkLst>
            <pc:docMk/>
            <pc:sldMk cId="194351477" sldId="271"/>
            <ac:picMk id="98" creationId="{190DADE5-3975-4EDB-89BD-7FDE2E24805C}"/>
          </ac:picMkLst>
        </pc:picChg>
        <pc:cxnChg chg="add mod">
          <ac:chgData name="Fatima Maria Pillosu" userId="ff035341-0897-461c-8a78-f8f5d53ad921" providerId="ADAL" clId="{F23CEC35-725B-4523-8EFB-89DF33E7B721}" dt="2020-07-08T15:37:14.980" v="3199" actId="1038"/>
          <ac:cxnSpMkLst>
            <pc:docMk/>
            <pc:sldMk cId="194351477" sldId="271"/>
            <ac:cxnSpMk id="72" creationId="{F0D373F1-BAF1-45C4-9A34-88141CF5BDD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00DE3-7CA2-4029-89C0-363A61D50D90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233488"/>
            <a:ext cx="206851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03D01-5ACA-419F-B68D-4B081AE20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65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6918" rtl="0" eaLnBrk="1" latinLnBrk="0" hangingPunct="1">
      <a:defRPr sz="639" kern="1200">
        <a:solidFill>
          <a:schemeClr val="tx1"/>
        </a:solidFill>
        <a:latin typeface="+mn-lt"/>
        <a:ea typeface="+mn-ea"/>
        <a:cs typeface="+mn-cs"/>
      </a:defRPr>
    </a:lvl1pPr>
    <a:lvl2pPr marL="243459" algn="l" defTabSz="486918" rtl="0" eaLnBrk="1" latinLnBrk="0" hangingPunct="1">
      <a:defRPr sz="639" kern="1200">
        <a:solidFill>
          <a:schemeClr val="tx1"/>
        </a:solidFill>
        <a:latin typeface="+mn-lt"/>
        <a:ea typeface="+mn-ea"/>
        <a:cs typeface="+mn-cs"/>
      </a:defRPr>
    </a:lvl2pPr>
    <a:lvl3pPr marL="486918" algn="l" defTabSz="486918" rtl="0" eaLnBrk="1" latinLnBrk="0" hangingPunct="1">
      <a:defRPr sz="639" kern="1200">
        <a:solidFill>
          <a:schemeClr val="tx1"/>
        </a:solidFill>
        <a:latin typeface="+mn-lt"/>
        <a:ea typeface="+mn-ea"/>
        <a:cs typeface="+mn-cs"/>
      </a:defRPr>
    </a:lvl3pPr>
    <a:lvl4pPr marL="730377" algn="l" defTabSz="486918" rtl="0" eaLnBrk="1" latinLnBrk="0" hangingPunct="1">
      <a:defRPr sz="639" kern="1200">
        <a:solidFill>
          <a:schemeClr val="tx1"/>
        </a:solidFill>
        <a:latin typeface="+mn-lt"/>
        <a:ea typeface="+mn-ea"/>
        <a:cs typeface="+mn-cs"/>
      </a:defRPr>
    </a:lvl4pPr>
    <a:lvl5pPr marL="973836" algn="l" defTabSz="486918" rtl="0" eaLnBrk="1" latinLnBrk="0" hangingPunct="1">
      <a:defRPr sz="639" kern="1200">
        <a:solidFill>
          <a:schemeClr val="tx1"/>
        </a:solidFill>
        <a:latin typeface="+mn-lt"/>
        <a:ea typeface="+mn-ea"/>
        <a:cs typeface="+mn-cs"/>
      </a:defRPr>
    </a:lvl5pPr>
    <a:lvl6pPr marL="1217295" algn="l" defTabSz="486918" rtl="0" eaLnBrk="1" latinLnBrk="0" hangingPunct="1">
      <a:defRPr sz="639" kern="1200">
        <a:solidFill>
          <a:schemeClr val="tx1"/>
        </a:solidFill>
        <a:latin typeface="+mn-lt"/>
        <a:ea typeface="+mn-ea"/>
        <a:cs typeface="+mn-cs"/>
      </a:defRPr>
    </a:lvl6pPr>
    <a:lvl7pPr marL="1460754" algn="l" defTabSz="486918" rtl="0" eaLnBrk="1" latinLnBrk="0" hangingPunct="1">
      <a:defRPr sz="639" kern="1200">
        <a:solidFill>
          <a:schemeClr val="tx1"/>
        </a:solidFill>
        <a:latin typeface="+mn-lt"/>
        <a:ea typeface="+mn-ea"/>
        <a:cs typeface="+mn-cs"/>
      </a:defRPr>
    </a:lvl7pPr>
    <a:lvl8pPr marL="1704213" algn="l" defTabSz="486918" rtl="0" eaLnBrk="1" latinLnBrk="0" hangingPunct="1">
      <a:defRPr sz="639" kern="1200">
        <a:solidFill>
          <a:schemeClr val="tx1"/>
        </a:solidFill>
        <a:latin typeface="+mn-lt"/>
        <a:ea typeface="+mn-ea"/>
        <a:cs typeface="+mn-cs"/>
      </a:defRPr>
    </a:lvl8pPr>
    <a:lvl9pPr marL="1947672" algn="l" defTabSz="486918" rtl="0" eaLnBrk="1" latinLnBrk="0" hangingPunct="1">
      <a:defRPr sz="63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461" y="901527"/>
            <a:ext cx="2906554" cy="1917818"/>
          </a:xfrm>
        </p:spPr>
        <p:txBody>
          <a:bodyPr anchor="b"/>
          <a:lstStyle>
            <a:lvl1pPr algn="ctr">
              <a:defRPr sz="2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35" y="2893304"/>
            <a:ext cx="2564606" cy="1329975"/>
          </a:xfrm>
        </p:spPr>
        <p:txBody>
          <a:bodyPr/>
          <a:lstStyle>
            <a:lvl1pPr marL="0" indent="0" algn="ctr">
              <a:buNone/>
              <a:defRPr sz="898"/>
            </a:lvl1pPr>
            <a:lvl2pPr marL="170993" indent="0" algn="ctr">
              <a:buNone/>
              <a:defRPr sz="748"/>
            </a:lvl2pPr>
            <a:lvl3pPr marL="341986" indent="0" algn="ctr">
              <a:buNone/>
              <a:defRPr sz="673"/>
            </a:lvl3pPr>
            <a:lvl4pPr marL="512978" indent="0" algn="ctr">
              <a:buNone/>
              <a:defRPr sz="598"/>
            </a:lvl4pPr>
            <a:lvl5pPr marL="683971" indent="0" algn="ctr">
              <a:buNone/>
              <a:defRPr sz="598"/>
            </a:lvl5pPr>
            <a:lvl6pPr marL="854964" indent="0" algn="ctr">
              <a:buNone/>
              <a:defRPr sz="598"/>
            </a:lvl6pPr>
            <a:lvl7pPr marL="1025957" indent="0" algn="ctr">
              <a:buNone/>
              <a:defRPr sz="598"/>
            </a:lvl7pPr>
            <a:lvl8pPr marL="1196950" indent="0" algn="ctr">
              <a:buNone/>
              <a:defRPr sz="598"/>
            </a:lvl8pPr>
            <a:lvl9pPr marL="1367942" indent="0" algn="ctr">
              <a:buNone/>
              <a:defRPr sz="5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4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54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47062" y="293283"/>
            <a:ext cx="737324" cy="4668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089" y="293283"/>
            <a:ext cx="2169229" cy="46683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26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2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08" y="1373332"/>
            <a:ext cx="2949297" cy="2291435"/>
          </a:xfrm>
        </p:spPr>
        <p:txBody>
          <a:bodyPr anchor="b"/>
          <a:lstStyle>
            <a:lvl1pPr>
              <a:defRPr sz="2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308" y="3686445"/>
            <a:ext cx="2949297" cy="1205011"/>
          </a:xfrm>
        </p:spPr>
        <p:txBody>
          <a:bodyPr/>
          <a:lstStyle>
            <a:lvl1pPr marL="0" indent="0">
              <a:buNone/>
              <a:defRPr sz="898">
                <a:solidFill>
                  <a:schemeClr val="tx1"/>
                </a:solidFill>
              </a:defRPr>
            </a:lvl1pPr>
            <a:lvl2pPr marL="170993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2pPr>
            <a:lvl3pPr marL="341986" indent="0">
              <a:buNone/>
              <a:defRPr sz="673">
                <a:solidFill>
                  <a:schemeClr val="tx1">
                    <a:tint val="75000"/>
                  </a:schemeClr>
                </a:solidFill>
              </a:defRPr>
            </a:lvl3pPr>
            <a:lvl4pPr marL="512978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4pPr>
            <a:lvl5pPr marL="683971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5pPr>
            <a:lvl6pPr marL="854964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6pPr>
            <a:lvl7pPr marL="1025957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7pPr>
            <a:lvl8pPr marL="1196950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8pPr>
            <a:lvl9pPr marL="1367942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80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089" y="1466416"/>
            <a:ext cx="1453277" cy="3495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1109" y="1466416"/>
            <a:ext cx="1453277" cy="3495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14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293285"/>
            <a:ext cx="2949297" cy="10647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535" y="1350378"/>
            <a:ext cx="1446598" cy="661800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535" y="2012178"/>
            <a:ext cx="1446598" cy="2959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1110" y="1350378"/>
            <a:ext cx="1453722" cy="661800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1110" y="2012178"/>
            <a:ext cx="1453722" cy="2959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87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74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22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367242"/>
            <a:ext cx="1102870" cy="1285346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722" y="793141"/>
            <a:ext cx="1731109" cy="3914694"/>
          </a:xfrm>
        </p:spPr>
        <p:txBody>
          <a:bodyPr/>
          <a:lstStyle>
            <a:lvl1pPr>
              <a:defRPr sz="1197"/>
            </a:lvl1pPr>
            <a:lvl2pPr>
              <a:defRPr sz="1047"/>
            </a:lvl2pPr>
            <a:lvl3pPr>
              <a:defRPr sz="898"/>
            </a:lvl3pPr>
            <a:lvl4pPr>
              <a:defRPr sz="748"/>
            </a:lvl4pPr>
            <a:lvl5pPr>
              <a:defRPr sz="748"/>
            </a:lvl5pPr>
            <a:lvl6pPr>
              <a:defRPr sz="748"/>
            </a:lvl6pPr>
            <a:lvl7pPr>
              <a:defRPr sz="748"/>
            </a:lvl7pPr>
            <a:lvl8pPr>
              <a:defRPr sz="748"/>
            </a:lvl8pPr>
            <a:lvl9pPr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1652587"/>
            <a:ext cx="1102870" cy="3061623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56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367242"/>
            <a:ext cx="1102870" cy="1285346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3722" y="793141"/>
            <a:ext cx="1731109" cy="3914694"/>
          </a:xfrm>
        </p:spPr>
        <p:txBody>
          <a:bodyPr anchor="t"/>
          <a:lstStyle>
            <a:lvl1pPr marL="0" indent="0">
              <a:buNone/>
              <a:defRPr sz="1197"/>
            </a:lvl1pPr>
            <a:lvl2pPr marL="170993" indent="0">
              <a:buNone/>
              <a:defRPr sz="1047"/>
            </a:lvl2pPr>
            <a:lvl3pPr marL="341986" indent="0">
              <a:buNone/>
              <a:defRPr sz="898"/>
            </a:lvl3pPr>
            <a:lvl4pPr marL="512978" indent="0">
              <a:buNone/>
              <a:defRPr sz="748"/>
            </a:lvl4pPr>
            <a:lvl5pPr marL="683971" indent="0">
              <a:buNone/>
              <a:defRPr sz="748"/>
            </a:lvl5pPr>
            <a:lvl6pPr marL="854964" indent="0">
              <a:buNone/>
              <a:defRPr sz="748"/>
            </a:lvl6pPr>
            <a:lvl7pPr marL="1025957" indent="0">
              <a:buNone/>
              <a:defRPr sz="748"/>
            </a:lvl7pPr>
            <a:lvl8pPr marL="1196950" indent="0">
              <a:buNone/>
              <a:defRPr sz="748"/>
            </a:lvl8pPr>
            <a:lvl9pPr marL="1367942" indent="0">
              <a:buNone/>
              <a:defRPr sz="74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1652587"/>
            <a:ext cx="1102870" cy="3061623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97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089" y="293285"/>
            <a:ext cx="2949297" cy="1064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089" y="1466416"/>
            <a:ext cx="2949297" cy="349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089" y="5105681"/>
            <a:ext cx="769382" cy="2932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587DE-05E3-4A7B-A434-975C0FFAAAE7}" type="datetimeFigureOut">
              <a:rPr lang="en-GB" smtClean="0"/>
              <a:t>25/11/2020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2701" y="5105681"/>
            <a:ext cx="1154073" cy="2932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15004" y="5105681"/>
            <a:ext cx="769382" cy="2932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73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41986" rtl="0" eaLnBrk="1" latinLnBrk="0" hangingPunct="1">
        <a:lnSpc>
          <a:spcPct val="90000"/>
        </a:lnSpc>
        <a:spcBef>
          <a:spcPct val="0"/>
        </a:spcBef>
        <a:buNone/>
        <a:defRPr sz="16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496" indent="-85496" algn="l" defTabSz="3419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1pPr>
      <a:lvl2pPr marL="25648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898" kern="1200">
          <a:solidFill>
            <a:schemeClr val="tx1"/>
          </a:solidFill>
          <a:latin typeface="+mn-lt"/>
          <a:ea typeface="+mn-ea"/>
          <a:cs typeface="+mn-cs"/>
        </a:defRPr>
      </a:lvl2pPr>
      <a:lvl3pPr marL="427482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748" kern="1200">
          <a:solidFill>
            <a:schemeClr val="tx1"/>
          </a:solidFill>
          <a:latin typeface="+mn-lt"/>
          <a:ea typeface="+mn-ea"/>
          <a:cs typeface="+mn-cs"/>
        </a:defRPr>
      </a:lvl3pPr>
      <a:lvl4pPr marL="598475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769468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940460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111453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282446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45343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1pPr>
      <a:lvl2pPr marL="170993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2pPr>
      <a:lvl3pPr marL="341986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3pPr>
      <a:lvl4pPr marL="512978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683971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854964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025957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19695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367942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C80CDE89-758D-498E-8DF4-2A6FE80B1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30" r="21147"/>
          <a:stretch/>
        </p:blipFill>
        <p:spPr>
          <a:xfrm>
            <a:off x="5791" y="6163"/>
            <a:ext cx="3413684" cy="32394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CasellaDiTesto 6">
            <a:extLst>
              <a:ext uri="{FF2B5EF4-FFF2-40B4-BE49-F238E27FC236}">
                <a16:creationId xmlns:a16="http://schemas.microsoft.com/office/drawing/2014/main" id="{19EF1DA6-3627-4C7B-AB82-A37D058D5B99}"/>
              </a:ext>
            </a:extLst>
          </p:cNvPr>
          <p:cNvSpPr txBox="1"/>
          <p:nvPr/>
        </p:nvSpPr>
        <p:spPr>
          <a:xfrm>
            <a:off x="3026701" y="60903"/>
            <a:ext cx="252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a</a:t>
            </a:r>
            <a:endParaRPr lang="en-GB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A37FBF0-8A80-4265-8461-00E6CC3F911A}"/>
              </a:ext>
            </a:extLst>
          </p:cNvPr>
          <p:cNvSpPr txBox="1"/>
          <p:nvPr/>
        </p:nvSpPr>
        <p:spPr>
          <a:xfrm>
            <a:off x="123498" y="1534988"/>
            <a:ext cx="609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Pacific </a:t>
            </a:r>
          </a:p>
          <a:p>
            <a:pPr algn="ctr"/>
            <a:r>
              <a:rPr lang="en-GB" sz="1000" b="1" dirty="0"/>
              <a:t>Ocean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E5B556-A49E-48B3-9D5A-122A8BBFA97C}"/>
              </a:ext>
            </a:extLst>
          </p:cNvPr>
          <p:cNvSpPr txBox="1"/>
          <p:nvPr/>
        </p:nvSpPr>
        <p:spPr>
          <a:xfrm>
            <a:off x="2603308" y="527202"/>
            <a:ext cx="84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Caribbean Sea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A101254-76FB-43AC-83F7-38AC770B1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" y="3340907"/>
            <a:ext cx="3413684" cy="21621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3" name="CasellaDiTesto 6">
            <a:extLst>
              <a:ext uri="{FF2B5EF4-FFF2-40B4-BE49-F238E27FC236}">
                <a16:creationId xmlns:a16="http://schemas.microsoft.com/office/drawing/2014/main" id="{70BD85FD-C225-437E-B4C4-0F9AA04193F7}"/>
              </a:ext>
            </a:extLst>
          </p:cNvPr>
          <p:cNvSpPr txBox="1"/>
          <p:nvPr/>
        </p:nvSpPr>
        <p:spPr>
          <a:xfrm>
            <a:off x="3028801" y="5129195"/>
            <a:ext cx="252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b</a:t>
            </a:r>
            <a:endParaRPr lang="en-GB" sz="1200" b="1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BC116C9-BE03-4F5F-BFD2-22D45DD179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75" t="29945" r="16667" b="3174"/>
          <a:stretch/>
        </p:blipFill>
        <p:spPr>
          <a:xfrm>
            <a:off x="44577" y="2672444"/>
            <a:ext cx="358703" cy="111144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63BB774-3A8E-4600-944F-F5E24055ECE1}"/>
              </a:ext>
            </a:extLst>
          </p:cNvPr>
          <p:cNvSpPr txBox="1"/>
          <p:nvPr/>
        </p:nvSpPr>
        <p:spPr>
          <a:xfrm>
            <a:off x="-46489" y="2465437"/>
            <a:ext cx="6096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latin typeface="Arial" panose="020B0604020202020204" pitchFamily="34" charset="0"/>
                <a:cs typeface="Arial" panose="020B0604020202020204" pitchFamily="34" charset="0"/>
              </a:rPr>
              <a:t>metres</a:t>
            </a:r>
          </a:p>
        </p:txBody>
      </p:sp>
      <p:pic>
        <p:nvPicPr>
          <p:cNvPr id="46" name="Picture 45" descr="A close up of a mans face&#10;&#10;Description automatically generated">
            <a:extLst>
              <a:ext uri="{FF2B5EF4-FFF2-40B4-BE49-F238E27FC236}">
                <a16:creationId xmlns:a16="http://schemas.microsoft.com/office/drawing/2014/main" id="{18B40F32-2D1F-4FA0-AC23-4CF4C74BF3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8" t="30561" r="39428"/>
          <a:stretch/>
        </p:blipFill>
        <p:spPr>
          <a:xfrm>
            <a:off x="509965" y="2226156"/>
            <a:ext cx="1613044" cy="12732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Picture 46" descr="A picture containing person&#10;&#10;Description automatically generated">
            <a:extLst>
              <a:ext uri="{FF2B5EF4-FFF2-40B4-BE49-F238E27FC236}">
                <a16:creationId xmlns:a16="http://schemas.microsoft.com/office/drawing/2014/main" id="{7CAEC9C7-A571-4E5A-81B9-F29596023A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3" t="30561" r="39583"/>
          <a:stretch/>
        </p:blipFill>
        <p:spPr>
          <a:xfrm>
            <a:off x="1018350" y="2226156"/>
            <a:ext cx="1099356" cy="127320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283872D-A1EB-45F0-98C7-56895CE8F895}"/>
              </a:ext>
            </a:extLst>
          </p:cNvPr>
          <p:cNvSpPr txBox="1"/>
          <p:nvPr/>
        </p:nvSpPr>
        <p:spPr>
          <a:xfrm>
            <a:off x="152594" y="3576105"/>
            <a:ext cx="1758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Slovakia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AF1A3A-3741-4A55-A143-3C2D3D864A3D}"/>
              </a:ext>
            </a:extLst>
          </p:cNvPr>
          <p:cNvSpPr txBox="1"/>
          <p:nvPr/>
        </p:nvSpPr>
        <p:spPr>
          <a:xfrm>
            <a:off x="2107217" y="4748346"/>
            <a:ext cx="1758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Romania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2F6E7F-0087-4E7F-8FD5-3B0E7291BF55}"/>
              </a:ext>
            </a:extLst>
          </p:cNvPr>
          <p:cNvSpPr txBox="1"/>
          <p:nvPr/>
        </p:nvSpPr>
        <p:spPr>
          <a:xfrm>
            <a:off x="934427" y="5242695"/>
            <a:ext cx="1758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Serbia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D8B4AE-310A-4E9D-BF59-3C66B88927F2}"/>
              </a:ext>
            </a:extLst>
          </p:cNvPr>
          <p:cNvSpPr txBox="1"/>
          <p:nvPr/>
        </p:nvSpPr>
        <p:spPr>
          <a:xfrm>
            <a:off x="-65539" y="5160986"/>
            <a:ext cx="1758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Bosnia and</a:t>
            </a:r>
          </a:p>
          <a:p>
            <a:r>
              <a:rPr lang="en-GB" sz="1000" b="1" dirty="0"/>
              <a:t>Herzegovina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EB93F9-BE8E-46C4-AAA1-3D0CE831E423}"/>
              </a:ext>
            </a:extLst>
          </p:cNvPr>
          <p:cNvSpPr txBox="1"/>
          <p:nvPr/>
        </p:nvSpPr>
        <p:spPr>
          <a:xfrm>
            <a:off x="941018" y="4095528"/>
            <a:ext cx="1758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Budapest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9B7DF9-B3AF-4EAA-B2B1-A1483D04547C}"/>
              </a:ext>
            </a:extLst>
          </p:cNvPr>
          <p:cNvSpPr txBox="1"/>
          <p:nvPr/>
        </p:nvSpPr>
        <p:spPr>
          <a:xfrm>
            <a:off x="2332633" y="3287363"/>
            <a:ext cx="1758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Ukraine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B465C5-37DF-4AF6-AC98-FD6149C7F283}"/>
              </a:ext>
            </a:extLst>
          </p:cNvPr>
          <p:cNvSpPr txBox="1"/>
          <p:nvPr/>
        </p:nvSpPr>
        <p:spPr>
          <a:xfrm rot="16200000">
            <a:off x="-830068" y="4697580"/>
            <a:ext cx="1758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Slovenia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9807B1-0B06-4B12-9AEE-EBC68A762DB8}"/>
              </a:ext>
            </a:extLst>
          </p:cNvPr>
          <p:cNvSpPr txBox="1"/>
          <p:nvPr/>
        </p:nvSpPr>
        <p:spPr>
          <a:xfrm rot="16200000">
            <a:off x="-804085" y="4095527"/>
            <a:ext cx="1758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Austria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9ADF95-5ED9-463B-BD74-D3C78E6E83EF}"/>
              </a:ext>
            </a:extLst>
          </p:cNvPr>
          <p:cNvSpPr txBox="1"/>
          <p:nvPr/>
        </p:nvSpPr>
        <p:spPr>
          <a:xfrm>
            <a:off x="258318" y="-23356"/>
            <a:ext cx="1758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Nicaragua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A17F19-F517-4E9C-BACF-BBD83F6A501F}"/>
              </a:ext>
            </a:extLst>
          </p:cNvPr>
          <p:cNvSpPr txBox="1"/>
          <p:nvPr/>
        </p:nvSpPr>
        <p:spPr>
          <a:xfrm rot="16200000">
            <a:off x="2268805" y="2477834"/>
            <a:ext cx="1758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Panama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920BAE-25F2-46F1-8416-EE67BAB50269}"/>
              </a:ext>
            </a:extLst>
          </p:cNvPr>
          <p:cNvSpPr txBox="1"/>
          <p:nvPr/>
        </p:nvSpPr>
        <p:spPr>
          <a:xfrm>
            <a:off x="440822" y="2160811"/>
            <a:ext cx="1614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Extra-Tropics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D96B0A-0E32-414A-829D-031BA3EC2685}"/>
              </a:ext>
            </a:extLst>
          </p:cNvPr>
          <p:cNvSpPr txBox="1"/>
          <p:nvPr/>
        </p:nvSpPr>
        <p:spPr>
          <a:xfrm>
            <a:off x="814870" y="2783464"/>
            <a:ext cx="1301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</a:rPr>
              <a:t>Tropics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C8B59C-9682-492E-86DB-EB9F97C86863}"/>
              </a:ext>
            </a:extLst>
          </p:cNvPr>
          <p:cNvSpPr/>
          <p:nvPr/>
        </p:nvSpPr>
        <p:spPr>
          <a:xfrm>
            <a:off x="508918" y="2768277"/>
            <a:ext cx="265889" cy="2477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CC606BD-DA2D-4849-8B39-38EE6DDEF022}"/>
              </a:ext>
            </a:extLst>
          </p:cNvPr>
          <p:cNvSpPr/>
          <p:nvPr/>
        </p:nvSpPr>
        <p:spPr>
          <a:xfrm>
            <a:off x="1020564" y="2464258"/>
            <a:ext cx="511668" cy="176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617F410-DCEE-483A-840D-5B6A2CDD2722}"/>
              </a:ext>
            </a:extLst>
          </p:cNvPr>
          <p:cNvSpPr txBox="1"/>
          <p:nvPr/>
        </p:nvSpPr>
        <p:spPr>
          <a:xfrm>
            <a:off x="421608" y="2821219"/>
            <a:ext cx="638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rgbClr val="FF0000"/>
                </a:solidFill>
              </a:rPr>
              <a:t>Costa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436244-9535-4271-B18C-842F65612F52}"/>
              </a:ext>
            </a:extLst>
          </p:cNvPr>
          <p:cNvSpPr txBox="1"/>
          <p:nvPr/>
        </p:nvSpPr>
        <p:spPr>
          <a:xfrm>
            <a:off x="924889" y="2406981"/>
            <a:ext cx="795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rgbClr val="FF0000"/>
                </a:solidFill>
              </a:rPr>
              <a:t>Hungary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82601EC-BD9B-45BC-98EA-ABF7AE24D183}"/>
              </a:ext>
            </a:extLst>
          </p:cNvPr>
          <p:cNvSpPr/>
          <p:nvPr/>
        </p:nvSpPr>
        <p:spPr>
          <a:xfrm flipV="1">
            <a:off x="498696" y="2681033"/>
            <a:ext cx="1624313" cy="45176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88995A7-B630-4345-87A8-1041C1663DEC}"/>
              </a:ext>
            </a:extLst>
          </p:cNvPr>
          <p:cNvSpPr txBox="1"/>
          <p:nvPr/>
        </p:nvSpPr>
        <p:spPr>
          <a:xfrm>
            <a:off x="428305" y="2924749"/>
            <a:ext cx="638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rgbClr val="FF0000"/>
                </a:solidFill>
              </a:rPr>
              <a:t>Rica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0E9FBDF-A36C-4714-8E4E-0D704FCC6D91}"/>
              </a:ext>
            </a:extLst>
          </p:cNvPr>
          <p:cNvSpPr txBox="1"/>
          <p:nvPr/>
        </p:nvSpPr>
        <p:spPr>
          <a:xfrm>
            <a:off x="440822" y="3267525"/>
            <a:ext cx="1614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Extra-Tropics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177EF15-D158-44AC-A3EF-083DC7AFB96D}"/>
              </a:ext>
            </a:extLst>
          </p:cNvPr>
          <p:cNvSpPr txBox="1"/>
          <p:nvPr/>
        </p:nvSpPr>
        <p:spPr>
          <a:xfrm>
            <a:off x="-103819" y="4416995"/>
            <a:ext cx="3467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Hungary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9D102E-9EB2-42A7-BE5E-3DE2255640AF}"/>
              </a:ext>
            </a:extLst>
          </p:cNvPr>
          <p:cNvSpPr txBox="1"/>
          <p:nvPr/>
        </p:nvSpPr>
        <p:spPr>
          <a:xfrm>
            <a:off x="75306" y="504377"/>
            <a:ext cx="3467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Costa Rica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A3CBB8D-A95D-406E-8C00-15238610F5D1}"/>
              </a:ext>
            </a:extLst>
          </p:cNvPr>
          <p:cNvSpPr txBox="1"/>
          <p:nvPr/>
        </p:nvSpPr>
        <p:spPr>
          <a:xfrm>
            <a:off x="1170316" y="1143920"/>
            <a:ext cx="846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San Jos</a:t>
            </a:r>
            <a:r>
              <a:rPr lang="es-ES" sz="1000" dirty="0"/>
              <a:t>é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502415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18429</TotalTime>
  <Words>31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Maria Pillosu</cp:lastModifiedBy>
  <cp:revision>68</cp:revision>
  <cp:lastPrinted>2020-05-20T15:22:49Z</cp:lastPrinted>
  <dcterms:created xsi:type="dcterms:W3CDTF">2020-05-06T21:41:53Z</dcterms:created>
  <dcterms:modified xsi:type="dcterms:W3CDTF">2020-11-25T16:00:07Z</dcterms:modified>
</cp:coreProperties>
</file>