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2FB"/>
    <a:srgbClr val="84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8997C-2280-41D3-92E5-ED4A17A8DBDF}" v="27" dt="2020-11-11T20:23:28.963"/>
    <p1510:client id="{92321B91-2D19-4E15-9625-6B6388D49548}" v="7" dt="2020-11-11T16:11:41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2321B91-2D19-4E15-9625-6B6388D49548}"/>
    <pc:docChg chg="undo custSel modSld">
      <pc:chgData name="Fatima Pillosu" userId="a6295d4dc9e22643" providerId="LiveId" clId="{92321B91-2D19-4E15-9625-6B6388D49548}" dt="2020-11-11T16:13:25.749" v="359" actId="20577"/>
      <pc:docMkLst>
        <pc:docMk/>
      </pc:docMkLst>
      <pc:sldChg chg="addSp delSp modSp">
        <pc:chgData name="Fatima Pillosu" userId="a6295d4dc9e22643" providerId="LiveId" clId="{92321B91-2D19-4E15-9625-6B6388D49548}" dt="2020-11-11T16:13:25.749" v="359" actId="20577"/>
        <pc:sldMkLst>
          <pc:docMk/>
          <pc:sldMk cId="2102889307" sldId="256"/>
        </pc:sldMkLst>
        <pc:spChg chg="mod">
          <ac:chgData name="Fatima Pillosu" userId="a6295d4dc9e22643" providerId="LiveId" clId="{92321B91-2D19-4E15-9625-6B6388D49548}" dt="2020-11-11T16:09:54.040" v="250" actId="1076"/>
          <ac:spMkLst>
            <pc:docMk/>
            <pc:sldMk cId="2102889307" sldId="256"/>
            <ac:spMk id="10" creationId="{15CFD0F4-561B-4794-8E89-B05CEB6B6366}"/>
          </ac:spMkLst>
        </pc:spChg>
        <pc:spChg chg="mod">
          <ac:chgData name="Fatima Pillosu" userId="a6295d4dc9e22643" providerId="LiveId" clId="{92321B91-2D19-4E15-9625-6B6388D49548}" dt="2020-11-11T16:13:20.399" v="347" actId="20577"/>
          <ac:spMkLst>
            <pc:docMk/>
            <pc:sldMk cId="2102889307" sldId="256"/>
            <ac:spMk id="20" creationId="{52170AD7-BFC0-47D2-8EB8-F2FAC15B4B34}"/>
          </ac:spMkLst>
        </pc:spChg>
        <pc:spChg chg="mod">
          <ac:chgData name="Fatima Pillosu" userId="a6295d4dc9e22643" providerId="LiveId" clId="{92321B91-2D19-4E15-9625-6B6388D49548}" dt="2020-11-11T16:13:25.749" v="359" actId="20577"/>
          <ac:spMkLst>
            <pc:docMk/>
            <pc:sldMk cId="2102889307" sldId="256"/>
            <ac:spMk id="22" creationId="{B97DF7DC-C3A5-4D43-B6C4-339BE93F7909}"/>
          </ac:spMkLst>
        </pc:spChg>
        <pc:spChg chg="mod">
          <ac:chgData name="Fatima Pillosu" userId="a6295d4dc9e22643" providerId="LiveId" clId="{92321B91-2D19-4E15-9625-6B6388D49548}" dt="2020-11-11T16:08:57.002" v="238" actId="1076"/>
          <ac:spMkLst>
            <pc:docMk/>
            <pc:sldMk cId="2102889307" sldId="256"/>
            <ac:spMk id="26" creationId="{4F900025-6C91-4373-87DD-8396CC38D478}"/>
          </ac:spMkLst>
        </pc:spChg>
        <pc:spChg chg="mod">
          <ac:chgData name="Fatima Pillosu" userId="a6295d4dc9e22643" providerId="LiveId" clId="{92321B91-2D19-4E15-9625-6B6388D49548}" dt="2020-11-11T16:12:44.496" v="335" actId="20577"/>
          <ac:spMkLst>
            <pc:docMk/>
            <pc:sldMk cId="2102889307" sldId="256"/>
            <ac:spMk id="28" creationId="{F7C62FA1-2073-46AB-AEF4-BF9A05BB889F}"/>
          </ac:spMkLst>
        </pc:spChg>
        <pc:spChg chg="add mod">
          <ac:chgData name="Fatima Pillosu" userId="a6295d4dc9e22643" providerId="LiveId" clId="{92321B91-2D19-4E15-9625-6B6388D49548}" dt="2020-11-11T16:09:36.809" v="247" actId="20577"/>
          <ac:spMkLst>
            <pc:docMk/>
            <pc:sldMk cId="2102889307" sldId="256"/>
            <ac:spMk id="40" creationId="{094330E3-995B-4821-B20F-1C266D4F7796}"/>
          </ac:spMkLst>
        </pc:spChg>
        <pc:spChg chg="add mod">
          <ac:chgData name="Fatima Pillosu" userId="a6295d4dc9e22643" providerId="LiveId" clId="{92321B91-2D19-4E15-9625-6B6388D49548}" dt="2020-11-11T16:10:35.852" v="260" actId="1076"/>
          <ac:spMkLst>
            <pc:docMk/>
            <pc:sldMk cId="2102889307" sldId="256"/>
            <ac:spMk id="41" creationId="{626263E5-DBD1-4EB5-8623-BFCC134A6734}"/>
          </ac:spMkLst>
        </pc:spChg>
        <pc:spChg chg="add mod">
          <ac:chgData name="Fatima Pillosu" userId="a6295d4dc9e22643" providerId="LiveId" clId="{92321B91-2D19-4E15-9625-6B6388D49548}" dt="2020-11-11T16:12:10.988" v="292" actId="20577"/>
          <ac:spMkLst>
            <pc:docMk/>
            <pc:sldMk cId="2102889307" sldId="256"/>
            <ac:spMk id="42" creationId="{932B5E61-9879-4FB2-B2EE-0FD66DDF0534}"/>
          </ac:spMkLst>
        </pc:spChg>
        <pc:spChg chg="add mod">
          <ac:chgData name="Fatima Pillosu" userId="a6295d4dc9e22643" providerId="LiveId" clId="{92321B91-2D19-4E15-9625-6B6388D49548}" dt="2020-11-11T16:11:14.012" v="276" actId="1076"/>
          <ac:spMkLst>
            <pc:docMk/>
            <pc:sldMk cId="2102889307" sldId="256"/>
            <ac:spMk id="43" creationId="{70B0F0CE-1344-455A-A85F-FB0702C4AA7B}"/>
          </ac:spMkLst>
        </pc:spChg>
        <pc:spChg chg="add mod">
          <ac:chgData name="Fatima Pillosu" userId="a6295d4dc9e22643" providerId="LiveId" clId="{92321B91-2D19-4E15-9625-6B6388D49548}" dt="2020-11-11T16:11:26.142" v="280" actId="20577"/>
          <ac:spMkLst>
            <pc:docMk/>
            <pc:sldMk cId="2102889307" sldId="256"/>
            <ac:spMk id="44" creationId="{80691242-57AB-43D9-B9FD-4D50E0C2DDCF}"/>
          </ac:spMkLst>
        </pc:spChg>
        <pc:spChg chg="add mod">
          <ac:chgData name="Fatima Pillosu" userId="a6295d4dc9e22643" providerId="LiveId" clId="{92321B91-2D19-4E15-9625-6B6388D49548}" dt="2020-11-11T16:11:43.678" v="288" actId="1076"/>
          <ac:spMkLst>
            <pc:docMk/>
            <pc:sldMk cId="2102889307" sldId="256"/>
            <ac:spMk id="45" creationId="{6AA84BBF-E91D-488B-887B-1FEF2F0D8CB1}"/>
          </ac:spMkLst>
        </pc:spChg>
        <pc:spChg chg="add mod">
          <ac:chgData name="Fatima Pillosu" userId="a6295d4dc9e22643" providerId="LiveId" clId="{92321B91-2D19-4E15-9625-6B6388D49548}" dt="2020-11-11T16:11:50.916" v="290" actId="20577"/>
          <ac:spMkLst>
            <pc:docMk/>
            <pc:sldMk cId="2102889307" sldId="256"/>
            <ac:spMk id="46" creationId="{544004F8-3AB8-49AD-80FE-64E1AE7F2B30}"/>
          </ac:spMkLst>
        </pc:spChg>
        <pc:cxnChg chg="mod">
          <ac:chgData name="Fatima Pillosu" userId="a6295d4dc9e22643" providerId="LiveId" clId="{92321B91-2D19-4E15-9625-6B6388D49548}" dt="2020-11-11T16:10:13.775" v="253" actId="1076"/>
          <ac:cxnSpMkLst>
            <pc:docMk/>
            <pc:sldMk cId="2102889307" sldId="256"/>
            <ac:cxnSpMk id="7" creationId="{6CC8F04D-9072-4DC4-8542-8D29D131993B}"/>
          </ac:cxnSpMkLst>
        </pc:cxnChg>
        <pc:cxnChg chg="add del mod">
          <ac:chgData name="Fatima Pillosu" userId="a6295d4dc9e22643" providerId="LiveId" clId="{92321B91-2D19-4E15-9625-6B6388D49548}" dt="2020-11-11T16:10:19.784" v="255" actId="14100"/>
          <ac:cxnSpMkLst>
            <pc:docMk/>
            <pc:sldMk cId="2102889307" sldId="256"/>
            <ac:cxnSpMk id="8" creationId="{BAD8906B-9C10-4470-9AFD-0A907FE3C393}"/>
          </ac:cxnSpMkLst>
        </pc:cxnChg>
      </pc:sldChg>
    </pc:docChg>
  </pc:docChgLst>
  <pc:docChgLst>
    <pc:chgData name="Fatima Pillosu" userId="a6295d4dc9e22643" providerId="LiveId" clId="{5DD8997C-2280-41D3-92E5-ED4A17A8DBDF}"/>
    <pc:docChg chg="modSld">
      <pc:chgData name="Fatima Pillosu" userId="a6295d4dc9e22643" providerId="LiveId" clId="{5DD8997C-2280-41D3-92E5-ED4A17A8DBDF}" dt="2020-11-11T20:23:28.963" v="25"/>
      <pc:docMkLst>
        <pc:docMk/>
      </pc:docMkLst>
      <pc:sldChg chg="addSp modSp">
        <pc:chgData name="Fatima Pillosu" userId="a6295d4dc9e22643" providerId="LiveId" clId="{5DD8997C-2280-41D3-92E5-ED4A17A8DBDF}" dt="2020-11-11T20:23:28.963" v="25"/>
        <pc:sldMkLst>
          <pc:docMk/>
          <pc:sldMk cId="3505206352" sldId="258"/>
        </pc:sldMkLst>
        <pc:spChg chg="add mod">
          <ac:chgData name="Fatima Pillosu" userId="a6295d4dc9e22643" providerId="LiveId" clId="{5DD8997C-2280-41D3-92E5-ED4A17A8DBDF}" dt="2020-11-11T20:19:54.619" v="19" actId="207"/>
          <ac:spMkLst>
            <pc:docMk/>
            <pc:sldMk cId="3505206352" sldId="258"/>
            <ac:spMk id="4" creationId="{15332CAD-3DD9-4CF4-9CAC-46E6B2A89FAD}"/>
          </ac:spMkLst>
        </pc:spChg>
        <pc:spChg chg="add mod">
          <ac:chgData name="Fatima Pillosu" userId="a6295d4dc9e22643" providerId="LiveId" clId="{5DD8997C-2280-41D3-92E5-ED4A17A8DBDF}" dt="2020-11-11T20:13:00.569" v="1" actId="11529"/>
          <ac:spMkLst>
            <pc:docMk/>
            <pc:sldMk cId="3505206352" sldId="258"/>
            <ac:spMk id="5" creationId="{3DCDD438-B9D3-4C61-BD51-4177705F3283}"/>
          </ac:spMkLst>
        </pc:spChg>
        <pc:spChg chg="add mod">
          <ac:chgData name="Fatima Pillosu" userId="a6295d4dc9e22643" providerId="LiveId" clId="{5DD8997C-2280-41D3-92E5-ED4A17A8DBDF}" dt="2020-11-11T20:13:18.574" v="2" actId="11529"/>
          <ac:spMkLst>
            <pc:docMk/>
            <pc:sldMk cId="3505206352" sldId="258"/>
            <ac:spMk id="6" creationId="{588210BC-5A2E-4B3A-BA64-70F5C94375E0}"/>
          </ac:spMkLst>
        </pc:spChg>
        <pc:spChg chg="add mod">
          <ac:chgData name="Fatima Pillosu" userId="a6295d4dc9e22643" providerId="LiveId" clId="{5DD8997C-2280-41D3-92E5-ED4A17A8DBDF}" dt="2020-11-11T20:17:40.747" v="8" actId="339"/>
          <ac:spMkLst>
            <pc:docMk/>
            <pc:sldMk cId="3505206352" sldId="258"/>
            <ac:spMk id="7" creationId="{3CC06B01-F605-471F-BA37-1ED15F9794FD}"/>
          </ac:spMkLst>
        </pc:spChg>
        <pc:spChg chg="add mod">
          <ac:chgData name="Fatima Pillosu" userId="a6295d4dc9e22643" providerId="LiveId" clId="{5DD8997C-2280-41D3-92E5-ED4A17A8DBDF}" dt="2020-11-11T20:18:02.727" v="10" actId="207"/>
          <ac:spMkLst>
            <pc:docMk/>
            <pc:sldMk cId="3505206352" sldId="258"/>
            <ac:spMk id="9" creationId="{BEF8D5C1-BCC0-41FD-B8CF-9C482090DC08}"/>
          </ac:spMkLst>
        </pc:spChg>
        <pc:spChg chg="add mod">
          <ac:chgData name="Fatima Pillosu" userId="a6295d4dc9e22643" providerId="LiveId" clId="{5DD8997C-2280-41D3-92E5-ED4A17A8DBDF}" dt="2020-11-11T20:21:40.548" v="21"/>
          <ac:spMkLst>
            <pc:docMk/>
            <pc:sldMk cId="3505206352" sldId="258"/>
            <ac:spMk id="10" creationId="{6A66ED00-B090-476B-86F6-7A1BEFCF8592}"/>
          </ac:spMkLst>
        </pc:spChg>
        <pc:spChg chg="add">
          <ac:chgData name="Fatima Pillosu" userId="a6295d4dc9e22643" providerId="LiveId" clId="{5DD8997C-2280-41D3-92E5-ED4A17A8DBDF}" dt="2020-11-11T20:21:51.395" v="22"/>
          <ac:spMkLst>
            <pc:docMk/>
            <pc:sldMk cId="3505206352" sldId="258"/>
            <ac:spMk id="11" creationId="{A0DC8B9E-1268-480A-A3B3-5FCD4268CB51}"/>
          </ac:spMkLst>
        </pc:spChg>
        <pc:spChg chg="add mod">
          <ac:chgData name="Fatima Pillosu" userId="a6295d4dc9e22643" providerId="LiveId" clId="{5DD8997C-2280-41D3-92E5-ED4A17A8DBDF}" dt="2020-11-11T20:22:59.599" v="24" actId="207"/>
          <ac:spMkLst>
            <pc:docMk/>
            <pc:sldMk cId="3505206352" sldId="258"/>
            <ac:spMk id="12" creationId="{17CD73D0-00DE-41CE-A986-FA3B941E6C9D}"/>
          </ac:spMkLst>
        </pc:spChg>
        <pc:spChg chg="add">
          <ac:chgData name="Fatima Pillosu" userId="a6295d4dc9e22643" providerId="LiveId" clId="{5DD8997C-2280-41D3-92E5-ED4A17A8DBDF}" dt="2020-11-11T20:23:28.963" v="25"/>
          <ac:spMkLst>
            <pc:docMk/>
            <pc:sldMk cId="3505206352" sldId="258"/>
            <ac:spMk id="13" creationId="{FA5EC3EA-92F3-4AAF-AFDE-C617DCB2777C}"/>
          </ac:spMkLst>
        </pc:spChg>
        <pc:picChg chg="add">
          <ac:chgData name="Fatima Pillosu" userId="a6295d4dc9e22643" providerId="LiveId" clId="{5DD8997C-2280-41D3-92E5-ED4A17A8DBDF}" dt="2020-11-11T20:15:46.691" v="4"/>
          <ac:picMkLst>
            <pc:docMk/>
            <pc:sldMk cId="3505206352" sldId="258"/>
            <ac:picMk id="8" creationId="{84E2FD5B-AC4E-431C-859E-29C9C78D2F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CD3C-3137-4E49-9615-DA9B83340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25F46-A6DC-42DC-AA9F-384C90992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4BF7-478F-489E-8EE5-1DAABCE9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A291-807C-4265-A007-0B04775F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E5BC-417C-47A1-B7F4-3D54C73F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6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80C9-C54B-48B9-B658-1FDE756E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9D512-117A-4394-86EC-6AB4FA33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DC9F-AA95-4FB2-B419-E070B02E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751F-5BE8-41F5-ACAB-22CADC5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59201-B6EA-4652-A30D-99C3D4E7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3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16328-BE2E-43BA-8F92-1BBA9983C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BEA4-2C1B-4EDD-AE31-6931F5AF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2658-E4D5-45F9-A841-DBBBE477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B37B-5891-4C2C-88BF-35CBCBD9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A136-50B5-45FB-A2A8-09B7C1FE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4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5ACB-3FAE-4249-AB74-37D13B6C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0089-922D-4C79-85DE-3B25E578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CEE09-4379-4D61-B554-2DB05F50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C2C5-5369-4F53-AEC1-9398492B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35AD-56B0-4A2E-B1F7-105AA3CE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96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7555-F3A4-4605-BD2D-50355CE5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9EFEC-99F1-44A6-B929-B00B5A3B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B407-F7B2-4174-88F1-27E19ED3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1DB7-BBE4-4EEB-9E82-2800F027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C2AF-239A-4F6B-BB82-E5286A97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38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AED0-B84C-4E5A-84C6-828F42B9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FDF1-DF60-4C66-BA88-C0BAC462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187D9-F056-46D1-A3B7-182A915D4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8FD5A-49C2-487D-91A5-691F693D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2266F-CDB9-4C27-9CC9-CAB1F0AD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A940D-369F-47F3-836F-178C2E85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2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69A1-373F-42EF-9208-E0374899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B9BB6-87DC-439A-AD76-F7DDB4A9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95A4B-A094-411E-816F-79A01972B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F4BE2-E578-44C6-960A-CF7A7B4B0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9556F-FE8A-468D-AAA9-250BB909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5E5D8-5E3B-432D-85BF-F7501D19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346A-57F6-4487-B7BA-FB3DF0D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89213-550D-44F8-B72D-36064F37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9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AAE-7FAF-482E-8659-EF127BA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3C799-64BF-4069-93ED-9DDC075A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9E6DC-9B22-43E9-B2DF-8FD51765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BA1D7-0C56-4848-9502-F2F5F31A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9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FE744-DA2D-4836-A9A7-62AF65A5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14BF-01B1-41B0-8391-D19D2A0B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E008-53F9-4DE3-9FC6-E35DC202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34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E885-B5AC-4DD4-B5B4-A7F49B03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42EE-65A2-4B7A-A188-40039CA9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A4E08-F670-4A81-B322-91D3F0D52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EC784-D03F-4EAE-B4D9-2EAC942D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CE655-790E-455E-A167-DF51688B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2DDE5-969E-4453-8CF3-7B587F79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ACB7-E7CF-4E2F-8B62-9E207FF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3A1BD-3B6C-4B21-97BE-5DC5CF94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28234-014B-4C08-9066-C42C782E2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601EB-2E1C-4A58-BADC-8D8C6037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11397-2BED-4BD1-A96F-50993149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68FD-304C-4D8B-9DE6-FE4E6B6B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2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355DE-2B88-4996-B1B6-F0FF5AB9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5BFC-DEC9-4D6E-A0FF-4B0E837D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11358-2A23-4EC7-A9C2-E8234C900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E02B-FE42-4C13-B12A-1EE06D06DEAE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92B3-D315-40AB-9AE9-6687ABB61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1B3E-A2EE-4ED5-A57E-815CF654D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512F-0966-4ABF-99BD-662479356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0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mwf.int/en/elibrary/18331-ecpoint-rainfall-global-probabilistic-rainfall-point-scale-ecmwf-ensemble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confluence.ecmwf.int/display/FUG/Point+Rainfal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mwf.int/en/newsletter/153/news/new-point-rainfall-forecasts-flash-flood-prediction" TargetMode="External"/><Relationship Id="rId5" Type="http://schemas.openxmlformats.org/officeDocument/2006/relationships/image" Target="../media/image4.svg"/><Relationship Id="rId10" Type="http://schemas.openxmlformats.org/officeDocument/2006/relationships/hyperlink" Target="https://www.ecmwf.int/en/newsletter/152/news/ecmwf-supports-flood-disaster-response-peru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ecmwf.int/en/newsletter/159/news/new-point-rainfall-products-eccha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96A370-2BE6-4BB6-B5F7-D956ABDCB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30024"/>
              </p:ext>
            </p:extLst>
          </p:nvPr>
        </p:nvGraphicFramePr>
        <p:xfrm>
          <a:off x="2032000" y="443441"/>
          <a:ext cx="8127999" cy="4130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45250">
                  <a:extLst>
                    <a:ext uri="{9D8B030D-6E8A-4147-A177-3AD203B41FA5}">
                      <a16:colId xmlns:a16="http://schemas.microsoft.com/office/drawing/2014/main" val="86551677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996204232"/>
                    </a:ext>
                  </a:extLst>
                </a:gridCol>
                <a:gridCol w="825499">
                  <a:extLst>
                    <a:ext uri="{9D8B030D-6E8A-4147-A177-3AD203B41FA5}">
                      <a16:colId xmlns:a16="http://schemas.microsoft.com/office/drawing/2014/main" val="3817120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Information provided during the “Real-Time Phase” of the trial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OMSZ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5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The links to different online resources were provided via email, at the beginning of the “Real-time phase” of the trial. However, whenever new material was published, updates were also sent via email during the “Rea-time phase”.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0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Direct contact, via email, about specific questions: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How is ecPoint-Rainfall forecasts structured?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Is the data provided accumulated?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Is the data provided in grib or netCDF format?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Direct contact, via email, on how to interpret percentiles?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Direct contact, via email, on how to compute probabilities?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0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Direct contact, via email, on how or when prefer a product based on percentiles instead of on probabilities?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72798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E25AD980-8D02-4040-9BC2-D461780A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672" y="1283029"/>
            <a:ext cx="288000" cy="2880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6707C38-AD97-435F-9A8F-424435D17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671" y="2458837"/>
            <a:ext cx="288000" cy="288000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6B4B75AE-41D3-4708-93AC-4D2853745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669" y="3207079"/>
            <a:ext cx="288000" cy="2880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98C7B95-B48A-4947-BF87-609FBF62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668" y="3564797"/>
            <a:ext cx="288000" cy="28800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50A1501A-0C1E-4193-8B87-BD68AECC5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8667" y="4114071"/>
            <a:ext cx="288000" cy="288000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9CC0C39D-3828-4335-87AC-F06B8E06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7822" y="1290966"/>
            <a:ext cx="288000" cy="288000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99599FF7-DD9E-4C45-B6D0-6624933D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7821" y="2457249"/>
            <a:ext cx="288000" cy="288000"/>
          </a:xfrm>
          <a:prstGeom prst="rect">
            <a:avLst/>
          </a:prstGeom>
        </p:spPr>
      </p:pic>
      <p:pic>
        <p:nvPicPr>
          <p:cNvPr id="16" name="Graphic 15" descr="Close">
            <a:extLst>
              <a:ext uri="{FF2B5EF4-FFF2-40B4-BE49-F238E27FC236}">
                <a16:creationId xmlns:a16="http://schemas.microsoft.com/office/drawing/2014/main" id="{7B30BCF8-6F6D-4508-90B6-B7159172B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1199" y="3243790"/>
            <a:ext cx="288000" cy="288000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FE5391D-5BC9-4CE6-885F-87045BCE6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1199" y="3617777"/>
            <a:ext cx="288000" cy="288000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3D888D80-4EB0-4864-835E-79097F6D9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1199" y="4102296"/>
            <a:ext cx="288000" cy="28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119F6C-8741-48BD-9A1C-FAB31C488C9A}"/>
              </a:ext>
            </a:extLst>
          </p:cNvPr>
          <p:cNvSpPr txBox="1"/>
          <p:nvPr/>
        </p:nvSpPr>
        <p:spPr>
          <a:xfrm>
            <a:off x="9765900" y="3162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59D20-F21A-4475-B1E5-53AB768CBD00}"/>
              </a:ext>
            </a:extLst>
          </p:cNvPr>
          <p:cNvSpPr txBox="1"/>
          <p:nvPr/>
        </p:nvSpPr>
        <p:spPr>
          <a:xfrm>
            <a:off x="9765900" y="35364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C37838-4DDE-4EF2-B3BD-F1AABD2BD275}"/>
              </a:ext>
            </a:extLst>
          </p:cNvPr>
          <p:cNvSpPr txBox="1"/>
          <p:nvPr/>
        </p:nvSpPr>
        <p:spPr>
          <a:xfrm>
            <a:off x="9765900" y="3974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43601-39B8-475D-9FDE-B2C00E1C11DD}"/>
              </a:ext>
            </a:extLst>
          </p:cNvPr>
          <p:cNvSpPr txBox="1"/>
          <p:nvPr/>
        </p:nvSpPr>
        <p:spPr>
          <a:xfrm>
            <a:off x="2032000" y="4694492"/>
            <a:ext cx="8127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baseline="30000" dirty="0"/>
              <a:t>1</a:t>
            </a:r>
            <a:r>
              <a:rPr lang="en-GB" sz="1200" i="1" dirty="0"/>
              <a:t> The following online information was provided: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6"/>
              </a:rPr>
              <a:t>https://www.ecmwf.int/en/newsletter/153/news/new-point-rainfall-forecasts-flash-flood-prediction</a:t>
            </a:r>
            <a:endParaRPr lang="en-GB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7"/>
              </a:rPr>
              <a:t>https://confluence.ecmwf.int/display/FUG/Point+Rainfall</a:t>
            </a:r>
            <a:endParaRPr lang="en-GB" sz="1200" i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8"/>
              </a:rPr>
              <a:t>https://www.ecmwf.int/en/elibrary/18331-ecpoint-rainfall-global-probabilistic-rainfall-point-scale-ecmwf-ensemble</a:t>
            </a:r>
            <a:endParaRPr lang="en-GB" sz="1200" i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9"/>
              </a:rPr>
              <a:t>https://www.ecmwf.int/en/newsletter/159/news/new-point-rainfall-products-eccharts</a:t>
            </a:r>
            <a:endParaRPr lang="en-GB" sz="1200" i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200" i="1" dirty="0">
                <a:hlinkClick r:id="rId10"/>
              </a:rPr>
              <a:t>https://www.ecmwf.int/en/newsletter/152/news/ecmwf-supports-flood-disaster-response-peru</a:t>
            </a:r>
            <a:endParaRPr lang="en-GB" sz="1200" i="1" dirty="0"/>
          </a:p>
          <a:p>
            <a:endParaRPr lang="en-GB" sz="1200" i="1" dirty="0"/>
          </a:p>
          <a:p>
            <a:r>
              <a:rPr lang="en-GB" sz="1200" i="1" dirty="0"/>
              <a:t>*Forecasters at OMSZ did not need this information as they have a longer experience working with probabilistic forecasts than forecasters at IMN where a deterministic approach is still dominant.</a:t>
            </a:r>
          </a:p>
        </p:txBody>
      </p:sp>
    </p:spTree>
    <p:extLst>
      <p:ext uri="{BB962C8B-B14F-4D97-AF65-F5344CB8AC3E}">
        <p14:creationId xmlns:p14="http://schemas.microsoft.com/office/powerpoint/2010/main" val="337767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256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Maria Pillosu</cp:lastModifiedBy>
  <cp:revision>15</cp:revision>
  <dcterms:created xsi:type="dcterms:W3CDTF">2020-11-11T11:47:51Z</dcterms:created>
  <dcterms:modified xsi:type="dcterms:W3CDTF">2020-11-25T11:19:38Z</dcterms:modified>
</cp:coreProperties>
</file>