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8135938" cy="4824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0" userDrawn="1">
          <p15:clr>
            <a:srgbClr val="A4A3A4"/>
          </p15:clr>
        </p15:guide>
        <p15:guide id="2" pos="25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2FB"/>
    <a:srgbClr val="84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6A76B7-99FE-49DB-AA61-29E0DD96B9EC}" v="10" dt="2020-11-27T06:13:3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58" y="138"/>
      </p:cViewPr>
      <p:guideLst>
        <p:guide orient="horz" pos="1520"/>
        <p:guide pos="25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92321B91-2D19-4E15-9625-6B6388D49548}"/>
    <pc:docChg chg="undo custSel modSld">
      <pc:chgData name="Fatima Pillosu" userId="a6295d4dc9e22643" providerId="LiveId" clId="{92321B91-2D19-4E15-9625-6B6388D49548}" dt="2020-11-11T16:13:25.749" v="359" actId="20577"/>
      <pc:docMkLst>
        <pc:docMk/>
      </pc:docMkLst>
      <pc:sldChg chg="addSp delSp modSp">
        <pc:chgData name="Fatima Pillosu" userId="a6295d4dc9e22643" providerId="LiveId" clId="{92321B91-2D19-4E15-9625-6B6388D49548}" dt="2020-11-11T16:13:25.749" v="359" actId="20577"/>
        <pc:sldMkLst>
          <pc:docMk/>
          <pc:sldMk cId="2102889307" sldId="256"/>
        </pc:sldMkLst>
        <pc:spChg chg="mod">
          <ac:chgData name="Fatima Pillosu" userId="a6295d4dc9e22643" providerId="LiveId" clId="{92321B91-2D19-4E15-9625-6B6388D49548}" dt="2020-11-11T16:09:54.040" v="250" actId="1076"/>
          <ac:spMkLst>
            <pc:docMk/>
            <pc:sldMk cId="2102889307" sldId="256"/>
            <ac:spMk id="10" creationId="{15CFD0F4-561B-4794-8E89-B05CEB6B6366}"/>
          </ac:spMkLst>
        </pc:spChg>
        <pc:spChg chg="mod">
          <ac:chgData name="Fatima Pillosu" userId="a6295d4dc9e22643" providerId="LiveId" clId="{92321B91-2D19-4E15-9625-6B6388D49548}" dt="2020-11-11T16:13:20.399" v="347" actId="20577"/>
          <ac:spMkLst>
            <pc:docMk/>
            <pc:sldMk cId="2102889307" sldId="256"/>
            <ac:spMk id="20" creationId="{52170AD7-BFC0-47D2-8EB8-F2FAC15B4B34}"/>
          </ac:spMkLst>
        </pc:spChg>
        <pc:spChg chg="mod">
          <ac:chgData name="Fatima Pillosu" userId="a6295d4dc9e22643" providerId="LiveId" clId="{92321B91-2D19-4E15-9625-6B6388D49548}" dt="2020-11-11T16:13:25.749" v="359" actId="20577"/>
          <ac:spMkLst>
            <pc:docMk/>
            <pc:sldMk cId="2102889307" sldId="256"/>
            <ac:spMk id="22" creationId="{B97DF7DC-C3A5-4D43-B6C4-339BE93F7909}"/>
          </ac:spMkLst>
        </pc:spChg>
        <pc:spChg chg="mod">
          <ac:chgData name="Fatima Pillosu" userId="a6295d4dc9e22643" providerId="LiveId" clId="{92321B91-2D19-4E15-9625-6B6388D49548}" dt="2020-11-11T16:08:57.002" v="238" actId="1076"/>
          <ac:spMkLst>
            <pc:docMk/>
            <pc:sldMk cId="2102889307" sldId="256"/>
            <ac:spMk id="26" creationId="{4F900025-6C91-4373-87DD-8396CC38D478}"/>
          </ac:spMkLst>
        </pc:spChg>
        <pc:spChg chg="mod">
          <ac:chgData name="Fatima Pillosu" userId="a6295d4dc9e22643" providerId="LiveId" clId="{92321B91-2D19-4E15-9625-6B6388D49548}" dt="2020-11-11T16:12:44.496" v="335" actId="20577"/>
          <ac:spMkLst>
            <pc:docMk/>
            <pc:sldMk cId="2102889307" sldId="256"/>
            <ac:spMk id="28" creationId="{F7C62FA1-2073-46AB-AEF4-BF9A05BB889F}"/>
          </ac:spMkLst>
        </pc:spChg>
        <pc:spChg chg="add mod">
          <ac:chgData name="Fatima Pillosu" userId="a6295d4dc9e22643" providerId="LiveId" clId="{92321B91-2D19-4E15-9625-6B6388D49548}" dt="2020-11-11T16:09:36.809" v="247" actId="20577"/>
          <ac:spMkLst>
            <pc:docMk/>
            <pc:sldMk cId="2102889307" sldId="256"/>
            <ac:spMk id="40" creationId="{094330E3-995B-4821-B20F-1C266D4F7796}"/>
          </ac:spMkLst>
        </pc:spChg>
        <pc:spChg chg="add mod">
          <ac:chgData name="Fatima Pillosu" userId="a6295d4dc9e22643" providerId="LiveId" clId="{92321B91-2D19-4E15-9625-6B6388D49548}" dt="2020-11-11T16:10:35.852" v="260" actId="1076"/>
          <ac:spMkLst>
            <pc:docMk/>
            <pc:sldMk cId="2102889307" sldId="256"/>
            <ac:spMk id="41" creationId="{626263E5-DBD1-4EB5-8623-BFCC134A6734}"/>
          </ac:spMkLst>
        </pc:spChg>
        <pc:spChg chg="add mod">
          <ac:chgData name="Fatima Pillosu" userId="a6295d4dc9e22643" providerId="LiveId" clId="{92321B91-2D19-4E15-9625-6B6388D49548}" dt="2020-11-11T16:12:10.988" v="292" actId="20577"/>
          <ac:spMkLst>
            <pc:docMk/>
            <pc:sldMk cId="2102889307" sldId="256"/>
            <ac:spMk id="42" creationId="{932B5E61-9879-4FB2-B2EE-0FD66DDF0534}"/>
          </ac:spMkLst>
        </pc:spChg>
        <pc:spChg chg="add mod">
          <ac:chgData name="Fatima Pillosu" userId="a6295d4dc9e22643" providerId="LiveId" clId="{92321B91-2D19-4E15-9625-6B6388D49548}" dt="2020-11-11T16:11:14.012" v="276" actId="1076"/>
          <ac:spMkLst>
            <pc:docMk/>
            <pc:sldMk cId="2102889307" sldId="256"/>
            <ac:spMk id="43" creationId="{70B0F0CE-1344-455A-A85F-FB0702C4AA7B}"/>
          </ac:spMkLst>
        </pc:spChg>
        <pc:spChg chg="add mod">
          <ac:chgData name="Fatima Pillosu" userId="a6295d4dc9e22643" providerId="LiveId" clId="{92321B91-2D19-4E15-9625-6B6388D49548}" dt="2020-11-11T16:11:26.142" v="280" actId="20577"/>
          <ac:spMkLst>
            <pc:docMk/>
            <pc:sldMk cId="2102889307" sldId="256"/>
            <ac:spMk id="44" creationId="{80691242-57AB-43D9-B9FD-4D50E0C2DDCF}"/>
          </ac:spMkLst>
        </pc:spChg>
        <pc:spChg chg="add mod">
          <ac:chgData name="Fatima Pillosu" userId="a6295d4dc9e22643" providerId="LiveId" clId="{92321B91-2D19-4E15-9625-6B6388D49548}" dt="2020-11-11T16:11:43.678" v="288" actId="1076"/>
          <ac:spMkLst>
            <pc:docMk/>
            <pc:sldMk cId="2102889307" sldId="256"/>
            <ac:spMk id="45" creationId="{6AA84BBF-E91D-488B-887B-1FEF2F0D8CB1}"/>
          </ac:spMkLst>
        </pc:spChg>
        <pc:spChg chg="add mod">
          <ac:chgData name="Fatima Pillosu" userId="a6295d4dc9e22643" providerId="LiveId" clId="{92321B91-2D19-4E15-9625-6B6388D49548}" dt="2020-11-11T16:11:50.916" v="290" actId="20577"/>
          <ac:spMkLst>
            <pc:docMk/>
            <pc:sldMk cId="2102889307" sldId="256"/>
            <ac:spMk id="46" creationId="{544004F8-3AB8-49AD-80FE-64E1AE7F2B30}"/>
          </ac:spMkLst>
        </pc:spChg>
        <pc:cxnChg chg="mod">
          <ac:chgData name="Fatima Pillosu" userId="a6295d4dc9e22643" providerId="LiveId" clId="{92321B91-2D19-4E15-9625-6B6388D49548}" dt="2020-11-11T16:10:13.775" v="253" actId="1076"/>
          <ac:cxnSpMkLst>
            <pc:docMk/>
            <pc:sldMk cId="2102889307" sldId="256"/>
            <ac:cxnSpMk id="7" creationId="{6CC8F04D-9072-4DC4-8542-8D29D131993B}"/>
          </ac:cxnSpMkLst>
        </pc:cxnChg>
        <pc:cxnChg chg="add del mod">
          <ac:chgData name="Fatima Pillosu" userId="a6295d4dc9e22643" providerId="LiveId" clId="{92321B91-2D19-4E15-9625-6B6388D49548}" dt="2020-11-11T16:10:19.784" v="255" actId="14100"/>
          <ac:cxnSpMkLst>
            <pc:docMk/>
            <pc:sldMk cId="2102889307" sldId="256"/>
            <ac:cxnSpMk id="8" creationId="{BAD8906B-9C10-4470-9AFD-0A907FE3C393}"/>
          </ac:cxnSpMkLst>
        </pc:cxnChg>
      </pc:sldChg>
    </pc:docChg>
  </pc:docChgLst>
  <pc:docChgLst>
    <pc:chgData name="Fatima Pillosu" userId="a6295d4dc9e22643" providerId="LiveId" clId="{5DD8997C-2280-41D3-92E5-ED4A17A8DBDF}"/>
    <pc:docChg chg="modSld">
      <pc:chgData name="Fatima Pillosu" userId="a6295d4dc9e22643" providerId="LiveId" clId="{5DD8997C-2280-41D3-92E5-ED4A17A8DBDF}" dt="2020-11-11T20:23:28.963" v="25"/>
      <pc:docMkLst>
        <pc:docMk/>
      </pc:docMkLst>
      <pc:sldChg chg="addSp modSp">
        <pc:chgData name="Fatima Pillosu" userId="a6295d4dc9e22643" providerId="LiveId" clId="{5DD8997C-2280-41D3-92E5-ED4A17A8DBDF}" dt="2020-11-11T20:23:28.963" v="25"/>
        <pc:sldMkLst>
          <pc:docMk/>
          <pc:sldMk cId="3505206352" sldId="258"/>
        </pc:sldMkLst>
        <pc:spChg chg="add mod">
          <ac:chgData name="Fatima Pillosu" userId="a6295d4dc9e22643" providerId="LiveId" clId="{5DD8997C-2280-41D3-92E5-ED4A17A8DBDF}" dt="2020-11-11T20:19:54.619" v="19" actId="207"/>
          <ac:spMkLst>
            <pc:docMk/>
            <pc:sldMk cId="3505206352" sldId="258"/>
            <ac:spMk id="4" creationId="{15332CAD-3DD9-4CF4-9CAC-46E6B2A89FAD}"/>
          </ac:spMkLst>
        </pc:spChg>
        <pc:spChg chg="add mod">
          <ac:chgData name="Fatima Pillosu" userId="a6295d4dc9e22643" providerId="LiveId" clId="{5DD8997C-2280-41D3-92E5-ED4A17A8DBDF}" dt="2020-11-11T20:13:00.569" v="1" actId="11529"/>
          <ac:spMkLst>
            <pc:docMk/>
            <pc:sldMk cId="3505206352" sldId="258"/>
            <ac:spMk id="5" creationId="{3DCDD438-B9D3-4C61-BD51-4177705F3283}"/>
          </ac:spMkLst>
        </pc:spChg>
        <pc:spChg chg="add mod">
          <ac:chgData name="Fatima Pillosu" userId="a6295d4dc9e22643" providerId="LiveId" clId="{5DD8997C-2280-41D3-92E5-ED4A17A8DBDF}" dt="2020-11-11T20:13:18.574" v="2" actId="11529"/>
          <ac:spMkLst>
            <pc:docMk/>
            <pc:sldMk cId="3505206352" sldId="258"/>
            <ac:spMk id="6" creationId="{588210BC-5A2E-4B3A-BA64-70F5C94375E0}"/>
          </ac:spMkLst>
        </pc:spChg>
        <pc:spChg chg="add mod">
          <ac:chgData name="Fatima Pillosu" userId="a6295d4dc9e22643" providerId="LiveId" clId="{5DD8997C-2280-41D3-92E5-ED4A17A8DBDF}" dt="2020-11-11T20:17:40.747" v="8" actId="339"/>
          <ac:spMkLst>
            <pc:docMk/>
            <pc:sldMk cId="3505206352" sldId="258"/>
            <ac:spMk id="7" creationId="{3CC06B01-F605-471F-BA37-1ED15F9794FD}"/>
          </ac:spMkLst>
        </pc:spChg>
        <pc:spChg chg="add mod">
          <ac:chgData name="Fatima Pillosu" userId="a6295d4dc9e22643" providerId="LiveId" clId="{5DD8997C-2280-41D3-92E5-ED4A17A8DBDF}" dt="2020-11-11T20:18:02.727" v="10" actId="207"/>
          <ac:spMkLst>
            <pc:docMk/>
            <pc:sldMk cId="3505206352" sldId="258"/>
            <ac:spMk id="9" creationId="{BEF8D5C1-BCC0-41FD-B8CF-9C482090DC08}"/>
          </ac:spMkLst>
        </pc:spChg>
        <pc:spChg chg="add mod">
          <ac:chgData name="Fatima Pillosu" userId="a6295d4dc9e22643" providerId="LiveId" clId="{5DD8997C-2280-41D3-92E5-ED4A17A8DBDF}" dt="2020-11-11T20:21:40.548" v="21"/>
          <ac:spMkLst>
            <pc:docMk/>
            <pc:sldMk cId="3505206352" sldId="258"/>
            <ac:spMk id="10" creationId="{6A66ED00-B090-476B-86F6-7A1BEFCF8592}"/>
          </ac:spMkLst>
        </pc:spChg>
        <pc:spChg chg="add">
          <ac:chgData name="Fatima Pillosu" userId="a6295d4dc9e22643" providerId="LiveId" clId="{5DD8997C-2280-41D3-92E5-ED4A17A8DBDF}" dt="2020-11-11T20:21:51.395" v="22"/>
          <ac:spMkLst>
            <pc:docMk/>
            <pc:sldMk cId="3505206352" sldId="258"/>
            <ac:spMk id="11" creationId="{A0DC8B9E-1268-480A-A3B3-5FCD4268CB51}"/>
          </ac:spMkLst>
        </pc:spChg>
        <pc:spChg chg="add mod">
          <ac:chgData name="Fatima Pillosu" userId="a6295d4dc9e22643" providerId="LiveId" clId="{5DD8997C-2280-41D3-92E5-ED4A17A8DBDF}" dt="2020-11-11T20:22:59.599" v="24" actId="207"/>
          <ac:spMkLst>
            <pc:docMk/>
            <pc:sldMk cId="3505206352" sldId="258"/>
            <ac:spMk id="12" creationId="{17CD73D0-00DE-41CE-A986-FA3B941E6C9D}"/>
          </ac:spMkLst>
        </pc:spChg>
        <pc:spChg chg="add">
          <ac:chgData name="Fatima Pillosu" userId="a6295d4dc9e22643" providerId="LiveId" clId="{5DD8997C-2280-41D3-92E5-ED4A17A8DBDF}" dt="2020-11-11T20:23:28.963" v="25"/>
          <ac:spMkLst>
            <pc:docMk/>
            <pc:sldMk cId="3505206352" sldId="258"/>
            <ac:spMk id="13" creationId="{FA5EC3EA-92F3-4AAF-AFDE-C617DCB2777C}"/>
          </ac:spMkLst>
        </pc:spChg>
        <pc:picChg chg="add">
          <ac:chgData name="Fatima Pillosu" userId="a6295d4dc9e22643" providerId="LiveId" clId="{5DD8997C-2280-41D3-92E5-ED4A17A8DBDF}" dt="2020-11-11T20:15:46.691" v="4"/>
          <ac:picMkLst>
            <pc:docMk/>
            <pc:sldMk cId="3505206352" sldId="258"/>
            <ac:picMk id="8" creationId="{84E2FD5B-AC4E-431C-859E-29C9C78D2FF5}"/>
          </ac:picMkLst>
        </pc:picChg>
      </pc:sldChg>
    </pc:docChg>
  </pc:docChgLst>
  <pc:docChgLst>
    <pc:chgData name="Fatima Pillosu" userId="a6295d4dc9e22643" providerId="LiveId" clId="{B26A76B7-99FE-49DB-AA61-29E0DD96B9EC}"/>
    <pc:docChg chg="modSld">
      <pc:chgData name="Fatima Pillosu" userId="a6295d4dc9e22643" providerId="LiveId" clId="{B26A76B7-99FE-49DB-AA61-29E0DD96B9EC}" dt="2020-11-27T06:13:32.450" v="7"/>
      <pc:docMkLst>
        <pc:docMk/>
      </pc:docMkLst>
      <pc:sldChg chg="addSp delSp modSp">
        <pc:chgData name="Fatima Pillosu" userId="a6295d4dc9e22643" providerId="LiveId" clId="{B26A76B7-99FE-49DB-AA61-29E0DD96B9EC}" dt="2020-11-27T06:13:32.450" v="7"/>
        <pc:sldMkLst>
          <pc:docMk/>
          <pc:sldMk cId="3377678262" sldId="257"/>
        </pc:sldMkLst>
        <pc:spChg chg="del">
          <ac:chgData name="Fatima Pillosu" userId="a6295d4dc9e22643" providerId="LiveId" clId="{B26A76B7-99FE-49DB-AA61-29E0DD96B9EC}" dt="2020-11-27T06:12:08.441" v="3"/>
          <ac:spMkLst>
            <pc:docMk/>
            <pc:sldMk cId="3377678262" sldId="257"/>
            <ac:spMk id="19" creationId="{BC119F6C-8741-48BD-9A1C-FAB31C488C9A}"/>
          </ac:spMkLst>
        </pc:spChg>
        <pc:spChg chg="del">
          <ac:chgData name="Fatima Pillosu" userId="a6295d4dc9e22643" providerId="LiveId" clId="{B26A76B7-99FE-49DB-AA61-29E0DD96B9EC}" dt="2020-11-27T06:12:08.441" v="3"/>
          <ac:spMkLst>
            <pc:docMk/>
            <pc:sldMk cId="3377678262" sldId="257"/>
            <ac:spMk id="20" creationId="{8FA59D20-F21A-4475-B1E5-53AB768CBD00}"/>
          </ac:spMkLst>
        </pc:spChg>
        <pc:spChg chg="del">
          <ac:chgData name="Fatima Pillosu" userId="a6295d4dc9e22643" providerId="LiveId" clId="{B26A76B7-99FE-49DB-AA61-29E0DD96B9EC}" dt="2020-11-27T06:12:08.441" v="3"/>
          <ac:spMkLst>
            <pc:docMk/>
            <pc:sldMk cId="3377678262" sldId="257"/>
            <ac:spMk id="21" creationId="{D4C37838-4DDE-4EF2-B3BD-F1AABD2BD275}"/>
          </ac:spMkLst>
        </pc:spChg>
        <pc:spChg chg="del">
          <ac:chgData name="Fatima Pillosu" userId="a6295d4dc9e22643" providerId="LiveId" clId="{B26A76B7-99FE-49DB-AA61-29E0DD96B9EC}" dt="2020-11-27T06:12:08.441" v="3"/>
          <ac:spMkLst>
            <pc:docMk/>
            <pc:sldMk cId="3377678262" sldId="257"/>
            <ac:spMk id="22" creationId="{74243601-39B8-475D-9FDE-B2C00E1C11DD}"/>
          </ac:spMkLst>
        </pc:spChg>
        <pc:spChg chg="add del">
          <ac:chgData name="Fatima Pillosu" userId="a6295d4dc9e22643" providerId="LiveId" clId="{B26A76B7-99FE-49DB-AA61-29E0DD96B9EC}" dt="2020-11-27T06:13:19.342" v="6"/>
          <ac:spMkLst>
            <pc:docMk/>
            <pc:sldMk cId="3377678262" sldId="257"/>
            <ac:spMk id="34" creationId="{C57A65C7-BFED-45C7-86DA-929C7AE6FBCD}"/>
          </ac:spMkLst>
        </pc:spChg>
        <pc:spChg chg="add del">
          <ac:chgData name="Fatima Pillosu" userId="a6295d4dc9e22643" providerId="LiveId" clId="{B26A76B7-99FE-49DB-AA61-29E0DD96B9EC}" dt="2020-11-27T06:13:19.342" v="6"/>
          <ac:spMkLst>
            <pc:docMk/>
            <pc:sldMk cId="3377678262" sldId="257"/>
            <ac:spMk id="35" creationId="{309B5CD0-4646-4E2E-99AC-B9D9EA05B918}"/>
          </ac:spMkLst>
        </pc:spChg>
        <pc:spChg chg="add del">
          <ac:chgData name="Fatima Pillosu" userId="a6295d4dc9e22643" providerId="LiveId" clId="{B26A76B7-99FE-49DB-AA61-29E0DD96B9EC}" dt="2020-11-27T06:13:19.342" v="6"/>
          <ac:spMkLst>
            <pc:docMk/>
            <pc:sldMk cId="3377678262" sldId="257"/>
            <ac:spMk id="36" creationId="{E0F26E71-5FE8-4C79-8FBF-E518B2DC76EE}"/>
          </ac:spMkLst>
        </pc:spChg>
        <pc:spChg chg="add del">
          <ac:chgData name="Fatima Pillosu" userId="a6295d4dc9e22643" providerId="LiveId" clId="{B26A76B7-99FE-49DB-AA61-29E0DD96B9EC}" dt="2020-11-27T06:13:19.342" v="6"/>
          <ac:spMkLst>
            <pc:docMk/>
            <pc:sldMk cId="3377678262" sldId="257"/>
            <ac:spMk id="37" creationId="{3431927C-0C70-4EBC-B760-0665EA948377}"/>
          </ac:spMkLst>
        </pc:spChg>
        <pc:spChg chg="add">
          <ac:chgData name="Fatima Pillosu" userId="a6295d4dc9e22643" providerId="LiveId" clId="{B26A76B7-99FE-49DB-AA61-29E0DD96B9EC}" dt="2020-11-27T06:13:32.450" v="7"/>
          <ac:spMkLst>
            <pc:docMk/>
            <pc:sldMk cId="3377678262" sldId="257"/>
            <ac:spMk id="49" creationId="{A841EC61-0391-4627-87F3-1D9A8D11F5EC}"/>
          </ac:spMkLst>
        </pc:spChg>
        <pc:spChg chg="add">
          <ac:chgData name="Fatima Pillosu" userId="a6295d4dc9e22643" providerId="LiveId" clId="{B26A76B7-99FE-49DB-AA61-29E0DD96B9EC}" dt="2020-11-27T06:13:32.450" v="7"/>
          <ac:spMkLst>
            <pc:docMk/>
            <pc:sldMk cId="3377678262" sldId="257"/>
            <ac:spMk id="50" creationId="{614BA790-8893-4062-9AA4-9D6DE8727404}"/>
          </ac:spMkLst>
        </pc:spChg>
        <pc:spChg chg="add">
          <ac:chgData name="Fatima Pillosu" userId="a6295d4dc9e22643" providerId="LiveId" clId="{B26A76B7-99FE-49DB-AA61-29E0DD96B9EC}" dt="2020-11-27T06:13:32.450" v="7"/>
          <ac:spMkLst>
            <pc:docMk/>
            <pc:sldMk cId="3377678262" sldId="257"/>
            <ac:spMk id="51" creationId="{F0FF1289-3998-4B8E-ADAA-DF337675B120}"/>
          </ac:spMkLst>
        </pc:spChg>
        <pc:spChg chg="add">
          <ac:chgData name="Fatima Pillosu" userId="a6295d4dc9e22643" providerId="LiveId" clId="{B26A76B7-99FE-49DB-AA61-29E0DD96B9EC}" dt="2020-11-27T06:13:32.450" v="7"/>
          <ac:spMkLst>
            <pc:docMk/>
            <pc:sldMk cId="3377678262" sldId="257"/>
            <ac:spMk id="52" creationId="{61209CCB-DEB2-48BA-AF10-2CC17D77DFFC}"/>
          </ac:spMkLst>
        </pc:spChg>
        <pc:graphicFrameChg chg="del mod">
          <ac:chgData name="Fatima Pillosu" userId="a6295d4dc9e22643" providerId="LiveId" clId="{B26A76B7-99FE-49DB-AA61-29E0DD96B9EC}" dt="2020-11-27T06:12:08.441" v="3"/>
          <ac:graphicFrameMkLst>
            <pc:docMk/>
            <pc:sldMk cId="3377678262" sldId="257"/>
            <ac:graphicFrameMk id="5" creationId="{FD96A370-2BE6-4BB6-B5F7-D956ABDCBFDA}"/>
          </ac:graphicFrameMkLst>
        </pc:graphicFrameChg>
        <pc:graphicFrameChg chg="add del">
          <ac:chgData name="Fatima Pillosu" userId="a6295d4dc9e22643" providerId="LiveId" clId="{B26A76B7-99FE-49DB-AA61-29E0DD96B9EC}" dt="2020-11-27T06:13:19.342" v="6"/>
          <ac:graphicFrameMkLst>
            <pc:docMk/>
            <pc:sldMk cId="3377678262" sldId="257"/>
            <ac:graphicFrameMk id="23" creationId="{A8D1F4E7-6529-4D98-9521-6E77E92F4501}"/>
          </ac:graphicFrameMkLst>
        </pc:graphicFrameChg>
        <pc:graphicFrameChg chg="add">
          <ac:chgData name="Fatima Pillosu" userId="a6295d4dc9e22643" providerId="LiveId" clId="{B26A76B7-99FE-49DB-AA61-29E0DD96B9EC}" dt="2020-11-27T06:13:32.450" v="7"/>
          <ac:graphicFrameMkLst>
            <pc:docMk/>
            <pc:sldMk cId="3377678262" sldId="257"/>
            <ac:graphicFrameMk id="38" creationId="{0F63A60B-C5C8-41D6-B539-A1ED4814B1A7}"/>
          </ac:graphicFrameMkLst>
        </pc:graphicFrameChg>
        <pc:picChg chg="del">
          <ac:chgData name="Fatima Pillosu" userId="a6295d4dc9e22643" providerId="LiveId" clId="{B26A76B7-99FE-49DB-AA61-29E0DD96B9EC}" dt="2020-11-27T06:12:08.441" v="3"/>
          <ac:picMkLst>
            <pc:docMk/>
            <pc:sldMk cId="3377678262" sldId="257"/>
            <ac:picMk id="8" creationId="{E25AD980-8D02-4040-9BC2-D461780A31B2}"/>
          </ac:picMkLst>
        </pc:picChg>
        <pc:picChg chg="del">
          <ac:chgData name="Fatima Pillosu" userId="a6295d4dc9e22643" providerId="LiveId" clId="{B26A76B7-99FE-49DB-AA61-29E0DD96B9EC}" dt="2020-11-27T06:12:08.441" v="3"/>
          <ac:picMkLst>
            <pc:docMk/>
            <pc:sldMk cId="3377678262" sldId="257"/>
            <ac:picMk id="9" creationId="{D6707C38-AD97-435F-9A8F-424435D178BD}"/>
          </ac:picMkLst>
        </pc:picChg>
        <pc:picChg chg="del">
          <ac:chgData name="Fatima Pillosu" userId="a6295d4dc9e22643" providerId="LiveId" clId="{B26A76B7-99FE-49DB-AA61-29E0DD96B9EC}" dt="2020-11-27T06:12:08.441" v="3"/>
          <ac:picMkLst>
            <pc:docMk/>
            <pc:sldMk cId="3377678262" sldId="257"/>
            <ac:picMk id="10" creationId="{6B4B75AE-41D3-4708-93AC-4D2853745E7F}"/>
          </ac:picMkLst>
        </pc:picChg>
        <pc:picChg chg="del">
          <ac:chgData name="Fatima Pillosu" userId="a6295d4dc9e22643" providerId="LiveId" clId="{B26A76B7-99FE-49DB-AA61-29E0DD96B9EC}" dt="2020-11-27T06:12:08.441" v="3"/>
          <ac:picMkLst>
            <pc:docMk/>
            <pc:sldMk cId="3377678262" sldId="257"/>
            <ac:picMk id="11" creationId="{998C7B95-B48A-4947-BF87-609FBF62AC30}"/>
          </ac:picMkLst>
        </pc:picChg>
        <pc:picChg chg="del">
          <ac:chgData name="Fatima Pillosu" userId="a6295d4dc9e22643" providerId="LiveId" clId="{B26A76B7-99FE-49DB-AA61-29E0DD96B9EC}" dt="2020-11-27T06:12:08.441" v="3"/>
          <ac:picMkLst>
            <pc:docMk/>
            <pc:sldMk cId="3377678262" sldId="257"/>
            <ac:picMk id="12" creationId="{50A1501A-0C1E-4193-8B87-BD68AECC593F}"/>
          </ac:picMkLst>
        </pc:picChg>
        <pc:picChg chg="del">
          <ac:chgData name="Fatima Pillosu" userId="a6295d4dc9e22643" providerId="LiveId" clId="{B26A76B7-99FE-49DB-AA61-29E0DD96B9EC}" dt="2020-11-27T06:12:08.441" v="3"/>
          <ac:picMkLst>
            <pc:docMk/>
            <pc:sldMk cId="3377678262" sldId="257"/>
            <ac:picMk id="13" creationId="{9CC0C39D-3828-4335-87AC-F06B8E06F7B8}"/>
          </ac:picMkLst>
        </pc:picChg>
        <pc:picChg chg="del">
          <ac:chgData name="Fatima Pillosu" userId="a6295d4dc9e22643" providerId="LiveId" clId="{B26A76B7-99FE-49DB-AA61-29E0DD96B9EC}" dt="2020-11-27T06:12:08.441" v="3"/>
          <ac:picMkLst>
            <pc:docMk/>
            <pc:sldMk cId="3377678262" sldId="257"/>
            <ac:picMk id="14" creationId="{99599FF7-DD9E-4C45-B6D0-6624933DBEC8}"/>
          </ac:picMkLst>
        </pc:picChg>
        <pc:picChg chg="del">
          <ac:chgData name="Fatima Pillosu" userId="a6295d4dc9e22643" providerId="LiveId" clId="{B26A76B7-99FE-49DB-AA61-29E0DD96B9EC}" dt="2020-11-27T06:12:08.441" v="3"/>
          <ac:picMkLst>
            <pc:docMk/>
            <pc:sldMk cId="3377678262" sldId="257"/>
            <ac:picMk id="16" creationId="{7B30BCF8-6F6D-4508-90B6-B7159172B46D}"/>
          </ac:picMkLst>
        </pc:picChg>
        <pc:picChg chg="del">
          <ac:chgData name="Fatima Pillosu" userId="a6295d4dc9e22643" providerId="LiveId" clId="{B26A76B7-99FE-49DB-AA61-29E0DD96B9EC}" dt="2020-11-27T06:12:08.441" v="3"/>
          <ac:picMkLst>
            <pc:docMk/>
            <pc:sldMk cId="3377678262" sldId="257"/>
            <ac:picMk id="17" creationId="{0FE5391D-5BC9-4CE6-885F-87045BCE6E6F}"/>
          </ac:picMkLst>
        </pc:picChg>
        <pc:picChg chg="del">
          <ac:chgData name="Fatima Pillosu" userId="a6295d4dc9e22643" providerId="LiveId" clId="{B26A76B7-99FE-49DB-AA61-29E0DD96B9EC}" dt="2020-11-27T06:12:08.441" v="3"/>
          <ac:picMkLst>
            <pc:docMk/>
            <pc:sldMk cId="3377678262" sldId="257"/>
            <ac:picMk id="18" creationId="{3D888D80-4EB0-4864-835E-79097F6D9C18}"/>
          </ac:picMkLst>
        </pc:picChg>
        <pc:picChg chg="add del">
          <ac:chgData name="Fatima Pillosu" userId="a6295d4dc9e22643" providerId="LiveId" clId="{B26A76B7-99FE-49DB-AA61-29E0DD96B9EC}" dt="2020-11-27T06:13:19.342" v="6"/>
          <ac:picMkLst>
            <pc:docMk/>
            <pc:sldMk cId="3377678262" sldId="257"/>
            <ac:picMk id="24" creationId="{C56FD3EE-F9D3-4D55-A2C6-E850BFEA197B}"/>
          </ac:picMkLst>
        </pc:picChg>
        <pc:picChg chg="add del">
          <ac:chgData name="Fatima Pillosu" userId="a6295d4dc9e22643" providerId="LiveId" clId="{B26A76B7-99FE-49DB-AA61-29E0DD96B9EC}" dt="2020-11-27T06:13:19.342" v="6"/>
          <ac:picMkLst>
            <pc:docMk/>
            <pc:sldMk cId="3377678262" sldId="257"/>
            <ac:picMk id="25" creationId="{90E46380-AF5B-4BC7-8DEA-484293868EBE}"/>
          </ac:picMkLst>
        </pc:picChg>
        <pc:picChg chg="add del">
          <ac:chgData name="Fatima Pillosu" userId="a6295d4dc9e22643" providerId="LiveId" clId="{B26A76B7-99FE-49DB-AA61-29E0DD96B9EC}" dt="2020-11-27T06:13:19.342" v="6"/>
          <ac:picMkLst>
            <pc:docMk/>
            <pc:sldMk cId="3377678262" sldId="257"/>
            <ac:picMk id="26" creationId="{90AC15C4-08AA-43ED-876A-691CF72762FF}"/>
          </ac:picMkLst>
        </pc:picChg>
        <pc:picChg chg="add del">
          <ac:chgData name="Fatima Pillosu" userId="a6295d4dc9e22643" providerId="LiveId" clId="{B26A76B7-99FE-49DB-AA61-29E0DD96B9EC}" dt="2020-11-27T06:13:19.342" v="6"/>
          <ac:picMkLst>
            <pc:docMk/>
            <pc:sldMk cId="3377678262" sldId="257"/>
            <ac:picMk id="27" creationId="{6EF74620-FDEC-41A7-B6BF-2A8052F6EDA5}"/>
          </ac:picMkLst>
        </pc:picChg>
        <pc:picChg chg="add del">
          <ac:chgData name="Fatima Pillosu" userId="a6295d4dc9e22643" providerId="LiveId" clId="{B26A76B7-99FE-49DB-AA61-29E0DD96B9EC}" dt="2020-11-27T06:13:19.342" v="6"/>
          <ac:picMkLst>
            <pc:docMk/>
            <pc:sldMk cId="3377678262" sldId="257"/>
            <ac:picMk id="28" creationId="{442B1E40-83AA-440A-B6E5-195AFA7989EE}"/>
          </ac:picMkLst>
        </pc:picChg>
        <pc:picChg chg="add del">
          <ac:chgData name="Fatima Pillosu" userId="a6295d4dc9e22643" providerId="LiveId" clId="{B26A76B7-99FE-49DB-AA61-29E0DD96B9EC}" dt="2020-11-27T06:13:19.342" v="6"/>
          <ac:picMkLst>
            <pc:docMk/>
            <pc:sldMk cId="3377678262" sldId="257"/>
            <ac:picMk id="29" creationId="{7255D0FB-357F-4974-B6C7-A3D8F05A3BCA}"/>
          </ac:picMkLst>
        </pc:picChg>
        <pc:picChg chg="add del">
          <ac:chgData name="Fatima Pillosu" userId="a6295d4dc9e22643" providerId="LiveId" clId="{B26A76B7-99FE-49DB-AA61-29E0DD96B9EC}" dt="2020-11-27T06:13:19.342" v="6"/>
          <ac:picMkLst>
            <pc:docMk/>
            <pc:sldMk cId="3377678262" sldId="257"/>
            <ac:picMk id="30" creationId="{1C023F94-A63E-4567-AC0C-CA8688A22132}"/>
          </ac:picMkLst>
        </pc:picChg>
        <pc:picChg chg="add del">
          <ac:chgData name="Fatima Pillosu" userId="a6295d4dc9e22643" providerId="LiveId" clId="{B26A76B7-99FE-49DB-AA61-29E0DD96B9EC}" dt="2020-11-27T06:13:19.342" v="6"/>
          <ac:picMkLst>
            <pc:docMk/>
            <pc:sldMk cId="3377678262" sldId="257"/>
            <ac:picMk id="31" creationId="{D7103C6B-49D9-4434-9DAF-4B98B092609B}"/>
          </ac:picMkLst>
        </pc:picChg>
        <pc:picChg chg="add del">
          <ac:chgData name="Fatima Pillosu" userId="a6295d4dc9e22643" providerId="LiveId" clId="{B26A76B7-99FE-49DB-AA61-29E0DD96B9EC}" dt="2020-11-27T06:13:19.342" v="6"/>
          <ac:picMkLst>
            <pc:docMk/>
            <pc:sldMk cId="3377678262" sldId="257"/>
            <ac:picMk id="32" creationId="{3EFEB1E7-59C7-426A-A4E7-CAF681BEB4DF}"/>
          </ac:picMkLst>
        </pc:picChg>
        <pc:picChg chg="add del">
          <ac:chgData name="Fatima Pillosu" userId="a6295d4dc9e22643" providerId="LiveId" clId="{B26A76B7-99FE-49DB-AA61-29E0DD96B9EC}" dt="2020-11-27T06:13:19.342" v="6"/>
          <ac:picMkLst>
            <pc:docMk/>
            <pc:sldMk cId="3377678262" sldId="257"/>
            <ac:picMk id="33" creationId="{E5DD0A68-7B81-4CA3-AEDA-49D212003527}"/>
          </ac:picMkLst>
        </pc:picChg>
        <pc:picChg chg="add">
          <ac:chgData name="Fatima Pillosu" userId="a6295d4dc9e22643" providerId="LiveId" clId="{B26A76B7-99FE-49DB-AA61-29E0DD96B9EC}" dt="2020-11-27T06:13:32.450" v="7"/>
          <ac:picMkLst>
            <pc:docMk/>
            <pc:sldMk cId="3377678262" sldId="257"/>
            <ac:picMk id="39" creationId="{3C2977AF-2BC3-4011-B6AF-2F28E8FEFC78}"/>
          </ac:picMkLst>
        </pc:picChg>
        <pc:picChg chg="add">
          <ac:chgData name="Fatima Pillosu" userId="a6295d4dc9e22643" providerId="LiveId" clId="{B26A76B7-99FE-49DB-AA61-29E0DD96B9EC}" dt="2020-11-27T06:13:32.450" v="7"/>
          <ac:picMkLst>
            <pc:docMk/>
            <pc:sldMk cId="3377678262" sldId="257"/>
            <ac:picMk id="40" creationId="{7CF6C1BC-3F77-4B80-BB49-23C5FB5ABDCC}"/>
          </ac:picMkLst>
        </pc:picChg>
        <pc:picChg chg="add">
          <ac:chgData name="Fatima Pillosu" userId="a6295d4dc9e22643" providerId="LiveId" clId="{B26A76B7-99FE-49DB-AA61-29E0DD96B9EC}" dt="2020-11-27T06:13:32.450" v="7"/>
          <ac:picMkLst>
            <pc:docMk/>
            <pc:sldMk cId="3377678262" sldId="257"/>
            <ac:picMk id="41" creationId="{F2671EF0-C17C-4073-9050-39E8EA9799D7}"/>
          </ac:picMkLst>
        </pc:picChg>
        <pc:picChg chg="add">
          <ac:chgData name="Fatima Pillosu" userId="a6295d4dc9e22643" providerId="LiveId" clId="{B26A76B7-99FE-49DB-AA61-29E0DD96B9EC}" dt="2020-11-27T06:13:32.450" v="7"/>
          <ac:picMkLst>
            <pc:docMk/>
            <pc:sldMk cId="3377678262" sldId="257"/>
            <ac:picMk id="42" creationId="{5C847997-63C4-4F28-BC2D-B5DC929CD935}"/>
          </ac:picMkLst>
        </pc:picChg>
        <pc:picChg chg="add">
          <ac:chgData name="Fatima Pillosu" userId="a6295d4dc9e22643" providerId="LiveId" clId="{B26A76B7-99FE-49DB-AA61-29E0DD96B9EC}" dt="2020-11-27T06:13:32.450" v="7"/>
          <ac:picMkLst>
            <pc:docMk/>
            <pc:sldMk cId="3377678262" sldId="257"/>
            <ac:picMk id="43" creationId="{40057977-1379-49D4-9485-2C57E418C107}"/>
          </ac:picMkLst>
        </pc:picChg>
        <pc:picChg chg="add">
          <ac:chgData name="Fatima Pillosu" userId="a6295d4dc9e22643" providerId="LiveId" clId="{B26A76B7-99FE-49DB-AA61-29E0DD96B9EC}" dt="2020-11-27T06:13:32.450" v="7"/>
          <ac:picMkLst>
            <pc:docMk/>
            <pc:sldMk cId="3377678262" sldId="257"/>
            <ac:picMk id="44" creationId="{A995686B-37BF-47A8-A4CA-5B15803B8345}"/>
          </ac:picMkLst>
        </pc:picChg>
        <pc:picChg chg="add">
          <ac:chgData name="Fatima Pillosu" userId="a6295d4dc9e22643" providerId="LiveId" clId="{B26A76B7-99FE-49DB-AA61-29E0DD96B9EC}" dt="2020-11-27T06:13:32.450" v="7"/>
          <ac:picMkLst>
            <pc:docMk/>
            <pc:sldMk cId="3377678262" sldId="257"/>
            <ac:picMk id="45" creationId="{7281327F-CA7D-47C0-82B4-67C4E707EDC4}"/>
          </ac:picMkLst>
        </pc:picChg>
        <pc:picChg chg="add">
          <ac:chgData name="Fatima Pillosu" userId="a6295d4dc9e22643" providerId="LiveId" clId="{B26A76B7-99FE-49DB-AA61-29E0DD96B9EC}" dt="2020-11-27T06:13:32.450" v="7"/>
          <ac:picMkLst>
            <pc:docMk/>
            <pc:sldMk cId="3377678262" sldId="257"/>
            <ac:picMk id="46" creationId="{E084266C-FB43-4862-BB34-98D670C447DC}"/>
          </ac:picMkLst>
        </pc:picChg>
        <pc:picChg chg="add">
          <ac:chgData name="Fatima Pillosu" userId="a6295d4dc9e22643" providerId="LiveId" clId="{B26A76B7-99FE-49DB-AA61-29E0DD96B9EC}" dt="2020-11-27T06:13:32.450" v="7"/>
          <ac:picMkLst>
            <pc:docMk/>
            <pc:sldMk cId="3377678262" sldId="257"/>
            <ac:picMk id="47" creationId="{15A294BF-1508-4B00-9DF4-6F37041D00B8}"/>
          </ac:picMkLst>
        </pc:picChg>
        <pc:picChg chg="add">
          <ac:chgData name="Fatima Pillosu" userId="a6295d4dc9e22643" providerId="LiveId" clId="{B26A76B7-99FE-49DB-AA61-29E0DD96B9EC}" dt="2020-11-27T06:13:32.450" v="7"/>
          <ac:picMkLst>
            <pc:docMk/>
            <pc:sldMk cId="3377678262" sldId="257"/>
            <ac:picMk id="48" creationId="{A8B2A638-D80A-4166-A012-A9C23481E397}"/>
          </ac:picMkLst>
        </pc:picChg>
        <pc:cxnChg chg="add mod">
          <ac:chgData name="Fatima Pillosu" userId="a6295d4dc9e22643" providerId="LiveId" clId="{B26A76B7-99FE-49DB-AA61-29E0DD96B9EC}" dt="2020-11-27T06:11:38.715" v="2" actId="11529"/>
          <ac:cxnSpMkLst>
            <pc:docMk/>
            <pc:sldMk cId="3377678262" sldId="257"/>
            <ac:cxnSpMk id="3" creationId="{BDB01CEF-3F48-4344-88C6-B7298C240FE0}"/>
          </ac:cxnSpMkLst>
        </pc:cxnChg>
        <pc:cxnChg chg="add mod">
          <ac:chgData name="Fatima Pillosu" userId="a6295d4dc9e22643" providerId="LiveId" clId="{B26A76B7-99FE-49DB-AA61-29E0DD96B9EC}" dt="2020-11-27T06:13:15.575" v="5" actId="11529"/>
          <ac:cxnSpMkLst>
            <pc:docMk/>
            <pc:sldMk cId="3377678262" sldId="257"/>
            <ac:cxnSpMk id="15" creationId="{D6439761-7D81-4FF4-9E3E-A80CF98F28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992" y="789552"/>
            <a:ext cx="6101954" cy="1679610"/>
          </a:xfrm>
        </p:spPr>
        <p:txBody>
          <a:bodyPr anchor="b"/>
          <a:lstStyle>
            <a:lvl1pPr algn="ctr">
              <a:defRPr sz="40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992" y="2533934"/>
            <a:ext cx="6101954" cy="1164783"/>
          </a:xfrm>
        </p:spPr>
        <p:txBody>
          <a:bodyPr/>
          <a:lstStyle>
            <a:lvl1pPr marL="0" indent="0" algn="ctr">
              <a:buNone/>
              <a:defRPr sz="1602"/>
            </a:lvl1pPr>
            <a:lvl2pPr marL="305090" indent="0" algn="ctr">
              <a:buNone/>
              <a:defRPr sz="1335"/>
            </a:lvl2pPr>
            <a:lvl3pPr marL="610179" indent="0" algn="ctr">
              <a:buNone/>
              <a:defRPr sz="1201"/>
            </a:lvl3pPr>
            <a:lvl4pPr marL="915269" indent="0" algn="ctr">
              <a:buNone/>
              <a:defRPr sz="1068"/>
            </a:lvl4pPr>
            <a:lvl5pPr marL="1220358" indent="0" algn="ctr">
              <a:buNone/>
              <a:defRPr sz="1068"/>
            </a:lvl5pPr>
            <a:lvl6pPr marL="1525448" indent="0" algn="ctr">
              <a:buNone/>
              <a:defRPr sz="1068"/>
            </a:lvl6pPr>
            <a:lvl7pPr marL="1830537" indent="0" algn="ctr">
              <a:buNone/>
              <a:defRPr sz="1068"/>
            </a:lvl7pPr>
            <a:lvl8pPr marL="2135627" indent="0" algn="ctr">
              <a:buNone/>
              <a:defRPr sz="1068"/>
            </a:lvl8pPr>
            <a:lvl9pPr marL="2440716" indent="0" algn="ctr">
              <a:buNone/>
              <a:defRPr sz="10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50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86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2280" y="256855"/>
            <a:ext cx="1754312" cy="4088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9346" y="256855"/>
            <a:ext cx="5161236" cy="4088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2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1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08" y="1202754"/>
            <a:ext cx="7017247" cy="2006821"/>
          </a:xfrm>
        </p:spPr>
        <p:txBody>
          <a:bodyPr anchor="b"/>
          <a:lstStyle>
            <a:lvl1pPr>
              <a:defRPr sz="40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108" y="3228560"/>
            <a:ext cx="7017247" cy="1055340"/>
          </a:xfrm>
        </p:spPr>
        <p:txBody>
          <a:bodyPr/>
          <a:lstStyle>
            <a:lvl1pPr marL="0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1pPr>
            <a:lvl2pPr marL="30509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2pPr>
            <a:lvl3pPr marL="610179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3pPr>
            <a:lvl4pPr marL="915269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4pPr>
            <a:lvl5pPr marL="1220358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5pPr>
            <a:lvl6pPr marL="1525448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6pPr>
            <a:lvl7pPr marL="1830537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7pPr>
            <a:lvl8pPr marL="2135627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8pPr>
            <a:lvl9pPr marL="2440716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38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9346" y="1284276"/>
            <a:ext cx="3457774" cy="3061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8818" y="1284276"/>
            <a:ext cx="3457774" cy="3061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22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05" y="256856"/>
            <a:ext cx="7017247" cy="932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406" y="1182652"/>
            <a:ext cx="3441883" cy="579599"/>
          </a:xfrm>
        </p:spPr>
        <p:txBody>
          <a:bodyPr anchor="b"/>
          <a:lstStyle>
            <a:lvl1pPr marL="0" indent="0">
              <a:buNone/>
              <a:defRPr sz="1602" b="1"/>
            </a:lvl1pPr>
            <a:lvl2pPr marL="305090" indent="0">
              <a:buNone/>
              <a:defRPr sz="1335" b="1"/>
            </a:lvl2pPr>
            <a:lvl3pPr marL="610179" indent="0">
              <a:buNone/>
              <a:defRPr sz="1201" b="1"/>
            </a:lvl3pPr>
            <a:lvl4pPr marL="915269" indent="0">
              <a:buNone/>
              <a:defRPr sz="1068" b="1"/>
            </a:lvl4pPr>
            <a:lvl5pPr marL="1220358" indent="0">
              <a:buNone/>
              <a:defRPr sz="1068" b="1"/>
            </a:lvl5pPr>
            <a:lvl6pPr marL="1525448" indent="0">
              <a:buNone/>
              <a:defRPr sz="1068" b="1"/>
            </a:lvl6pPr>
            <a:lvl7pPr marL="1830537" indent="0">
              <a:buNone/>
              <a:defRPr sz="1068" b="1"/>
            </a:lvl7pPr>
            <a:lvl8pPr marL="2135627" indent="0">
              <a:buNone/>
              <a:defRPr sz="1068" b="1"/>
            </a:lvl8pPr>
            <a:lvl9pPr marL="2440716" indent="0">
              <a:buNone/>
              <a:defRPr sz="1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406" y="1762251"/>
            <a:ext cx="3441883" cy="2592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8819" y="1182652"/>
            <a:ext cx="3458833" cy="579599"/>
          </a:xfrm>
        </p:spPr>
        <p:txBody>
          <a:bodyPr anchor="b"/>
          <a:lstStyle>
            <a:lvl1pPr marL="0" indent="0">
              <a:buNone/>
              <a:defRPr sz="1602" b="1"/>
            </a:lvl1pPr>
            <a:lvl2pPr marL="305090" indent="0">
              <a:buNone/>
              <a:defRPr sz="1335" b="1"/>
            </a:lvl2pPr>
            <a:lvl3pPr marL="610179" indent="0">
              <a:buNone/>
              <a:defRPr sz="1201" b="1"/>
            </a:lvl3pPr>
            <a:lvl4pPr marL="915269" indent="0">
              <a:buNone/>
              <a:defRPr sz="1068" b="1"/>
            </a:lvl4pPr>
            <a:lvl5pPr marL="1220358" indent="0">
              <a:buNone/>
              <a:defRPr sz="1068" b="1"/>
            </a:lvl5pPr>
            <a:lvl6pPr marL="1525448" indent="0">
              <a:buNone/>
              <a:defRPr sz="1068" b="1"/>
            </a:lvl6pPr>
            <a:lvl7pPr marL="1830537" indent="0">
              <a:buNone/>
              <a:defRPr sz="1068" b="1"/>
            </a:lvl7pPr>
            <a:lvl8pPr marL="2135627" indent="0">
              <a:buNone/>
              <a:defRPr sz="1068" b="1"/>
            </a:lvl8pPr>
            <a:lvl9pPr marL="2440716" indent="0">
              <a:buNone/>
              <a:defRPr sz="1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8819" y="1762251"/>
            <a:ext cx="3458833" cy="2592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26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52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7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06" y="321628"/>
            <a:ext cx="2624052" cy="1125696"/>
          </a:xfrm>
        </p:spPr>
        <p:txBody>
          <a:bodyPr anchor="b"/>
          <a:lstStyle>
            <a:lvl1pPr>
              <a:defRPr sz="21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33" y="694627"/>
            <a:ext cx="4118819" cy="3428460"/>
          </a:xfrm>
        </p:spPr>
        <p:txBody>
          <a:bodyPr/>
          <a:lstStyle>
            <a:lvl1pPr>
              <a:defRPr sz="2135"/>
            </a:lvl1pPr>
            <a:lvl2pPr>
              <a:defRPr sz="1868"/>
            </a:lvl2pPr>
            <a:lvl3pPr>
              <a:defRPr sz="1602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406" y="1447324"/>
            <a:ext cx="2624052" cy="2681347"/>
          </a:xfrm>
        </p:spPr>
        <p:txBody>
          <a:bodyPr/>
          <a:lstStyle>
            <a:lvl1pPr marL="0" indent="0">
              <a:buNone/>
              <a:defRPr sz="1068"/>
            </a:lvl1pPr>
            <a:lvl2pPr marL="305090" indent="0">
              <a:buNone/>
              <a:defRPr sz="934"/>
            </a:lvl2pPr>
            <a:lvl3pPr marL="610179" indent="0">
              <a:buNone/>
              <a:defRPr sz="801"/>
            </a:lvl3pPr>
            <a:lvl4pPr marL="915269" indent="0">
              <a:buNone/>
              <a:defRPr sz="667"/>
            </a:lvl4pPr>
            <a:lvl5pPr marL="1220358" indent="0">
              <a:buNone/>
              <a:defRPr sz="667"/>
            </a:lvl5pPr>
            <a:lvl6pPr marL="1525448" indent="0">
              <a:buNone/>
              <a:defRPr sz="667"/>
            </a:lvl6pPr>
            <a:lvl7pPr marL="1830537" indent="0">
              <a:buNone/>
              <a:defRPr sz="667"/>
            </a:lvl7pPr>
            <a:lvl8pPr marL="2135627" indent="0">
              <a:buNone/>
              <a:defRPr sz="667"/>
            </a:lvl8pPr>
            <a:lvl9pPr marL="2440716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18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06" y="321628"/>
            <a:ext cx="2624052" cy="1125696"/>
          </a:xfrm>
        </p:spPr>
        <p:txBody>
          <a:bodyPr anchor="b"/>
          <a:lstStyle>
            <a:lvl1pPr>
              <a:defRPr sz="21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8833" y="694627"/>
            <a:ext cx="4118819" cy="3428460"/>
          </a:xfrm>
        </p:spPr>
        <p:txBody>
          <a:bodyPr anchor="t"/>
          <a:lstStyle>
            <a:lvl1pPr marL="0" indent="0">
              <a:buNone/>
              <a:defRPr sz="2135"/>
            </a:lvl1pPr>
            <a:lvl2pPr marL="305090" indent="0">
              <a:buNone/>
              <a:defRPr sz="1868"/>
            </a:lvl2pPr>
            <a:lvl3pPr marL="610179" indent="0">
              <a:buNone/>
              <a:defRPr sz="1602"/>
            </a:lvl3pPr>
            <a:lvl4pPr marL="915269" indent="0">
              <a:buNone/>
              <a:defRPr sz="1335"/>
            </a:lvl4pPr>
            <a:lvl5pPr marL="1220358" indent="0">
              <a:buNone/>
              <a:defRPr sz="1335"/>
            </a:lvl5pPr>
            <a:lvl6pPr marL="1525448" indent="0">
              <a:buNone/>
              <a:defRPr sz="1335"/>
            </a:lvl6pPr>
            <a:lvl7pPr marL="1830537" indent="0">
              <a:buNone/>
              <a:defRPr sz="1335"/>
            </a:lvl7pPr>
            <a:lvl8pPr marL="2135627" indent="0">
              <a:buNone/>
              <a:defRPr sz="1335"/>
            </a:lvl8pPr>
            <a:lvl9pPr marL="2440716" indent="0">
              <a:buNone/>
              <a:defRPr sz="13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406" y="1447324"/>
            <a:ext cx="2624052" cy="2681347"/>
          </a:xfrm>
        </p:spPr>
        <p:txBody>
          <a:bodyPr/>
          <a:lstStyle>
            <a:lvl1pPr marL="0" indent="0">
              <a:buNone/>
              <a:defRPr sz="1068"/>
            </a:lvl1pPr>
            <a:lvl2pPr marL="305090" indent="0">
              <a:buNone/>
              <a:defRPr sz="934"/>
            </a:lvl2pPr>
            <a:lvl3pPr marL="610179" indent="0">
              <a:buNone/>
              <a:defRPr sz="801"/>
            </a:lvl3pPr>
            <a:lvl4pPr marL="915269" indent="0">
              <a:buNone/>
              <a:defRPr sz="667"/>
            </a:lvl4pPr>
            <a:lvl5pPr marL="1220358" indent="0">
              <a:buNone/>
              <a:defRPr sz="667"/>
            </a:lvl5pPr>
            <a:lvl6pPr marL="1525448" indent="0">
              <a:buNone/>
              <a:defRPr sz="667"/>
            </a:lvl6pPr>
            <a:lvl7pPr marL="1830537" indent="0">
              <a:buNone/>
              <a:defRPr sz="667"/>
            </a:lvl7pPr>
            <a:lvl8pPr marL="2135627" indent="0">
              <a:buNone/>
              <a:defRPr sz="667"/>
            </a:lvl8pPr>
            <a:lvl9pPr marL="2440716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7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9346" y="256856"/>
            <a:ext cx="7017247" cy="932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46" y="1284276"/>
            <a:ext cx="7017247" cy="306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346" y="4471517"/>
            <a:ext cx="1830586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E02B-FE42-4C13-B12A-1EE06D06DEAE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5030" y="4471517"/>
            <a:ext cx="2745879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6006" y="4471517"/>
            <a:ext cx="1830586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66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0179" rtl="0" eaLnBrk="1" latinLnBrk="0" hangingPunct="1">
        <a:lnSpc>
          <a:spcPct val="90000"/>
        </a:lnSpc>
        <a:spcBef>
          <a:spcPct val="0"/>
        </a:spcBef>
        <a:buNone/>
        <a:defRPr sz="2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545" indent="-152545" algn="l" defTabSz="61017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8" kern="1200">
          <a:solidFill>
            <a:schemeClr val="tx1"/>
          </a:solidFill>
          <a:latin typeface="+mn-lt"/>
          <a:ea typeface="+mn-ea"/>
          <a:cs typeface="+mn-cs"/>
        </a:defRPr>
      </a:lvl1pPr>
      <a:lvl2pPr marL="457634" indent="-152545" algn="l" defTabSz="610179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762724" indent="-152545" algn="l" defTabSz="610179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3pPr>
      <a:lvl4pPr marL="1067813" indent="-152545" algn="l" defTabSz="610179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201" kern="1200">
          <a:solidFill>
            <a:schemeClr val="tx1"/>
          </a:solidFill>
          <a:latin typeface="+mn-lt"/>
          <a:ea typeface="+mn-ea"/>
          <a:cs typeface="+mn-cs"/>
        </a:defRPr>
      </a:lvl4pPr>
      <a:lvl5pPr marL="1372903" indent="-152545" algn="l" defTabSz="610179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201" kern="1200">
          <a:solidFill>
            <a:schemeClr val="tx1"/>
          </a:solidFill>
          <a:latin typeface="+mn-lt"/>
          <a:ea typeface="+mn-ea"/>
          <a:cs typeface="+mn-cs"/>
        </a:defRPr>
      </a:lvl5pPr>
      <a:lvl6pPr marL="1677993" indent="-152545" algn="l" defTabSz="610179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201" kern="1200">
          <a:solidFill>
            <a:schemeClr val="tx1"/>
          </a:solidFill>
          <a:latin typeface="+mn-lt"/>
          <a:ea typeface="+mn-ea"/>
          <a:cs typeface="+mn-cs"/>
        </a:defRPr>
      </a:lvl6pPr>
      <a:lvl7pPr marL="1983082" indent="-152545" algn="l" defTabSz="610179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201" kern="1200">
          <a:solidFill>
            <a:schemeClr val="tx1"/>
          </a:solidFill>
          <a:latin typeface="+mn-lt"/>
          <a:ea typeface="+mn-ea"/>
          <a:cs typeface="+mn-cs"/>
        </a:defRPr>
      </a:lvl7pPr>
      <a:lvl8pPr marL="2288172" indent="-152545" algn="l" defTabSz="610179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201" kern="1200">
          <a:solidFill>
            <a:schemeClr val="tx1"/>
          </a:solidFill>
          <a:latin typeface="+mn-lt"/>
          <a:ea typeface="+mn-ea"/>
          <a:cs typeface="+mn-cs"/>
        </a:defRPr>
      </a:lvl8pPr>
      <a:lvl9pPr marL="2593261" indent="-152545" algn="l" defTabSz="610179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12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0179" rtl="0" eaLnBrk="1" latinLnBrk="0" hangingPunct="1">
        <a:defRPr sz="1201" kern="1200">
          <a:solidFill>
            <a:schemeClr val="tx1"/>
          </a:solidFill>
          <a:latin typeface="+mn-lt"/>
          <a:ea typeface="+mn-ea"/>
          <a:cs typeface="+mn-cs"/>
        </a:defRPr>
      </a:lvl1pPr>
      <a:lvl2pPr marL="305090" algn="l" defTabSz="610179" rtl="0" eaLnBrk="1" latinLnBrk="0" hangingPunct="1">
        <a:defRPr sz="1201" kern="1200">
          <a:solidFill>
            <a:schemeClr val="tx1"/>
          </a:solidFill>
          <a:latin typeface="+mn-lt"/>
          <a:ea typeface="+mn-ea"/>
          <a:cs typeface="+mn-cs"/>
        </a:defRPr>
      </a:lvl2pPr>
      <a:lvl3pPr marL="610179" algn="l" defTabSz="610179" rtl="0" eaLnBrk="1" latinLnBrk="0" hangingPunct="1">
        <a:defRPr sz="1201" kern="1200">
          <a:solidFill>
            <a:schemeClr val="tx1"/>
          </a:solidFill>
          <a:latin typeface="+mn-lt"/>
          <a:ea typeface="+mn-ea"/>
          <a:cs typeface="+mn-cs"/>
        </a:defRPr>
      </a:lvl3pPr>
      <a:lvl4pPr marL="915269" algn="l" defTabSz="610179" rtl="0" eaLnBrk="1" latinLnBrk="0" hangingPunct="1">
        <a:defRPr sz="1201" kern="1200">
          <a:solidFill>
            <a:schemeClr val="tx1"/>
          </a:solidFill>
          <a:latin typeface="+mn-lt"/>
          <a:ea typeface="+mn-ea"/>
          <a:cs typeface="+mn-cs"/>
        </a:defRPr>
      </a:lvl4pPr>
      <a:lvl5pPr marL="1220358" algn="l" defTabSz="610179" rtl="0" eaLnBrk="1" latinLnBrk="0" hangingPunct="1">
        <a:defRPr sz="1201" kern="1200">
          <a:solidFill>
            <a:schemeClr val="tx1"/>
          </a:solidFill>
          <a:latin typeface="+mn-lt"/>
          <a:ea typeface="+mn-ea"/>
          <a:cs typeface="+mn-cs"/>
        </a:defRPr>
      </a:lvl5pPr>
      <a:lvl6pPr marL="1525448" algn="l" defTabSz="610179" rtl="0" eaLnBrk="1" latinLnBrk="0" hangingPunct="1">
        <a:defRPr sz="1201" kern="1200">
          <a:solidFill>
            <a:schemeClr val="tx1"/>
          </a:solidFill>
          <a:latin typeface="+mn-lt"/>
          <a:ea typeface="+mn-ea"/>
          <a:cs typeface="+mn-cs"/>
        </a:defRPr>
      </a:lvl6pPr>
      <a:lvl7pPr marL="1830537" algn="l" defTabSz="610179" rtl="0" eaLnBrk="1" latinLnBrk="0" hangingPunct="1">
        <a:defRPr sz="1201" kern="1200">
          <a:solidFill>
            <a:schemeClr val="tx1"/>
          </a:solidFill>
          <a:latin typeface="+mn-lt"/>
          <a:ea typeface="+mn-ea"/>
          <a:cs typeface="+mn-cs"/>
        </a:defRPr>
      </a:lvl7pPr>
      <a:lvl8pPr marL="2135627" algn="l" defTabSz="610179" rtl="0" eaLnBrk="1" latinLnBrk="0" hangingPunct="1">
        <a:defRPr sz="1201" kern="1200">
          <a:solidFill>
            <a:schemeClr val="tx1"/>
          </a:solidFill>
          <a:latin typeface="+mn-lt"/>
          <a:ea typeface="+mn-ea"/>
          <a:cs typeface="+mn-cs"/>
        </a:defRPr>
      </a:lvl8pPr>
      <a:lvl9pPr marL="2440716" algn="l" defTabSz="610179" rtl="0" eaLnBrk="1" latinLnBrk="0" hangingPunct="1">
        <a:defRPr sz="12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mwf.int/en/elibrary/18331-ecpoint-rainfall-global-probabilistic-rainfall-point-scale-ecmwf-ensemble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confluence.ecmwf.int/display/FUG/Point+Rainf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mwf.int/en/newsletter/153/news/new-point-rainfall-forecasts-flash-flood-prediction" TargetMode="External"/><Relationship Id="rId5" Type="http://schemas.openxmlformats.org/officeDocument/2006/relationships/image" Target="../media/image4.svg"/><Relationship Id="rId10" Type="http://schemas.openxmlformats.org/officeDocument/2006/relationships/hyperlink" Target="https://www.ecmwf.int/en/newsletter/152/news/ecmwf-supports-flood-disaster-response-peru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ecmwf.int/en/newsletter/159/news/new-point-rainfall-products-ecchar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0F63A60B-C5C8-41D6-B539-A1ED4814B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93377"/>
              </p:ext>
            </p:extLst>
          </p:nvPr>
        </p:nvGraphicFramePr>
        <p:xfrm>
          <a:off x="7939" y="-72571"/>
          <a:ext cx="8127999" cy="27642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45250">
                  <a:extLst>
                    <a:ext uri="{9D8B030D-6E8A-4147-A177-3AD203B41FA5}">
                      <a16:colId xmlns:a16="http://schemas.microsoft.com/office/drawing/2014/main" val="86551677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996204232"/>
                    </a:ext>
                  </a:extLst>
                </a:gridCol>
                <a:gridCol w="825499">
                  <a:extLst>
                    <a:ext uri="{9D8B030D-6E8A-4147-A177-3AD203B41FA5}">
                      <a16:colId xmlns:a16="http://schemas.microsoft.com/office/drawing/2014/main" val="3817120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Information provided during the “Real-Time Phase” of the trial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OMSZ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5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The links to published online resources</a:t>
                      </a:r>
                      <a:r>
                        <a:rPr lang="en-GB" baseline="30000" dirty="0"/>
                        <a:t>1</a:t>
                      </a:r>
                      <a:r>
                        <a:rPr lang="en-GB" dirty="0"/>
                        <a:t> were provided via email.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0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Direct contact, via email, about specific questions: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How are ecPoint-Rainfall forecasts structured?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Is the rainfall data provided accumulated over the period of interest, e.g. 12-hourly?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Is the data provided in grib or netCDF format?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Direct contact, via email, on how to interpret percentiles?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Direct contact, via email, on how to compute probabilities?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0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Direct contact, via email, on how or when prefer a product based on percentiles instead of on probabilities?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72798"/>
                  </a:ext>
                </a:extLst>
              </a:tr>
            </a:tbl>
          </a:graphicData>
        </a:graphic>
      </p:graphicFrame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3C2977AF-2BC3-4011-B6AF-2F28E8FEF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611" y="334757"/>
            <a:ext cx="288000" cy="288000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7CF6C1BC-3F77-4B80-BB49-23C5FB5AB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610" y="933227"/>
            <a:ext cx="288000" cy="288000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F2671EF0-C17C-4073-9050-39E8EA97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608" y="1508334"/>
            <a:ext cx="288000" cy="288000"/>
          </a:xfrm>
          <a:prstGeom prst="rect">
            <a:avLst/>
          </a:prstGeom>
        </p:spPr>
      </p:pic>
      <p:pic>
        <p:nvPicPr>
          <p:cNvPr id="42" name="Graphic 41" descr="Checkmark">
            <a:extLst>
              <a:ext uri="{FF2B5EF4-FFF2-40B4-BE49-F238E27FC236}">
                <a16:creationId xmlns:a16="http://schemas.microsoft.com/office/drawing/2014/main" id="{5C847997-63C4-4F28-BC2D-B5DC929CD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606" y="1919032"/>
            <a:ext cx="288000" cy="288000"/>
          </a:xfrm>
          <a:prstGeom prst="rect">
            <a:avLst/>
          </a:prstGeom>
        </p:spPr>
      </p:pic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40057977-1379-49D4-9485-2C57E418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606" y="2348037"/>
            <a:ext cx="288000" cy="288000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A995686B-37BF-47A8-A4CA-5B15803B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3761" y="342694"/>
            <a:ext cx="288000" cy="288000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7281327F-CA7D-47C0-82B4-67C4E707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3760" y="931639"/>
            <a:ext cx="288000" cy="288000"/>
          </a:xfrm>
          <a:prstGeom prst="rect">
            <a:avLst/>
          </a:prstGeom>
        </p:spPr>
      </p:pic>
      <p:pic>
        <p:nvPicPr>
          <p:cNvPr id="46" name="Graphic 45" descr="Close">
            <a:extLst>
              <a:ext uri="{FF2B5EF4-FFF2-40B4-BE49-F238E27FC236}">
                <a16:creationId xmlns:a16="http://schemas.microsoft.com/office/drawing/2014/main" id="{E084266C-FB43-4862-BB34-98D670C44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7138" y="1545045"/>
            <a:ext cx="288000" cy="288000"/>
          </a:xfrm>
          <a:prstGeom prst="rect">
            <a:avLst/>
          </a:prstGeom>
        </p:spPr>
      </p:pic>
      <p:pic>
        <p:nvPicPr>
          <p:cNvPr id="47" name="Graphic 46" descr="Close">
            <a:extLst>
              <a:ext uri="{FF2B5EF4-FFF2-40B4-BE49-F238E27FC236}">
                <a16:creationId xmlns:a16="http://schemas.microsoft.com/office/drawing/2014/main" id="{15A294BF-1508-4B00-9DF4-6F37041D0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7138" y="1919032"/>
            <a:ext cx="288000" cy="288000"/>
          </a:xfrm>
          <a:prstGeom prst="rect">
            <a:avLst/>
          </a:prstGeom>
        </p:spPr>
      </p:pic>
      <p:pic>
        <p:nvPicPr>
          <p:cNvPr id="48" name="Graphic 47" descr="Close">
            <a:extLst>
              <a:ext uri="{FF2B5EF4-FFF2-40B4-BE49-F238E27FC236}">
                <a16:creationId xmlns:a16="http://schemas.microsoft.com/office/drawing/2014/main" id="{A8B2A638-D80A-4166-A012-A9C23481E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7138" y="2348037"/>
            <a:ext cx="288000" cy="288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841EC61-0391-4627-87F3-1D9A8D11F5EC}"/>
              </a:ext>
            </a:extLst>
          </p:cNvPr>
          <p:cNvSpPr txBox="1"/>
          <p:nvPr/>
        </p:nvSpPr>
        <p:spPr>
          <a:xfrm>
            <a:off x="7741839" y="14637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4BA790-8893-4062-9AA4-9D6DE8727404}"/>
              </a:ext>
            </a:extLst>
          </p:cNvPr>
          <p:cNvSpPr txBox="1"/>
          <p:nvPr/>
        </p:nvSpPr>
        <p:spPr>
          <a:xfrm>
            <a:off x="7741839" y="18376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FF1289-3998-4B8E-ADAA-DF337675B120}"/>
              </a:ext>
            </a:extLst>
          </p:cNvPr>
          <p:cNvSpPr txBox="1"/>
          <p:nvPr/>
        </p:nvSpPr>
        <p:spPr>
          <a:xfrm>
            <a:off x="7741839" y="22202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209CCB-DEB2-48BA-AF10-2CC17D77DFFC}"/>
              </a:ext>
            </a:extLst>
          </p:cNvPr>
          <p:cNvSpPr txBox="1"/>
          <p:nvPr/>
        </p:nvSpPr>
        <p:spPr>
          <a:xfrm>
            <a:off x="0" y="3092166"/>
            <a:ext cx="8127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baseline="30000" dirty="0"/>
              <a:t>1</a:t>
            </a:r>
            <a:r>
              <a:rPr lang="en-GB" sz="1200" i="1" dirty="0"/>
              <a:t> The following online information was provided: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1" dirty="0">
                <a:hlinkClick r:id="rId6"/>
              </a:rPr>
              <a:t>https://www.ecmwf.int/en/newsletter/153/news/new-point-rainfall-forecasts-flash-flood-prediction</a:t>
            </a:r>
            <a:endParaRPr lang="en-GB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1" dirty="0">
                <a:hlinkClick r:id="rId7"/>
              </a:rPr>
              <a:t>https://confluence.ecmwf.int/display/FUG/Point+Rainfall</a:t>
            </a:r>
            <a:endParaRPr lang="en-GB" sz="1200" i="1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200" i="1" dirty="0">
                <a:hlinkClick r:id="rId8"/>
              </a:rPr>
              <a:t>https://www.ecmwf.int/en/elibrary/18331-ecpoint-rainfall-global-probabilistic-rainfall-point-scale-ecmwf-ensemble</a:t>
            </a:r>
            <a:endParaRPr lang="en-GB" sz="1200" i="1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200" i="1" dirty="0">
                <a:hlinkClick r:id="rId9"/>
              </a:rPr>
              <a:t>https://www.ecmwf.int/en/newsletter/159/news/new-point-rainfall-products-eccharts</a:t>
            </a:r>
            <a:endParaRPr lang="en-GB" sz="1200" i="1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200" i="1" dirty="0">
                <a:hlinkClick r:id="rId10"/>
              </a:rPr>
              <a:t>https://www.ecmwf.int/en/newsletter/152/news/ecmwf-supports-flood-disaster-response-peru</a:t>
            </a:r>
            <a:endParaRPr lang="en-GB" sz="1200" i="1" dirty="0"/>
          </a:p>
          <a:p>
            <a:endParaRPr lang="en-GB" sz="1200" i="1" dirty="0"/>
          </a:p>
          <a:p>
            <a:r>
              <a:rPr lang="en-GB" sz="1200" i="1" dirty="0"/>
              <a:t>*Forecasters at OMSZ did not need this information as they have a longer experience working with probabilistic forecasts than forecasters at IMN, where a deterministic approach is still more dominant.</a:t>
            </a:r>
          </a:p>
        </p:txBody>
      </p:sp>
    </p:spTree>
    <p:extLst>
      <p:ext uri="{BB962C8B-B14F-4D97-AF65-F5344CB8AC3E}">
        <p14:creationId xmlns:p14="http://schemas.microsoft.com/office/powerpoint/2010/main" val="337767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236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Maria Pillosu</cp:lastModifiedBy>
  <cp:revision>15</cp:revision>
  <dcterms:created xsi:type="dcterms:W3CDTF">2020-11-11T11:47:51Z</dcterms:created>
  <dcterms:modified xsi:type="dcterms:W3CDTF">2020-11-27T06:14:29Z</dcterms:modified>
</cp:coreProperties>
</file>