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1952288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B579A-43E5-4E53-9162-60C9276E92D2}" v="11" dt="2021-04-16T11:14:5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ABB579A-43E5-4E53-9162-60C9276E92D2}"/>
    <pc:docChg chg="custSel modSld">
      <pc:chgData name="Fatima Pillosu" userId="a6295d4dc9e22643" providerId="LiveId" clId="{FABB579A-43E5-4E53-9162-60C9276E92D2}" dt="2021-04-16T11:15:12.622" v="166" actId="20577"/>
      <pc:docMkLst>
        <pc:docMk/>
      </pc:docMkLst>
      <pc:sldChg chg="addSp delSp modSp mod">
        <pc:chgData name="Fatima Pillosu" userId="a6295d4dc9e22643" providerId="LiveId" clId="{FABB579A-43E5-4E53-9162-60C9276E92D2}" dt="2021-04-16T11:15:12.622" v="166" actId="20577"/>
        <pc:sldMkLst>
          <pc:docMk/>
          <pc:sldMk cId="1556184242" sldId="256"/>
        </pc:sldMkLst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3" creationId="{964C990C-A9BF-41C6-9B60-DB524A6AA11A}"/>
          </ac:spMkLst>
        </pc:spChg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4" creationId="{74CEE04D-8065-4CB0-8ABC-301F0C9D786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185" creationId="{BA2EB1FC-BD23-48FE-A7E3-6DD5723BEFF5}"/>
          </ac:spMkLst>
        </pc:spChg>
        <pc:spChg chg="add mod">
          <ac:chgData name="Fatima Pillosu" userId="a6295d4dc9e22643" providerId="LiveId" clId="{FABB579A-43E5-4E53-9162-60C9276E92D2}" dt="2021-04-16T11:14:49.668" v="162" actId="1076"/>
          <ac:spMkLst>
            <pc:docMk/>
            <pc:sldMk cId="1556184242" sldId="256"/>
            <ac:spMk id="186" creationId="{B0812DAF-5CF8-4B82-B2A7-8A9D0A1B7679}"/>
          </ac:spMkLst>
        </pc:spChg>
        <pc:spChg chg="add mod">
          <ac:chgData name="Fatima Pillosu" userId="a6295d4dc9e22643" providerId="LiveId" clId="{FABB579A-43E5-4E53-9162-60C9276E92D2}" dt="2021-04-16T11:15:12.622" v="166" actId="20577"/>
          <ac:spMkLst>
            <pc:docMk/>
            <pc:sldMk cId="1556184242" sldId="256"/>
            <ac:spMk id="187" creationId="{6CA0A8D8-962F-460C-A7E2-A1C9E0CE4B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0" creationId="{9BEF3526-671D-477F-ACBF-5E15D9ABB00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1" creationId="{5D4B3FA6-445A-4273-A454-D0B33C03CC5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2" creationId="{0CF77FDA-8E19-4D2F-8A50-302BA730E4C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5" creationId="{760E8409-DE92-4E7F-B482-9754B4D666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8" creationId="{28DF173D-CEB2-454B-88AE-A1246037B46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0" creationId="{C5862C4F-2782-43AD-8537-2A0A5B6DC3B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2" creationId="{066B4BB6-2FF0-44D4-85B5-664C4BE81969}"/>
          </ac:spMkLst>
        </pc:spChg>
        <pc:spChg chg="mod">
          <ac:chgData name="Fatima Pillosu" userId="a6295d4dc9e22643" providerId="LiveId" clId="{FABB579A-43E5-4E53-9162-60C9276E92D2}" dt="2021-04-16T11:14:23.576" v="150" actId="1076"/>
          <ac:spMkLst>
            <pc:docMk/>
            <pc:sldMk cId="1556184242" sldId="256"/>
            <ac:spMk id="773" creationId="{C4F9E052-B2FA-4AF6-B04B-AD82EC02EA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4" creationId="{7BA0335A-D281-4FD7-9B65-E7956DE701D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5" creationId="{A4F7C388-3A31-4B22-82F9-34878C90393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8" creationId="{D590E0D6-CD09-4178-90D8-E8323DD2B5E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1" creationId="{DC551666-0865-4827-A2CC-E79D6CE8F81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2" creationId="{D6B227A8-F5F6-47C8-8E53-03E600479F1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4" creationId="{1FCB5792-2625-40BB-AC7C-7103B081AC7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7" creationId="{81AF875E-75F5-4640-A59D-DBB2669943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8" creationId="{7C682A1C-1756-4BC3-B79F-2E62425F94D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9" creationId="{5FEEE708-1CA9-4917-BF7B-8865BDB2B54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0" creationId="{CC8F994E-E45A-4888-B8A2-9FE5950E3A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1" creationId="{C3550AEF-EF1D-4A39-8CD2-E624B5D2A62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2" creationId="{DD50BE8C-FF69-4E1B-B0E9-AACAAB579EB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3" creationId="{408FE670-A960-4B46-8421-0324305C3D1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4" creationId="{EBEFBA53-EBEB-4051-8CE5-175F8A681C6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5" creationId="{10D1000E-91CF-4D7E-8FD0-FE91F66375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6" creationId="{B7664A43-228E-4D3E-B80E-FA7A5B8DA73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7" creationId="{285FFFE1-8B34-4BA4-B1F0-EB9C440BFEE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8" creationId="{53ECA282-2DDE-4B3F-A466-BED8324CD54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9" creationId="{B282FC1D-CABE-4B33-B037-802184DA756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0" creationId="{4F78F347-3774-4F6D-A7B9-C5F1CBDE5C3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1" creationId="{69B57573-1541-41EC-B84B-FCAEA3E2CA5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2" creationId="{BD28F0E4-FFB7-433B-8E3C-08917E6B7A2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3" creationId="{3E71D07F-6405-4A8B-8A90-10E030041D1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4" creationId="{5A69987B-36C8-4B76-A4E9-FACC0BC1637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5" creationId="{8E6FF147-577C-477B-B8AA-6AD61566CF3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6" creationId="{86C61AF4-AD97-4377-A9B6-84D33EE1AE6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7" creationId="{20BFD49C-65E0-4D1A-913C-F9357B4ED2E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8" creationId="{A37B3233-B125-41D8-9221-69308072049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9" creationId="{7766DB04-8DF3-4E00-95A4-D8DFA3903E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0" creationId="{F5A86EB5-235A-4CBF-9A5F-63C7C669E46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1" creationId="{97027992-ABE2-40CA-A751-F6C2147323C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2" creationId="{0B389F65-B78E-4E45-A0E8-09C08E93340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3" creationId="{162DF0C2-00C7-4E89-855F-9E4CCE6654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4" creationId="{C4316714-6240-40D0-8325-1F97A6912A8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5" creationId="{34204D49-1AD4-4EFD-8DFF-A77723818FC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6" creationId="{7682B952-2712-444A-9C79-B47197FBB11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7" creationId="{A4181654-6FCD-47F6-BB6A-C935E7D71B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8" creationId="{F2C2C49D-2B4C-47EE-9969-30856B5EDB0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9" creationId="{322C9533-FCE4-4C22-AA4E-A19AC9C510A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0" creationId="{DDB65198-769C-4EE3-81BC-46FCD0B1D6F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1" creationId="{628E8166-EFF3-4EF7-8191-486E8EB8D37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2" creationId="{226C06D6-0DB4-406E-A0ED-0B2C35917EB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3" creationId="{57D09632-1C8B-45FE-A52E-E527547F375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4" creationId="{BA79A62F-C446-405B-BAF1-19B7022BC82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5" creationId="{40700E34-31F8-4999-8F3C-109ADABBB09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7" creationId="{036C2D3E-6878-4AE4-AAB6-37B42A36C86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8" creationId="{37FCB9C5-47F1-42DA-88FB-240F6F26A3C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2" creationId="{C7598A48-9B26-42E4-9628-E769FE9A98A0}"/>
          </ac:spMkLst>
        </pc:spChg>
        <pc:spChg chg="mod">
          <ac:chgData name="Fatima Pillosu" userId="a6295d4dc9e22643" providerId="LiveId" clId="{FABB579A-43E5-4E53-9162-60C9276E92D2}" dt="2021-04-16T11:14:20.416" v="149" actId="1076"/>
          <ac:spMkLst>
            <pc:docMk/>
            <pc:sldMk cId="1556184242" sldId="256"/>
            <ac:spMk id="835" creationId="{BCEED33D-9AFC-4B68-BAD2-29C607B576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7" creationId="{57254710-B05B-421B-A91D-9D18E49071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8" creationId="{71C1797A-45CA-4620-B707-8A9F9620068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9" creationId="{56566E09-119A-49BA-9D44-2BC84FC0BF9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0" creationId="{E5CB7753-8C48-40D6-99EF-E4EB513B7D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1" creationId="{AFBCF053-577C-4133-A738-DE776293E83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2" creationId="{6FC42116-0ED2-4362-8C8F-F7FA73484B6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3" creationId="{F61DA5DD-75BD-4B79-89CF-62287448EC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4" creationId="{0F58EFE4-92DF-4CA7-8613-6FD3183CC00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5" creationId="{C9E43866-2EAD-4962-B9AA-40F8AC93100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7" creationId="{C6FF7F9F-CD04-47F3-9F6A-BD62574B76F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9" creationId="{2F13892D-0BAC-46B5-95A8-9E6393842A0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0" creationId="{BECB9C97-7DA9-45BE-A3A5-50E1A566DFC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2" creationId="{0D193606-88FA-4D6F-84B8-CF1F23778EB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3" creationId="{6DB0DEB6-DCFB-42F4-B2C8-729F7EC3AB8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4" creationId="{A16AC276-F2CA-439F-98DE-CE2495DB7F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5" creationId="{334EC078-1A26-43FF-B008-3E7D1F95516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6" creationId="{17144526-C8A7-4ED9-86AE-EAE2044C35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7" creationId="{D6CDA911-9995-4FB5-8A5F-DF8A686F928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8" creationId="{7F2D94BD-BD6A-43AF-85CC-362D1763F45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9" creationId="{4BF7A392-E495-433E-B9B2-5DA81A6B09B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0" creationId="{B21A13E8-9546-460A-9AD3-5EA7E00E666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1" creationId="{BDEB01B9-F15C-4BE0-8762-86197981673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2" creationId="{759C60E1-67B9-4354-A209-7C461AD49BD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3" creationId="{EAE67EC3-BA19-47BA-B02C-4D633CF1353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4" creationId="{E2ACC493-E770-4700-BC93-686145DE5E4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5" creationId="{F8DCF2DF-3C7B-44EF-AF0F-55B9EB1DA36F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7" creationId="{9A8A7341-144F-4B29-B5E9-70386889230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8" creationId="{6A456055-3152-4606-AA37-0770D62B0EA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0" creationId="{6CB96A11-5B3E-45B4-88E5-0FA0E748E94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1" creationId="{20C1870F-5978-4CF8-8D70-DD206127A04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2" creationId="{F4C16D91-CBCF-4639-B9AF-7604AF7E97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6" creationId="{C47A8EBC-7A10-4C99-8782-2195FB92F18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7" creationId="{5D193FE4-CADF-40C4-BBB1-C77D9ADDAC4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8" creationId="{8980ADA2-9E50-4B15-BB13-368100CB74F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9" creationId="{E60D7319-49A0-4BBC-918B-E40588AF8B2E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0" creationId="{E643CA91-06BD-4A29-9C77-31C89B0136FF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1" creationId="{95FD2756-0257-4FF9-85E9-9BD3774E6C2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2" creationId="{57461A36-8E08-4573-A084-52703A4D669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3" creationId="{2ECA9D68-33C2-4B42-87C3-04504D5BA8AE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4" creationId="{A112F0C3-26ED-4933-8D7C-672A96D4DAF6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5" creationId="{FE7F8329-064A-4D85-9448-24C7F93909D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6" creationId="{6E82D255-3B54-47AC-BF39-D974BE3A341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9" creationId="{11045C97-297D-41BC-B97B-A57B65408348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0" creationId="{3CA0D282-68FB-46C9-8E68-A3AC6B40877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1" creationId="{E9593ACE-4AB4-4E0E-9B19-9CB102DF94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2" creationId="{F6DC2C32-1E4B-4CB2-90ED-AF748AB9738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3" creationId="{744C618D-0B86-47D0-953D-8A779030CD1D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4" creationId="{B5606483-9CBD-4F31-A346-43681F4A960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7" creationId="{5A0CFCB2-3A51-40D3-8CB6-715DE67401F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8" creationId="{9C955D9A-A078-4C75-891A-822392A8F2C6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9" creationId="{90BB9601-6509-42E4-9DAF-D10FC9B9377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0" creationId="{929510F8-9BDB-4B9A-AF13-D075F5890DC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1" creationId="{0148D7B1-E3B0-4CAB-BCEB-EA2340405CE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2" creationId="{236CB474-7895-425E-899F-43E6AC4DE26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3" creationId="{A1C5F1B3-7DE4-4D0F-AAA7-6C8BABAF2E8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4" creationId="{2E2273B6-F2E0-4147-AB8D-C5BB644E944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5" creationId="{816A3AB0-9BE4-4605-8A53-C2C64362BC5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6" creationId="{92B25EFC-1C38-4F65-9619-8E2E3E30A99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7" creationId="{99CE0E00-0EBD-4324-9789-A86309D7900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8" creationId="{730A4535-12B6-45E0-AC99-4CA4D2C802E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9" creationId="{A9FFFD43-9621-47BC-BCD4-1A9510ADB5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0" creationId="{9C494FDB-509B-449D-9AC9-68A0F9502948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1" creationId="{B87EE561-0585-46F9-8160-4884C50B0F9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2" creationId="{29CEBECC-0522-4B53-A1D7-E2FD74189E9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3" creationId="{CD62B45A-687E-49EB-B66F-E0B8E8DCCE8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4" creationId="{68BB2CC2-AD93-4DF3-B115-BA5EA707CD82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16" creationId="{CD14F2C2-4956-486D-83A0-3DB47E7B149F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17" creationId="{EA3EE0BA-0AF1-4FE9-AE0F-2CD17EBBD60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18" creationId="{A03F89B4-3166-491A-9ACB-137BA1E18C0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1" creationId="{0D490158-9A8E-40BF-B77F-6B32FB06938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2" creationId="{516FED4E-679C-47F4-9009-86164DA03F1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3" creationId="{76CA0347-E4F6-4BB2-BE0F-E37D694D7F6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4" creationId="{27ACB5FA-9F6F-40E2-B0D2-8F2DC6A557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5" creationId="{2C73D598-A550-487B-B255-E8394984217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6" creationId="{DA305D5C-D31C-410E-B2B0-666A453B1257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7" creationId="{5B0B53ED-FEA3-4541-B499-5D8A81E6C8D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8" creationId="{25F5178A-9053-4C35-9342-5FF5C9ACD56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9" creationId="{C032BB7F-0600-4762-AB8D-E2DCFB9AA5E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0" creationId="{F5D379BE-B9E1-4A38-9C12-A46E4D980A5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1" creationId="{2A63298E-BE51-49AB-BCA7-4CCCD09184F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2" creationId="{718C44FB-C079-4FE9-BE04-E2E797C4FDA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3" creationId="{0B8F1A30-3DFC-41CF-B91D-32D8D6DBB431}"/>
          </ac:spMkLst>
        </pc:spChg>
        <pc:spChg chg="mod">
          <ac:chgData name="Fatima Pillosu" userId="a6295d4dc9e22643" providerId="LiveId" clId="{FABB579A-43E5-4E53-9162-60C9276E92D2}" dt="2021-04-16T11:11:21.841" v="100" actId="14100"/>
          <ac:spMkLst>
            <pc:docMk/>
            <pc:sldMk cId="1556184242" sldId="256"/>
            <ac:spMk id="935" creationId="{EC6F1B50-4242-4327-931B-67FF807960D1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37" creationId="{8E99A493-A846-4B69-AA82-CD63B0448947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38" creationId="{0F51A570-FD70-4D14-8DD7-525F5B97FE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39" creationId="{51DA9CFE-35E5-47E6-97BC-5FF057611288}"/>
          </ac:spMkLst>
        </pc:s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76" creationId="{071E5B53-EB60-4281-B1C5-7E77FDA9FC50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0" creationId="{59FBD601-64DB-4DD8-9F1A-EB5AEC5B275C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5" creationId="{BC993BAD-CF67-4EFA-B4DF-5EFF41EB5183}"/>
          </ac:grpSpMkLst>
        </pc:grp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77" creationId="{4644681C-5654-40F8-A6C8-23154D18C26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86" creationId="{5B7C5B40-48F3-432E-835C-4F6B7AE04293}"/>
          </ac:picMkLst>
        </pc:picChg>
        <pc:picChg chg="del mod">
          <ac:chgData name="Fatima Pillosu" userId="a6295d4dc9e22643" providerId="LiveId" clId="{FABB579A-43E5-4E53-9162-60C9276E92D2}" dt="2021-04-16T11:14:05.560" v="145" actId="478"/>
          <ac:picMkLst>
            <pc:docMk/>
            <pc:sldMk cId="1556184242" sldId="256"/>
            <ac:picMk id="826" creationId="{4EF4521F-E61A-43C8-8B6B-2DDA3C82A004}"/>
          </ac:picMkLst>
        </pc:picChg>
        <pc:picChg chg="del mod">
          <ac:chgData name="Fatima Pillosu" userId="a6295d4dc9e22643" providerId="LiveId" clId="{FABB579A-43E5-4E53-9162-60C9276E92D2}" dt="2021-04-16T11:14:12.033" v="147" actId="478"/>
          <ac:picMkLst>
            <pc:docMk/>
            <pc:sldMk cId="1556184242" sldId="256"/>
            <ac:picMk id="836" creationId="{E0B4BE58-5746-406C-BA1C-9F7977C83900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895" creationId="{7DF34C78-20ED-4274-B39E-308C418C69B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896" creationId="{DDCC7201-1015-4D74-B8B2-7F66158DE2E8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15" creationId="{8CCE709C-444B-4753-AE93-02187C74D677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919" creationId="{99D3526D-E460-4E11-B8D2-DC544AC412B3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920" creationId="{48F51C90-21DC-45E6-9851-73417EFA66B5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34" creationId="{548672FC-FBB2-434A-B765-C60D62A09403}"/>
          </ac:picMkLst>
        </pc:pic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3" creationId="{EAEE9F8C-4BE1-4EF9-BE37-92D1DEA4224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4" creationId="{4731EDB0-B16B-49FE-8C85-C51445FF0219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6" creationId="{1749BA83-A211-4006-B868-1EE1093542A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7" creationId="{500CAB69-B5C3-4D32-A7D7-BA19DCA12892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9" creationId="{458AA0EF-93FA-44C1-95F6-CE939DEDC78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1" creationId="{94541057-DA6E-484D-A820-6D07EEE7FD6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9" creationId="{92D878C3-373F-4B75-9B0C-C0CF5F11078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83" creationId="{5F1B283B-9D39-4E69-9DE7-09F76CC9A86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29" creationId="{AB0CE550-4D3C-452C-B6BB-D025DF76B5B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0" creationId="{91A1C82B-4F70-442F-B1E1-3B94C8F6A92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1" creationId="{331F527A-EF35-4C96-9FB0-C818BB219D31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3" creationId="{3D25698E-B6AC-41E3-9826-857416523177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4" creationId="{839B2395-5E14-4B48-A80F-BB1B98EDA66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6" creationId="{F1D4EE69-A896-4B45-A233-4202F312195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8" creationId="{B1D8EFB4-2214-491D-848C-1B35B0C80943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51" creationId="{CD88CE1D-371F-40D0-887B-418FB8AA0C5F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6" creationId="{8729F64C-6041-4385-B339-2B670A5B9C99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9" creationId="{B58E2E62-9D50-459B-A609-922A7E23F56C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3" creationId="{FFC33C81-BF7D-410D-B82C-C472F4861412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4" creationId="{BA0ABCD3-B5F7-410E-8B78-7EABC8CBB0C4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5" creationId="{CC31880B-260D-4A98-AF9B-64E0AB016F70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7" creationId="{F1A04006-2CC1-439A-B76C-5943E0E69365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8" creationId="{39B6FB62-ED3A-4DD0-9847-3B3B9C48D426}"/>
          </ac:cxnSpMkLst>
        </pc:cxnChg>
        <pc:cxnChg chg="mod">
          <ac:chgData name="Fatima Pillosu" userId="a6295d4dc9e22643" providerId="LiveId" clId="{FABB579A-43E5-4E53-9162-60C9276E92D2}" dt="2021-04-16T11:11:56.818" v="108" actId="208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  <pc:docChgLst>
    <pc:chgData name="Fatima Pillosu" userId="a6295d4dc9e22643" providerId="LiveId" clId="{BF4D6480-94C7-4D31-A852-C808A49439DD}"/>
    <pc:docChg chg="undo custSel addSld delSld modSld">
      <pc:chgData name="Fatima Pillosu" userId="a6295d4dc9e22643" providerId="LiveId" clId="{BF4D6480-94C7-4D31-A852-C808A49439DD}" dt="2020-12-03T16:11:40.301" v="2917" actId="1036"/>
      <pc:docMkLst>
        <pc:docMk/>
      </pc:docMkLst>
      <pc:sldChg chg="addSp delSp modSp">
        <pc:chgData name="Fatima Pillosu" userId="a6295d4dc9e22643" providerId="LiveId" clId="{BF4D6480-94C7-4D31-A852-C808A49439DD}" dt="2020-12-03T16:11:40.301" v="2917" actId="1036"/>
        <pc:sldMkLst>
          <pc:docMk/>
          <pc:sldMk cId="1556184242" sldId="256"/>
        </pc:sldMkLst>
        <pc:spChg chg="add mod">
          <ac:chgData name="Fatima Pillosu" userId="a6295d4dc9e22643" providerId="LiveId" clId="{BF4D6480-94C7-4D31-A852-C808A49439DD}" dt="2020-12-03T15:56:38.136" v="2779" actId="20577"/>
          <ac:spMkLst>
            <pc:docMk/>
            <pc:sldMk cId="1556184242" sldId="256"/>
            <ac:spMk id="185" creationId="{BA2EB1FC-BD23-48FE-A7E3-6DD5723BEFF5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4" creationId="{6CD4550A-4B54-4269-BA59-CE4423B967DB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5" creationId="{654F04A0-0E4D-41BC-99CD-8B6A1AA6DB62}"/>
          </ac:spMkLst>
        </pc:spChg>
        <pc:spChg chg="add del mod">
          <ac:chgData name="Fatima Pillosu" userId="a6295d4dc9e22643" providerId="LiveId" clId="{BF4D6480-94C7-4D31-A852-C808A49439DD}" dt="2020-12-03T12:22:31.723" v="682" actId="478"/>
          <ac:spMkLst>
            <pc:docMk/>
            <pc:sldMk cId="1556184242" sldId="256"/>
            <ac:spMk id="217" creationId="{4E450EED-FFA1-4494-AC18-A4BE08F02D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0" creationId="{3B38F65D-69FC-4454-952D-FF69D0CD6574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1" creationId="{C069D717-2E3E-4AFA-B74D-0576EC53405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2" creationId="{65574755-B105-4411-96FD-935C5F861BA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5" creationId="{79A8648B-2F6A-4305-9F03-AE00356E030F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8" creationId="{900D4ADF-ABCB-406B-B0DB-1C644364F9D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0" creationId="{930DE73F-A757-466C-A7DC-A308437BAEE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2" creationId="{3080492C-50B3-4689-B9FD-B9E4F9DB9FB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3" creationId="{12C64A59-C16D-4486-8002-65ADE09031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4" creationId="{FE4327EF-82D0-47FD-A1C6-62145F3F838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5" creationId="{42640C55-1D83-43F7-8A4F-E940147A10E7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4" creationId="{6D4B61FB-7E17-4470-A139-C839F1D18735}"/>
          </ac:spMkLst>
        </pc:spChg>
        <pc:spChg chg="del mod or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5" creationId="{247DF5F4-4BD2-4536-A653-96DF231CB8A0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8" creationId="{085AB9E4-74B6-4BD2-87F8-474F29823CF4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0" creationId="{2C530201-2866-42EC-AD7B-C81B5CC856D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4" creationId="{EBC6DF34-06EB-43BD-BF2F-64759FF1878C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9" creationId="{CAAD77A4-C975-458D-B8E9-12EE5C3611F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2" creationId="{D634D590-B708-4ACC-8E79-1089E4F66C82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5" creationId="{C64BEA0F-2F9B-46A1-A58F-5D0EC71017E3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6" creationId="{53AB867F-22E9-4B3D-B443-851A9E287442}"/>
          </ac:spMkLst>
        </pc:spChg>
        <pc:spChg chg="del mod">
          <ac:chgData name="Fatima Pillosu" userId="a6295d4dc9e22643" providerId="LiveId" clId="{BF4D6480-94C7-4D31-A852-C808A49439DD}" dt="2020-12-03T12:12:12.659" v="493" actId="478"/>
          <ac:spMkLst>
            <pc:docMk/>
            <pc:sldMk cId="1556184242" sldId="256"/>
            <ac:spMk id="287" creationId="{3779B178-3CAF-4403-B37C-5D79A9ECBCD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8" creationId="{D66BA7B8-0F4D-4CD0-8E04-705422837BEF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9" creationId="{9495319C-D8A6-431D-91BA-61A96B90E83E}"/>
          </ac:spMkLst>
        </pc:spChg>
        <pc:spChg chg="mod">
          <ac:chgData name="Fatima Pillosu" userId="a6295d4dc9e22643" providerId="LiveId" clId="{BF4D6480-94C7-4D31-A852-C808A49439DD}" dt="2020-12-03T12:18:04.174" v="562" actId="1076"/>
          <ac:spMkLst>
            <pc:docMk/>
            <pc:sldMk cId="1556184242" sldId="256"/>
            <ac:spMk id="291" creationId="{2F485DE0-248C-4837-83C3-7549E295140A}"/>
          </ac:spMkLst>
        </pc:spChg>
        <pc:spChg chg="del mod or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94" creationId="{CFED3AF1-8C1F-4CBE-9AFE-016D3A37675D}"/>
          </ac:spMkLst>
        </pc:spChg>
        <pc:spChg chg="del mod">
          <ac:chgData name="Fatima Pillosu" userId="a6295d4dc9e22643" providerId="LiveId" clId="{BF4D6480-94C7-4D31-A852-C808A49439DD}" dt="2020-12-03T12:14:24.995" v="506" actId="478"/>
          <ac:spMkLst>
            <pc:docMk/>
            <pc:sldMk cId="1556184242" sldId="256"/>
            <ac:spMk id="295" creationId="{52819AFB-8A98-469E-8581-665F8309A2AB}"/>
          </ac:spMkLst>
        </pc:spChg>
        <pc:spChg chg="mod">
          <ac:chgData name="Fatima Pillosu" userId="a6295d4dc9e22643" providerId="LiveId" clId="{BF4D6480-94C7-4D31-A852-C808A49439DD}" dt="2020-12-03T12:04:22.509" v="414" actId="14100"/>
          <ac:spMkLst>
            <pc:docMk/>
            <pc:sldMk cId="1556184242" sldId="256"/>
            <ac:spMk id="297" creationId="{A0137885-16B0-4229-A74A-24C20E299276}"/>
          </ac:spMkLst>
        </pc:spChg>
        <pc:spChg chg="mod">
          <ac:chgData name="Fatima Pillosu" userId="a6295d4dc9e22643" providerId="LiveId" clId="{BF4D6480-94C7-4D31-A852-C808A49439DD}" dt="2020-12-03T12:04:29.571" v="416" actId="14100"/>
          <ac:spMkLst>
            <pc:docMk/>
            <pc:sldMk cId="1556184242" sldId="256"/>
            <ac:spMk id="298" creationId="{C28D8EF6-1E48-40A1-B44C-9C5306E33730}"/>
          </ac:spMkLst>
        </pc:spChg>
        <pc:spChg chg="mod">
          <ac:chgData name="Fatima Pillosu" userId="a6295d4dc9e22643" providerId="LiveId" clId="{BF4D6480-94C7-4D31-A852-C808A49439DD}" dt="2020-12-03T11:55:07.049" v="370" actId="255"/>
          <ac:spMkLst>
            <pc:docMk/>
            <pc:sldMk cId="1556184242" sldId="256"/>
            <ac:spMk id="300" creationId="{10A9D37B-5E8B-4F91-A940-AB118C8E716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3" creationId="{B0D0EE5B-F9F6-4793-815C-785C58D1F89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4" creationId="{36A55874-0D0D-4749-9E8E-3D28890F6F3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5" creationId="{2911911E-1B54-4342-ABB9-541814933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6" creationId="{F27F222B-E0B4-45D1-B694-8236E7CFB10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7" creationId="{A6A8A3E6-6A82-45FE-938C-33B85791C2A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8" creationId="{C6F5B18C-62E2-4A2F-A272-12328AC2253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9" creationId="{C4F9659F-CEF3-4D74-9ABC-4EDCF2349B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0" creationId="{38FB7C78-7825-4E18-B8B8-E7531005CD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1" creationId="{BA8E35E8-6DB1-4EED-B515-E49FF2A0EBE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2" creationId="{DE5FCCEE-D2DD-4A49-A548-0CB85FDE544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3" creationId="{541562D9-1FF4-429E-A765-6E1F7021C0F5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4" creationId="{AF53163D-F18C-48EC-8D1B-43C11EB528A9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5" creationId="{ED5C270D-9184-4AE6-9B55-1627BE4A49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6" creationId="{160B3024-805F-4C61-9798-C8756BF47F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7" creationId="{39E583A5-5500-4C53-83EF-760C4C64072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8" creationId="{013027AD-111D-4C07-BE73-8F73C79D143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9" creationId="{55EA5DF2-4C8D-4DCD-B4F1-5C1213DBAE48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0" creationId="{51CE513B-F160-474B-A5C8-6192A34B976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1" creationId="{02672B2C-8AE6-4FBF-BC16-0BDA2F262E0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2" creationId="{B03D890B-A3C8-475E-92D4-CE57D03352D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3" creationId="{52E19FAA-88A7-46B4-8E0B-F81BDDDC2EBF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4" creationId="{BE5AC55E-1818-473F-95A9-CBA92F9E20EB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5" creationId="{B54CB133-E2CF-406B-A8A9-19CA06CB31E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6" creationId="{A423BC70-246A-4487-AFA6-9E4DB66087C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7" creationId="{0FB17ECB-364E-40AA-8E30-2585469407C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8" creationId="{18DE0BFB-134B-431D-80B8-52E5B82A17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9" creationId="{444979FA-9E8B-4E4E-AD54-1BB6376BF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0" creationId="{CE79A6C3-F979-4179-9CA8-616A7B4D4A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1" creationId="{4C977E51-6ECB-44C6-B6BB-C2DF6872211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2" creationId="{837B3902-8C4A-4515-A770-F53B54A9081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3" creationId="{B8601F38-0A7D-4690-8D43-7F70A6EF83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4" creationId="{5EB82750-7ED2-4EC7-B1A8-1E20D7264C8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5" creationId="{4312D3BD-2B8F-4E6B-ACFD-EC6F25580B3A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6" creationId="{5B01DC57-9B25-4986-94D0-91E42C75035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7" creationId="{29013F2F-19A1-4766-82CE-8960B12EB87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8" creationId="{1A56A990-8C86-4EC9-89F5-446C528A201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9" creationId="{09EEB37D-0B81-4113-AB5C-76EA5516A82D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0" creationId="{6E73D7E0-FD59-41A1-8570-602AFEAB606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1" creationId="{FC0B7E3F-1CB6-4D65-ABDF-9AFC745494F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5" creationId="{12BAB134-B936-4D65-84F8-FC92AD9878E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6" creationId="{4ABDBB57-9326-4869-AF96-CC98B8744EC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7" creationId="{0D148ECE-49C0-4618-902E-2A1CAE52ED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8" creationId="{B30350E1-C4A5-4BD3-90D1-4EF1823FB5C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9" creationId="{95D94303-D654-4593-869D-219DA4EDC35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0" creationId="{29C4C565-5C1D-4DC3-B2F5-D0BA0CF24B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1" creationId="{B0606134-0B0A-44A5-B88D-3A247A991E4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2" creationId="{38A60D49-1AE9-4E90-B6AC-5C792C3D514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3" creationId="{1972E635-7A19-42C8-AE98-6BD01DE7AE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4" creationId="{0759080A-757D-42A6-9362-3E7F2B6415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5" creationId="{09EA9227-F666-40BC-BF51-3A2AE638241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6" creationId="{70388CF6-1C1F-497A-8BE2-5B49C4CA6BD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7" creationId="{8F66D639-F447-44C0-BEA7-14570A484BC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9" creationId="{F5807A76-E642-49E2-8FDC-CB308337D40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0" creationId="{62197F8C-04C0-47E2-BB6D-60D6914C00F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2" creationId="{BE48ED51-3C88-4DA8-92CB-364976E5C7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3" creationId="{CE0E75C0-0D58-4CE6-BBD0-90D86BFE68F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5" creationId="{61B3006C-A204-4D84-987A-6DEA69C7730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6" creationId="{B2BBB950-5CBB-4FE3-B5D9-A036F14F9CD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8" creationId="{EF234890-E148-4483-8BCA-A7A455918E6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9" creationId="{83B25A7C-3765-41B2-B0C1-9CEAA2EB331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0" creationId="{B9E796BF-2BB0-4278-AB2F-AB1A9CF8D4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1" creationId="{6A4A2AC6-0551-4958-A863-49F14F19E8A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2" creationId="{8D8767B9-963D-4EE6-AF1D-A8C951C84E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3" creationId="{03A048C2-CB4A-435C-8EA7-F2ACC7B5502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4" creationId="{AE938C4D-8D4B-4D5E-9574-63426DEA40D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5" creationId="{6D30985A-D465-4B7C-A308-E623983116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6" creationId="{8AB794DB-1E48-4B0C-B93F-6318C145291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7" creationId="{EA5937EA-3B59-4F2A-B0EC-0B23053498E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8" creationId="{93AB8774-17B8-4E47-975B-E334BAE76A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1" creationId="{9426431C-7470-4627-8BB6-32197DDBE32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4" creationId="{0DCCCDA8-B627-460F-8043-E3D101432FD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5" creationId="{D2C760D9-2D4D-4E6D-A306-5E1044E72B6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6" creationId="{A5273E9D-EA53-4097-BDD2-7FE597AA48C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7" creationId="{DBF3D5D8-6D83-4904-AA47-B4BD15064AE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8" creationId="{32E0B92D-E10C-48D0-BB7E-C07F2CDB004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9" creationId="{E38CAB45-0E4C-4C9B-A54F-D87E7369F11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1" creationId="{23492FFA-E4CF-4C3D-8CE0-DB9E82AFA23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2" creationId="{BB564C2A-3B05-4584-AA49-DAA07BDAA1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4" creationId="{1EDEE673-1F01-46E4-BBF3-7DACDB218EE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5" creationId="{65574E36-0EE3-4FF7-BD4E-E626FC0D4E6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6" creationId="{D9771D76-7E4E-4A89-ABDF-3E58F4CB9AB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9" creationId="{3C0DBD05-CCE4-410B-A564-2BD86818CC7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3" creationId="{81C21807-FEE4-4B2A-BF1C-10B91F333E0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4" creationId="{731355E9-7F24-4F18-B7BF-0BE677B8798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5" creationId="{ABE978C9-6C6D-4034-A44B-F511B84C4A2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6" creationId="{8EB0C459-F689-4DCA-9510-401F6B3937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7" creationId="{40773393-07F5-4352-9DB1-162BEA13FF3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8" creationId="{53F0FC63-87B6-4D62-A02C-14ABC09B424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9" creationId="{2D9668FC-E347-4C74-8AD0-C1401A20A0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0" creationId="{B0BDF842-6448-4D7B-8EE4-90D0245789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1" creationId="{47B8CD76-18F8-4621-8CAD-6AF22AFF3A08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414" creationId="{B4872E02-2A24-4036-B8BB-F04904B431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5" creationId="{641093EC-EF91-407F-8D10-832BC591CD4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6" creationId="{B26918BF-48E3-4D11-8BF9-C5FF556EF31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4" creationId="{57ACD8EF-A1FA-4501-B1B6-8224F27F492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5" creationId="{D18DC5B3-EFAF-4627-BC96-4691528FA8E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7" creationId="{01EA2C06-FB01-4F44-8F47-D2D8A7861DC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8" creationId="{E5804B40-A263-4683-AFA9-13B2A3951CC3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2" creationId="{A842CF14-FEEB-4A16-A597-8E343DC4F08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5" creationId="{9D2D18D1-42FC-43DD-B4D6-AE075C76728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6" creationId="{5956751F-6980-4083-87DA-A9F8C7A841EE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8" creationId="{E0D3D817-D874-492D-BB27-E0341427452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9" creationId="{27C54DCA-A879-419E-869F-DE9FD2861E21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0" creationId="{90F3ED9F-C1B8-40E9-9286-3E619B029AD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3" creationId="{ABDB4EA5-38F1-46F7-BF9E-137EDD003AD5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6" creationId="{E5C9AA18-BABE-4A62-8CB7-536CD8AACD7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8" creationId="{50F82A63-8D81-46E4-820C-DF585134C5E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0" creationId="{EAC9A54F-BD93-4AD0-8C77-1E33B69B048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1" creationId="{5931A5BB-F188-4E7F-9DA5-C10D51B3393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2" creationId="{752334A2-EFCC-4072-BC84-CFE37E5D8F9A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3" creationId="{4A923F66-4A9F-410E-BECE-9BD08F38234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2" creationId="{79F8A724-D8C6-456F-9933-4BA342A508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3" creationId="{E15393FC-E7DB-45AD-9B8A-D9BE0A6AA3B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5" creationId="{CB4A0439-AEF9-4C7C-B156-90695995756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6" creationId="{361906AE-4CFE-4E21-8837-A4A4089DF064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0" creationId="{3E86CF75-8321-4C36-9747-1774AC5EFD1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3" creationId="{CC8CE2A5-34E6-4655-9F6D-4C907FCC53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4" creationId="{997E68A2-CBEF-4F27-BC02-F0415F1C7C4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6" creationId="{3D5A6A7E-32F8-4EB4-A959-7A2B10C14C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7" creationId="{DE08F8B7-9597-4DB3-A095-096F98F876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8" creationId="{20261BC0-1E4B-46BC-B868-DBE8BAFF4E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1" creationId="{28BA7012-2169-4B4E-B54E-5950755F9B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4" creationId="{A4680531-B9DB-4A71-9104-8ECDA6DDCCF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6" creationId="{F2B4C969-1053-4A80-AF1F-41542976B1D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8" creationId="{ADEF042C-B3C1-4FBC-9202-5617E22CDEE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9" creationId="{F177E0C9-D35A-4C91-A4A4-983D34CFFB4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0" creationId="{446253B1-432B-42D6-AD9E-B66D3E737B5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1" creationId="{1E0E8547-2175-4768-A62D-21507F1EC3E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0" creationId="{D24D0D2D-E90C-4F2E-B05D-6DA86A5D421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1" creationId="{9A75339E-04B7-439E-B01B-EA3F75B5B3A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3" creationId="{3C23AFF5-A644-48F5-9C98-575907421D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4" creationId="{0FA1B07D-CFFC-4858-9C90-B5B322A07A0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8" creationId="{09D63AB8-FF18-4CDC-A053-F10550438A5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1" creationId="{07ABC385-4FF3-44F1-A7CD-11F4F2BA739E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2" creationId="{23941832-64F7-457E-9377-768C1214B58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4" creationId="{CF98FD0F-84D7-45BD-A4D8-CF3BEFF79C23}"/>
          </ac:spMkLst>
        </pc:spChg>
        <pc:spChg chg="add del mod">
          <ac:chgData name="Fatima Pillosu" userId="a6295d4dc9e22643" providerId="LiveId" clId="{BF4D6480-94C7-4D31-A852-C808A49439DD}" dt="2020-12-03T12:34:57.531" v="826" actId="478"/>
          <ac:spMkLst>
            <pc:docMk/>
            <pc:sldMk cId="1556184242" sldId="256"/>
            <ac:spMk id="605" creationId="{1521FCEA-019E-4E2E-963F-6DFF629EBD81}"/>
          </ac:spMkLst>
        </pc:spChg>
        <pc:spChg chg="add del mod">
          <ac:chgData name="Fatima Pillosu" userId="a6295d4dc9e22643" providerId="LiveId" clId="{BF4D6480-94C7-4D31-A852-C808A49439DD}" dt="2020-12-03T12:35:25.441" v="832" actId="478"/>
          <ac:spMkLst>
            <pc:docMk/>
            <pc:sldMk cId="1556184242" sldId="256"/>
            <ac:spMk id="606" creationId="{2B355762-B7DD-4E60-9A0F-18A55AE47FBC}"/>
          </ac:spMkLst>
        </pc:spChg>
        <pc:spChg chg="add del mod">
          <ac:chgData name="Fatima Pillosu" userId="a6295d4dc9e22643" providerId="LiveId" clId="{BF4D6480-94C7-4D31-A852-C808A49439DD}" dt="2020-12-03T13:35:56.748" v="1052" actId="478"/>
          <ac:spMkLst>
            <pc:docMk/>
            <pc:sldMk cId="1556184242" sldId="256"/>
            <ac:spMk id="607" creationId="{1EC237F4-14C3-4677-973C-EF2811C74A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8" creationId="{2D0DBF6E-20A5-4B30-AC40-89E2EC820C8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9" creationId="{F7E36A24-2C34-4AFA-8571-BF218CCC34C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0" creationId="{5412BCAD-19CF-4D1D-8103-308F8A0633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1" creationId="{FEAAA7F8-1D56-45AE-A032-447D2DDCBB8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2" creationId="{1B1702A2-9DAE-411A-870A-60763B3B715B}"/>
          </ac:spMkLst>
        </pc:spChg>
        <pc:spChg chg="add del mod">
          <ac:chgData name="Fatima Pillosu" userId="a6295d4dc9e22643" providerId="LiveId" clId="{BF4D6480-94C7-4D31-A852-C808A49439DD}" dt="2020-12-03T13:25:43.749" v="862" actId="478"/>
          <ac:spMkLst>
            <pc:docMk/>
            <pc:sldMk cId="1556184242" sldId="256"/>
            <ac:spMk id="613" creationId="{D831514D-712E-4364-9C5B-9D165F09309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4" creationId="{ED0F45DF-A3F9-45CC-92D4-A5E34AF413F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5" creationId="{C2493504-C6D4-464D-92C0-838D5E9C2A2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6" creationId="{F5051858-8900-4645-995B-4DCE36F59CA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8" creationId="{F7EB0247-3A1D-462B-8A6A-D36DA6058472}"/>
          </ac:spMkLst>
        </pc:spChg>
        <pc:spChg chg="add del mod">
          <ac:chgData name="Fatima Pillosu" userId="a6295d4dc9e22643" providerId="LiveId" clId="{BF4D6480-94C7-4D31-A852-C808A49439DD}" dt="2020-12-03T12:34:30.657" v="823" actId="478"/>
          <ac:spMkLst>
            <pc:docMk/>
            <pc:sldMk cId="1556184242" sldId="256"/>
            <ac:spMk id="619" creationId="{9A89DDF8-B2E7-41E9-B8F3-33A6660FC2C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1" creationId="{1D6A897A-AB01-40FA-A16C-C790F93AD84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2" creationId="{C2813272-7F58-4784-9D39-B066A4799150}"/>
          </ac:spMkLst>
        </pc:spChg>
        <pc:spChg chg="add del mod">
          <ac:chgData name="Fatima Pillosu" userId="a6295d4dc9e22643" providerId="LiveId" clId="{BF4D6480-94C7-4D31-A852-C808A49439DD}" dt="2020-12-03T12:35:23.538" v="831" actId="478"/>
          <ac:spMkLst>
            <pc:docMk/>
            <pc:sldMk cId="1556184242" sldId="256"/>
            <ac:spMk id="624" creationId="{4BFE0FA4-3D2B-461E-8826-173DE9873B1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5" creationId="{A979843D-72B1-4C41-AE0F-51FC8F9CD64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7" creationId="{2D14C07F-DB70-4BFF-A5A8-6A7AEEA0038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8" creationId="{E565F091-CDEF-4DEE-8086-A63BAC31F0B7}"/>
          </ac:spMkLst>
        </pc:spChg>
        <pc:spChg chg="add del mod">
          <ac:chgData name="Fatima Pillosu" userId="a6295d4dc9e22643" providerId="LiveId" clId="{BF4D6480-94C7-4D31-A852-C808A49439DD}" dt="2020-12-03T13:34:08.884" v="1019" actId="478"/>
          <ac:spMkLst>
            <pc:docMk/>
            <pc:sldMk cId="1556184242" sldId="256"/>
            <ac:spMk id="629" creationId="{A37D60A1-7FEE-4382-97C0-79518B5311CF}"/>
          </ac:spMkLst>
        </pc:spChg>
        <pc:spChg chg="add del mod">
          <ac:chgData name="Fatima Pillosu" userId="a6295d4dc9e22643" providerId="LiveId" clId="{BF4D6480-94C7-4D31-A852-C808A49439DD}" dt="2020-12-03T13:34:07.262" v="1018" actId="478"/>
          <ac:spMkLst>
            <pc:docMk/>
            <pc:sldMk cId="1556184242" sldId="256"/>
            <ac:spMk id="630" creationId="{3D9681DA-89D1-4AD8-8D25-CD5E1600DF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1" creationId="{B2575BBA-8E00-4547-9B04-4886F49EA3E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2" creationId="{A8B704B6-8DA4-4192-A85C-1BF91EB439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3" creationId="{30869C58-F1E2-487A-8DF8-635C644B04BD}"/>
          </ac:spMkLst>
        </pc:spChg>
        <pc:spChg chg="add del mod">
          <ac:chgData name="Fatima Pillosu" userId="a6295d4dc9e22643" providerId="LiveId" clId="{BF4D6480-94C7-4D31-A852-C808A49439DD}" dt="2020-12-03T12:33:17.992" v="813" actId="478"/>
          <ac:spMkLst>
            <pc:docMk/>
            <pc:sldMk cId="1556184242" sldId="256"/>
            <ac:spMk id="634" creationId="{CCD01760-B68D-40DF-94F8-823B42116C15}"/>
          </ac:spMkLst>
        </pc:spChg>
        <pc:spChg chg="add del mod">
          <ac:chgData name="Fatima Pillosu" userId="a6295d4dc9e22643" providerId="LiveId" clId="{BF4D6480-94C7-4D31-A852-C808A49439DD}" dt="2020-12-03T12:33:19.729" v="814" actId="478"/>
          <ac:spMkLst>
            <pc:docMk/>
            <pc:sldMk cId="1556184242" sldId="256"/>
            <ac:spMk id="635" creationId="{DE1B0851-5876-4712-A2B1-A52CC6C0769C}"/>
          </ac:spMkLst>
        </pc:spChg>
        <pc:spChg chg="add del mod">
          <ac:chgData name="Fatima Pillosu" userId="a6295d4dc9e22643" providerId="LiveId" clId="{BF4D6480-94C7-4D31-A852-C808A49439DD}" dt="2020-12-03T12:35:22.560" v="830" actId="478"/>
          <ac:spMkLst>
            <pc:docMk/>
            <pc:sldMk cId="1556184242" sldId="256"/>
            <ac:spMk id="636" creationId="{E29395D1-B3B1-4D8A-A5E3-AD1C54CF590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7" creationId="{EEB80021-CC00-475F-927C-E0263534900D}"/>
          </ac:spMkLst>
        </pc:spChg>
        <pc:spChg chg="add del mod">
          <ac:chgData name="Fatima Pillosu" userId="a6295d4dc9e22643" providerId="LiveId" clId="{BF4D6480-94C7-4D31-A852-C808A49439DD}" dt="2020-12-03T13:35:17.326" v="1032" actId="478"/>
          <ac:spMkLst>
            <pc:docMk/>
            <pc:sldMk cId="1556184242" sldId="256"/>
            <ac:spMk id="638" creationId="{93BBA3C5-2A5A-4BC8-93A8-BBB085784EA3}"/>
          </ac:spMkLst>
        </pc:spChg>
        <pc:spChg chg="add del mod">
          <ac:chgData name="Fatima Pillosu" userId="a6295d4dc9e22643" providerId="LiveId" clId="{BF4D6480-94C7-4D31-A852-C808A49439DD}" dt="2020-12-03T13:35:54.885" v="1051" actId="478"/>
          <ac:spMkLst>
            <pc:docMk/>
            <pc:sldMk cId="1556184242" sldId="256"/>
            <ac:spMk id="639" creationId="{636C6F6B-839B-4992-A0E2-FA985A4B885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40" creationId="{F223D8C8-AC0F-4E62-9F69-FCCCFB59227C}"/>
          </ac:spMkLst>
        </pc:spChg>
        <pc:spChg chg="add del mod">
          <ac:chgData name="Fatima Pillosu" userId="a6295d4dc9e22643" providerId="LiveId" clId="{BF4D6480-94C7-4D31-A852-C808A49439DD}" dt="2020-12-03T13:35:32.196" v="1043" actId="478"/>
          <ac:spMkLst>
            <pc:docMk/>
            <pc:sldMk cId="1556184242" sldId="256"/>
            <ac:spMk id="642" creationId="{F9FA9124-1B82-4301-B655-E43DB4452180}"/>
          </ac:spMkLst>
        </pc:spChg>
        <pc:spChg chg="add del mod">
          <ac:chgData name="Fatima Pillosu" userId="a6295d4dc9e22643" providerId="LiveId" clId="{BF4D6480-94C7-4D31-A852-C808A49439DD}" dt="2020-12-03T13:35:53.043" v="1050" actId="478"/>
          <ac:spMkLst>
            <pc:docMk/>
            <pc:sldMk cId="1556184242" sldId="256"/>
            <ac:spMk id="643" creationId="{5C70AD0F-1FCA-40F4-A584-F0C9B59CF0C1}"/>
          </ac:spMkLst>
        </pc:spChg>
        <pc:spChg chg="add del mod">
          <ac:chgData name="Fatima Pillosu" userId="a6295d4dc9e22643" providerId="LiveId" clId="{BF4D6480-94C7-4D31-A852-C808A49439DD}" dt="2020-12-03T13:35:31.214" v="1042" actId="478"/>
          <ac:spMkLst>
            <pc:docMk/>
            <pc:sldMk cId="1556184242" sldId="256"/>
            <ac:spMk id="645" creationId="{C65315FB-1815-4264-BC12-893BBDFD4F21}"/>
          </ac:spMkLst>
        </pc:spChg>
        <pc:spChg chg="add del mod">
          <ac:chgData name="Fatima Pillosu" userId="a6295d4dc9e22643" providerId="LiveId" clId="{BF4D6480-94C7-4D31-A852-C808A49439DD}" dt="2020-12-03T13:35:23.756" v="1036" actId="478"/>
          <ac:spMkLst>
            <pc:docMk/>
            <pc:sldMk cId="1556184242" sldId="256"/>
            <ac:spMk id="646" creationId="{6C6B542D-9F3B-4DAB-900A-17856BE934BE}"/>
          </ac:spMkLst>
        </pc:spChg>
        <pc:spChg chg="add del mod">
          <ac:chgData name="Fatima Pillosu" userId="a6295d4dc9e22643" providerId="LiveId" clId="{BF4D6480-94C7-4D31-A852-C808A49439DD}" dt="2020-12-03T13:35:25.684" v="1037" actId="478"/>
          <ac:spMkLst>
            <pc:docMk/>
            <pc:sldMk cId="1556184242" sldId="256"/>
            <ac:spMk id="647" creationId="{2A6A2858-A147-4A12-A7E5-D3F3D46A49E0}"/>
          </ac:spMkLst>
        </pc:spChg>
        <pc:spChg chg="add del mod">
          <ac:chgData name="Fatima Pillosu" userId="a6295d4dc9e22643" providerId="LiveId" clId="{BF4D6480-94C7-4D31-A852-C808A49439DD}" dt="2020-12-03T13:35:33.450" v="1044" actId="478"/>
          <ac:spMkLst>
            <pc:docMk/>
            <pc:sldMk cId="1556184242" sldId="256"/>
            <ac:spMk id="650" creationId="{F7A5D17E-2A77-43BA-AB14-D1ED560921B9}"/>
          </ac:spMkLst>
        </pc:spChg>
        <pc:spChg chg="add del mod">
          <ac:chgData name="Fatima Pillosu" userId="a6295d4dc9e22643" providerId="LiveId" clId="{BF4D6480-94C7-4D31-A852-C808A49439DD}" dt="2020-12-03T13:35:36.482" v="1047" actId="478"/>
          <ac:spMkLst>
            <pc:docMk/>
            <pc:sldMk cId="1556184242" sldId="256"/>
            <ac:spMk id="654" creationId="{F640C36C-1FF4-4982-A445-1961AA6022AE}"/>
          </ac:spMkLst>
        </pc:spChg>
        <pc:spChg chg="add del mod">
          <ac:chgData name="Fatima Pillosu" userId="a6295d4dc9e22643" providerId="LiveId" clId="{BF4D6480-94C7-4D31-A852-C808A49439DD}" dt="2020-12-03T13:35:20.723" v="1034" actId="478"/>
          <ac:spMkLst>
            <pc:docMk/>
            <pc:sldMk cId="1556184242" sldId="256"/>
            <ac:spMk id="655" creationId="{42ACCBBC-6315-4788-9C71-4E7CAB19D600}"/>
          </ac:spMkLst>
        </pc:spChg>
        <pc:spChg chg="add del mod">
          <ac:chgData name="Fatima Pillosu" userId="a6295d4dc9e22643" providerId="LiveId" clId="{BF4D6480-94C7-4D31-A852-C808A49439DD}" dt="2020-12-03T13:35:34.372" v="1045" actId="478"/>
          <ac:spMkLst>
            <pc:docMk/>
            <pc:sldMk cId="1556184242" sldId="256"/>
            <ac:spMk id="656" creationId="{A2AF81DC-2176-4777-8E7B-E024006953F9}"/>
          </ac:spMkLst>
        </pc:spChg>
        <pc:spChg chg="add del mod">
          <ac:chgData name="Fatima Pillosu" userId="a6295d4dc9e22643" providerId="LiveId" clId="{BF4D6480-94C7-4D31-A852-C808A49439DD}" dt="2020-12-03T13:34:57.987" v="1028" actId="478"/>
          <ac:spMkLst>
            <pc:docMk/>
            <pc:sldMk cId="1556184242" sldId="256"/>
            <ac:spMk id="657" creationId="{29EB59F6-2420-4621-88A2-C277E09D9789}"/>
          </ac:spMkLst>
        </pc:spChg>
        <pc:spChg chg="add del mod">
          <ac:chgData name="Fatima Pillosu" userId="a6295d4dc9e22643" providerId="LiveId" clId="{BF4D6480-94C7-4D31-A852-C808A49439DD}" dt="2020-12-03T13:35:35.175" v="1046" actId="478"/>
          <ac:spMkLst>
            <pc:docMk/>
            <pc:sldMk cId="1556184242" sldId="256"/>
            <ac:spMk id="658" creationId="{69D96418-C868-41ED-8B76-F159427DC5CF}"/>
          </ac:spMkLst>
        </pc:spChg>
        <pc:spChg chg="add del mod">
          <ac:chgData name="Fatima Pillosu" userId="a6295d4dc9e22643" providerId="LiveId" clId="{BF4D6480-94C7-4D31-A852-C808A49439DD}" dt="2020-12-03T13:35:22.485" v="1035" actId="478"/>
          <ac:spMkLst>
            <pc:docMk/>
            <pc:sldMk cId="1556184242" sldId="256"/>
            <ac:spMk id="659" creationId="{91FB352E-CE63-4496-8C27-02BAB3C5AC9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0" creationId="{47191156-6795-493F-A968-18E636EE4C0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1" creationId="{0EB3B08F-E3D3-4B7C-8839-D4E8FF57ED0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2" creationId="{C6246C55-F007-4875-A2B2-6E879DE74FB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3" creationId="{6EBAF4EE-577D-4938-8977-A4E322938D41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4" creationId="{D3FB9776-6BE2-44B3-B8CD-3F3863856780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6" creationId="{9F47F7D2-128B-4AEF-AD8B-CD0F61C033A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7" creationId="{CCA75C6A-7C32-47AA-B4EF-450EE6607EF8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8" creationId="{B27ACCA3-2971-4119-9EFC-33284889122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9" creationId="{507E3C51-608D-4C25-AA8E-04A7F290D0D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0" creationId="{FC4AD7F4-08D5-4C94-99F5-094AFA337BEF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71" creationId="{12C6B838-0A47-4E7D-B370-C774089556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3" creationId="{6E454AC0-0733-4DC8-9957-6FF92BC21EC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4" creationId="{6D308B25-A991-4696-9182-55AB06A7BC9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6" creationId="{03ED089D-DFF0-47A7-B11A-26DDE196712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7" creationId="{6380F41F-5E0B-47B0-AAF9-6A2D8684F601}"/>
          </ac:spMkLst>
        </pc:spChg>
        <pc:spChg chg="add del mod">
          <ac:chgData name="Fatima Pillosu" userId="a6295d4dc9e22643" providerId="LiveId" clId="{BF4D6480-94C7-4D31-A852-C808A49439DD}" dt="2020-12-03T13:48:51.563" v="1354" actId="478"/>
          <ac:spMkLst>
            <pc:docMk/>
            <pc:sldMk cId="1556184242" sldId="256"/>
            <ac:spMk id="678" creationId="{F5980BCF-D1EA-41C8-98C8-9B93C14CDA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1" creationId="{6FFF4B5C-3C0F-45AD-BD5E-DB94C72ABC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5" creationId="{2634F7BD-B5F1-4D9D-BD56-A1A73D9AFCF0}"/>
          </ac:spMkLst>
        </pc:spChg>
        <pc:spChg chg="add del mod">
          <ac:chgData name="Fatima Pillosu" userId="a6295d4dc9e22643" providerId="LiveId" clId="{BF4D6480-94C7-4D31-A852-C808A49439DD}" dt="2020-12-03T13:44:29.979" v="1281" actId="478"/>
          <ac:spMkLst>
            <pc:docMk/>
            <pc:sldMk cId="1556184242" sldId="256"/>
            <ac:spMk id="686" creationId="{E4EACB0B-118F-4CB7-83F0-AEF5F9EC8363}"/>
          </ac:spMkLst>
        </pc:spChg>
        <pc:spChg chg="add del mod">
          <ac:chgData name="Fatima Pillosu" userId="a6295d4dc9e22643" providerId="LiveId" clId="{BF4D6480-94C7-4D31-A852-C808A49439DD}" dt="2020-12-03T14:02:51.975" v="1560" actId="478"/>
          <ac:spMkLst>
            <pc:docMk/>
            <pc:sldMk cId="1556184242" sldId="256"/>
            <ac:spMk id="687" creationId="{57FED7D8-0437-4575-A4C1-0AF41FE92A4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8" creationId="{71D27C06-20D7-4046-B638-C1B6F0506F9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89" creationId="{2E86E0F7-8DAC-44D4-B72F-39139909ED2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90" creationId="{F7AB9C19-4CC4-4100-AAD7-2EEDD03B03E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1" creationId="{37C15FFC-0292-432C-8A41-9CEB506BE8D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2" creationId="{DE00124F-9641-4833-B8B8-DDC12009812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3" creationId="{FE854129-02EE-4503-B9D5-F97CDA609D2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4" creationId="{D16863D0-A440-48EF-BFC9-6C56E5F827D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5" creationId="{E10B220F-1833-49F3-A754-86F072FC45D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6" creationId="{BBBA941A-4EA0-4C7C-9F60-A0B92D62A0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7" creationId="{36B7BE4D-A390-4D39-A53B-48AE8D08D4C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8" creationId="{42032506-57C8-4900-BCBE-E26E01C4AD3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9" creationId="{BA670607-2181-4E5A-B438-470F2AA2725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0" creationId="{D23264BA-4F59-4786-9ADA-9869139B4BA3}"/>
          </ac:spMkLst>
        </pc:spChg>
        <pc:spChg chg="add del mod">
          <ac:chgData name="Fatima Pillosu" userId="a6295d4dc9e22643" providerId="LiveId" clId="{BF4D6480-94C7-4D31-A852-C808A49439DD}" dt="2020-12-03T13:56:40.182" v="1499" actId="478"/>
          <ac:spMkLst>
            <pc:docMk/>
            <pc:sldMk cId="1556184242" sldId="256"/>
            <ac:spMk id="704" creationId="{F51B4FE2-12A5-4121-8537-C5B44EAE7AD3}"/>
          </ac:spMkLst>
        </pc:spChg>
        <pc:spChg chg="add del mod">
          <ac:chgData name="Fatima Pillosu" userId="a6295d4dc9e22643" providerId="LiveId" clId="{BF4D6480-94C7-4D31-A852-C808A49439DD}" dt="2020-12-03T13:56:24.324" v="1492" actId="478"/>
          <ac:spMkLst>
            <pc:docMk/>
            <pc:sldMk cId="1556184242" sldId="256"/>
            <ac:spMk id="706" creationId="{05291C61-6AF1-4010-B146-6CEFECB466F5}"/>
          </ac:spMkLst>
        </pc:spChg>
        <pc:spChg chg="add del mod">
          <ac:chgData name="Fatima Pillosu" userId="a6295d4dc9e22643" providerId="LiveId" clId="{BF4D6480-94C7-4D31-A852-C808A49439DD}" dt="2020-12-03T13:56:18.643" v="1486" actId="478"/>
          <ac:spMkLst>
            <pc:docMk/>
            <pc:sldMk cId="1556184242" sldId="256"/>
            <ac:spMk id="707" creationId="{710BE92A-FC89-41BE-A027-5AE8EF5A10BC}"/>
          </ac:spMkLst>
        </pc:spChg>
        <pc:spChg chg="add del mod">
          <ac:chgData name="Fatima Pillosu" userId="a6295d4dc9e22643" providerId="LiveId" clId="{BF4D6480-94C7-4D31-A852-C808A49439DD}" dt="2020-12-03T13:56:21.086" v="1489" actId="478"/>
          <ac:spMkLst>
            <pc:docMk/>
            <pc:sldMk cId="1556184242" sldId="256"/>
            <ac:spMk id="708" creationId="{4423FA5A-8911-448A-BF6D-BB49E03074A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9" creationId="{34204FAC-4442-4174-A23E-A79939FBD0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0" creationId="{F088C3C9-10F4-49A6-A8D0-FC918A422A2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1" creationId="{145590B9-B477-4535-94DA-4C3F51831F3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2" creationId="{8C5E9651-CE02-4CEF-9397-C794D488E9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3" creationId="{4BC37F17-C3FE-4E25-AC3F-1A1A72A4259A}"/>
          </ac:spMkLst>
        </pc:spChg>
        <pc:spChg chg="add del mod">
          <ac:chgData name="Fatima Pillosu" userId="a6295d4dc9e22643" providerId="LiveId" clId="{BF4D6480-94C7-4D31-A852-C808A49439DD}" dt="2020-12-03T13:56:25.901" v="1493" actId="478"/>
          <ac:spMkLst>
            <pc:docMk/>
            <pc:sldMk cId="1556184242" sldId="256"/>
            <ac:spMk id="716" creationId="{B6D76088-115E-4396-840D-133CD489D1FF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9" creationId="{7B60E400-A0B5-45F5-BF70-939A7165C30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0" creationId="{3115C861-426F-4072-9DB1-7C7206E3957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1" creationId="{52C1D760-5D3B-462C-9731-87AD498077D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2" creationId="{7A82E670-D9B4-48A2-A3BE-F851E2E8FE4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3" creationId="{D74D7377-DEDB-4861-A7EF-3033B523E8C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4" creationId="{847609B9-D30C-4D54-80EE-658D7C6837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5" creationId="{8429B627-CD2D-4A70-9293-61F5752A88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6" creationId="{45923F52-E722-4332-B3F1-DFD4F113A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7" creationId="{44A6B45D-02FF-4B9D-97F8-0E890484E3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8" creationId="{1A9C897A-5E8D-4435-87B7-2B18B525465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9" creationId="{2570B967-B045-468D-BBCF-C209CF0417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0" creationId="{64C715CF-3421-4D2D-8727-8EFBA403FE30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1" creationId="{00D9DA8B-DAE4-4E6C-B6AC-20BD9306C9B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2" creationId="{F204F6EF-804F-44D9-895F-A5259600A00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3" creationId="{1E9AB631-D0B8-486D-9BE4-CF42E58D1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4" creationId="{64A56AF9-D814-4704-8310-924DC9627D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5" creationId="{9BD6D94B-5145-4E12-84C6-102963E782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6" creationId="{8EA06144-AE63-4671-812F-2952D0CC467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7" creationId="{D9B9F46F-EC02-43AD-9EBF-B3DF8E5B668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8" creationId="{9F4CBF25-2869-4856-A66C-24AE5A241A5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9" creationId="{10B24AB1-AA9A-417E-902C-D4D2FE731137}"/>
          </ac:spMkLst>
        </pc:spChg>
        <pc:spChg chg="add del mod">
          <ac:chgData name="Fatima Pillosu" userId="a6295d4dc9e22643" providerId="LiveId" clId="{BF4D6480-94C7-4D31-A852-C808A49439DD}" dt="2020-12-03T15:01:34.702" v="2539" actId="478"/>
          <ac:spMkLst>
            <pc:docMk/>
            <pc:sldMk cId="1556184242" sldId="256"/>
            <ac:spMk id="742" creationId="{B4B91907-07A2-453B-86F7-3633890C75D6}"/>
          </ac:spMkLst>
        </pc:spChg>
        <pc:spChg chg="add del mod">
          <ac:chgData name="Fatima Pillosu" userId="a6295d4dc9e22643" providerId="LiveId" clId="{BF4D6480-94C7-4D31-A852-C808A49439DD}" dt="2020-12-03T15:01:35.774" v="2540" actId="478"/>
          <ac:spMkLst>
            <pc:docMk/>
            <pc:sldMk cId="1556184242" sldId="256"/>
            <ac:spMk id="743" creationId="{ACAAE7F2-1B48-4E91-B73D-E095BBF5AF0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4" creationId="{B1350B15-4FE8-436E-B334-157B7CBFAD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5" creationId="{F04FB276-ADBC-4186-8D67-3B2E3D2EA3E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6" creationId="{DD2CEA4E-2A5F-47A0-B8A1-CA8522C180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7" creationId="{AFC52E14-D8ED-44AD-BB94-70819F85BAC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8" creationId="{41F46546-EC1E-4B19-9FDD-B5BAAC42541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9" creationId="{24C45C2E-3322-4903-A9B0-A31B7AF1526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0" creationId="{42B78E92-F999-4E5A-8DB1-6189D5DD572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1" creationId="{37012CD4-0870-4F86-A4F9-5DD22A3771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2" creationId="{408DAF36-BECD-47F0-A7ED-931B3826B7F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3" creationId="{79B0C465-6FCE-4D84-8403-4F0AA944653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4" creationId="{4AA49A4C-76AC-4F27-A642-58CE01DABB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5" creationId="{ACD941A3-4F6B-4F91-AF13-F9B1D20A3D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6" creationId="{01B4992F-47EF-4173-ADF7-4499A001D3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7" creationId="{5D8E3D6D-9D0C-4A88-8A57-0A6863D3731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8" creationId="{3A40F10C-9BEF-4991-B155-2907BBCA8F1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9" creationId="{5AA4A751-6E40-4CF8-9B47-F5D682BE003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0" creationId="{9BEF3526-671D-477F-ACBF-5E15D9ABB0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1" creationId="{5D4B3FA6-445A-4273-A454-D0B33C03CC5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2" creationId="{0CF77FDA-8E19-4D2F-8A50-302BA730E4C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5" creationId="{760E8409-DE92-4E7F-B482-9754B4D6663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8" creationId="{28DF173D-CEB2-454B-88AE-A1246037B467}"/>
          </ac:spMkLst>
        </pc:spChg>
        <pc:spChg chg="add mod">
          <ac:chgData name="Fatima Pillosu" userId="a6295d4dc9e22643" providerId="LiveId" clId="{BF4D6480-94C7-4D31-A852-C808A49439DD}" dt="2020-12-03T16:00:15.256" v="2807" actId="20577"/>
          <ac:spMkLst>
            <pc:docMk/>
            <pc:sldMk cId="1556184242" sldId="256"/>
            <ac:spMk id="770" creationId="{C5862C4F-2782-43AD-8537-2A0A5B6DC3B9}"/>
          </ac:spMkLst>
        </pc:spChg>
        <pc:spChg chg="add mod">
          <ac:chgData name="Fatima Pillosu" userId="a6295d4dc9e22643" providerId="LiveId" clId="{BF4D6480-94C7-4D31-A852-C808A49439DD}" dt="2020-12-03T16:01:31.362" v="2849" actId="1076"/>
          <ac:spMkLst>
            <pc:docMk/>
            <pc:sldMk cId="1556184242" sldId="256"/>
            <ac:spMk id="772" creationId="{066B4BB6-2FF0-44D4-85B5-664C4BE8196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3" creationId="{C4F9E052-B2FA-4AF6-B04B-AD82EC02EAC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4" creationId="{7BA0335A-D281-4FD7-9B65-E7956DE701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5" creationId="{A4F7C388-3A31-4B22-82F9-34878C9039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4" creationId="{BA79A62F-C446-405B-BAF1-19B7022BC82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5" creationId="{40700E34-31F8-4999-8F3C-109ADABBB0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7" creationId="{036C2D3E-6878-4AE4-AAB6-37B42A36C864}"/>
          </ac:spMkLst>
        </pc:spChg>
        <pc:spChg chg="add mod">
          <ac:chgData name="Fatima Pillosu" userId="a6295d4dc9e22643" providerId="LiveId" clId="{BF4D6480-94C7-4D31-A852-C808A49439DD}" dt="2020-12-03T16:00:56.118" v="2831" actId="1076"/>
          <ac:spMkLst>
            <pc:docMk/>
            <pc:sldMk cId="1556184242" sldId="256"/>
            <ac:spMk id="828" creationId="{37FCB9C5-47F1-42DA-88FB-240F6F26A3C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2" creationId="{C7598A48-9B26-42E4-9628-E769FE9A98A0}"/>
          </ac:spMkLst>
        </pc:spChg>
        <pc:spChg chg="add mod">
          <ac:chgData name="Fatima Pillosu" userId="a6295d4dc9e22643" providerId="LiveId" clId="{BF4D6480-94C7-4D31-A852-C808A49439DD}" dt="2020-12-03T15:57:02.239" v="2788" actId="20577"/>
          <ac:spMkLst>
            <pc:docMk/>
            <pc:sldMk cId="1556184242" sldId="256"/>
            <ac:spMk id="835" creationId="{BCEED33D-9AFC-4B68-BAD2-29C607B576F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7" creationId="{57254710-B05B-421B-A91D-9D18E490715E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8" creationId="{71C1797A-45CA-4620-B707-8A9F9620068A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9" creationId="{56566E09-119A-49BA-9D44-2BC84FC0BF9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0" creationId="{E5CB7753-8C48-40D6-99EF-E4EB513B7D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1" creationId="{AFBCF053-577C-4133-A738-DE776293E83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2" creationId="{6FC42116-0ED2-4362-8C8F-F7FA73484B6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3" creationId="{F61DA5DD-75BD-4B79-89CF-62287448EC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4" creationId="{0F58EFE4-92DF-4CA7-8613-6FD3183CC0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5" creationId="{C9E43866-2EAD-4962-B9AA-40F8AC93100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7" creationId="{C6FF7F9F-CD04-47F3-9F6A-BD62574B76F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9" creationId="{2F13892D-0BAC-46B5-95A8-9E6393842A0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0" creationId="{BECB9C97-7DA9-45BE-A3A5-50E1A566DFC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2" creationId="{0D193606-88FA-4D6F-84B8-CF1F23778EB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3" creationId="{6DB0DEB6-DCFB-42F4-B2C8-729F7EC3AB8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4" creationId="{A16AC276-F2CA-439F-98DE-CE2495DB7F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5" creationId="{334EC078-1A26-43FF-B008-3E7D1F95516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6" creationId="{17144526-C8A7-4ED9-86AE-EAE2044C352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7" creationId="{D6CDA911-9995-4FB5-8A5F-DF8A686F928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8" creationId="{7F2D94BD-BD6A-43AF-85CC-362D1763F45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9" creationId="{4BF7A392-E495-433E-B9B2-5DA81A6B09BB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0" creationId="{B21A13E8-9546-460A-9AD3-5EA7E00E66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1" creationId="{BDEB01B9-F15C-4BE0-8762-86197981673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2" creationId="{759C60E1-67B9-4354-A209-7C461AD49BD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3" creationId="{EAE67EC3-BA19-47BA-B02C-4D633CF135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4" creationId="{E2ACC493-E770-4700-BC93-686145DE5E4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5" creationId="{F8DCF2DF-3C7B-44EF-AF0F-55B9EB1DA36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7" creationId="{9A8A7341-144F-4B29-B5E9-7038688923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8" creationId="{6A456055-3152-4606-AA37-0770D62B0EA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0" creationId="{6CB96A11-5B3E-45B4-88E5-0FA0E748E94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1" creationId="{20C1870F-5978-4CF8-8D70-DD206127A04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2" creationId="{F4C16D91-CBCF-4639-B9AF-7604AF7E97DA}"/>
          </ac:spMkLst>
        </pc:spChg>
        <pc:spChg chg="add mod">
          <ac:chgData name="Fatima Pillosu" userId="a6295d4dc9e22643" providerId="LiveId" clId="{BF4D6480-94C7-4D31-A852-C808A49439DD}" dt="2020-12-03T15:56:42.097" v="2782" actId="20577"/>
          <ac:spMkLst>
            <pc:docMk/>
            <pc:sldMk cId="1556184242" sldId="256"/>
            <ac:spMk id="876" creationId="{C47A8EBC-7A10-4C99-8782-2195FB92F18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7" creationId="{5D193FE4-CADF-40C4-BBB1-C77D9ADDAC4E}"/>
          </ac:spMkLst>
        </pc:spChg>
        <pc:spChg chg="add mod">
          <ac:chgData name="Fatima Pillosu" userId="a6295d4dc9e22643" providerId="LiveId" clId="{BF4D6480-94C7-4D31-A852-C808A49439DD}" dt="2020-12-03T16:11:25.888" v="2912" actId="1076"/>
          <ac:spMkLst>
            <pc:docMk/>
            <pc:sldMk cId="1556184242" sldId="256"/>
            <ac:spMk id="878" creationId="{8980ADA2-9E50-4B15-BB13-368100CB74FA}"/>
          </ac:spMkLst>
        </pc:spChg>
        <pc:spChg chg="add mod">
          <ac:chgData name="Fatima Pillosu" userId="a6295d4dc9e22643" providerId="LiveId" clId="{BF4D6480-94C7-4D31-A852-C808A49439DD}" dt="2020-12-03T16:11:05.341" v="2891" actId="14100"/>
          <ac:spMkLst>
            <pc:docMk/>
            <pc:sldMk cId="1556184242" sldId="256"/>
            <ac:spMk id="879" creationId="{E60D7319-49A0-4BBC-918B-E40588AF8B2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0" creationId="{E643CA91-06BD-4A29-9C77-31C89B0136FF}"/>
          </ac:spMkLst>
        </pc:spChg>
        <pc:spChg chg="add mod">
          <ac:chgData name="Fatima Pillosu" userId="a6295d4dc9e22643" providerId="LiveId" clId="{BF4D6480-94C7-4D31-A852-C808A49439DD}" dt="2020-12-03T15:52:55.575" v="2608" actId="20577"/>
          <ac:spMkLst>
            <pc:docMk/>
            <pc:sldMk cId="1556184242" sldId="256"/>
            <ac:spMk id="881" creationId="{95FD2756-0257-4FF9-85E9-9BD3774E6C2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2" creationId="{57461A36-8E08-4573-A084-52703A4D66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3" creationId="{2ECA9D68-33C2-4B42-87C3-04504D5BA8A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4" creationId="{A112F0C3-26ED-4933-8D7C-672A96D4DAF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5" creationId="{FE7F8329-064A-4D85-9448-24C7F93909D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6" creationId="{6E82D255-3B54-47AC-BF39-D974BE3A341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9" creationId="{11045C97-297D-41BC-B97B-A57B6540834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0" creationId="{3CA0D282-68FB-46C9-8E68-A3AC6B40877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1" creationId="{E9593ACE-4AB4-4E0E-9B19-9CB102DF94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2" creationId="{F6DC2C32-1E4B-4CB2-90ED-AF748AB9738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3" creationId="{744C618D-0B86-47D0-953D-8A779030CD1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4" creationId="{B5606483-9CBD-4F31-A346-43681F4A960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7" creationId="{5A0CFCB2-3A51-40D3-8CB6-715DE67401F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8" creationId="{9C955D9A-A078-4C75-891A-822392A8F2C6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9" creationId="{90BB9601-6509-42E4-9DAF-D10FC9B9377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0" creationId="{929510F8-9BDB-4B9A-AF13-D075F5890DC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1" creationId="{0148D7B1-E3B0-4CAB-BCEB-EA2340405CE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2" creationId="{236CB474-7895-425E-899F-43E6AC4DE26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3" creationId="{A1C5F1B3-7DE4-4D0F-AAA7-6C8BABAF2E8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4" creationId="{2E2273B6-F2E0-4147-AB8D-C5BB644E944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5" creationId="{816A3AB0-9BE4-4605-8A53-C2C64362BC5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6" creationId="{92B25EFC-1C38-4F65-9619-8E2E3E30A99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7" creationId="{99CE0E00-0EBD-4324-9789-A86309D7900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8" creationId="{730A4535-12B6-45E0-AC99-4CA4D2C802E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9" creationId="{A9FFFD43-9621-47BC-BCD4-1A9510ADB53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0" creationId="{9C494FDB-509B-449D-9AC9-68A0F9502948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1" creationId="{B87EE561-0585-46F9-8160-4884C50B0F9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2" creationId="{29CEBECC-0522-4B53-A1D7-E2FD74189E9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3" creationId="{CD62B45A-687E-49EB-B66F-E0B8E8DCCE8D}"/>
          </ac:spMkLst>
        </pc:spChg>
        <pc:spChg chg="add mod">
          <ac:chgData name="Fatima Pillosu" userId="a6295d4dc9e22643" providerId="LiveId" clId="{BF4D6480-94C7-4D31-A852-C808A49439DD}" dt="2020-12-03T15:04:12.064" v="2592" actId="1035"/>
          <ac:spMkLst>
            <pc:docMk/>
            <pc:sldMk cId="1556184242" sldId="256"/>
            <ac:spMk id="914" creationId="{68BB2CC2-AD93-4DF3-B115-BA5EA707CD8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6" creationId="{CD14F2C2-4956-486D-83A0-3DB47E7B149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7" creationId="{EA3EE0BA-0AF1-4FE9-AE0F-2CD17EBBD60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8" creationId="{A03F89B4-3166-491A-9ACB-137BA1E18C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1" creationId="{0D490158-9A8E-40BF-B77F-6B32FB06938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2" creationId="{516FED4E-679C-47F4-9009-86164DA03F1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3" creationId="{76CA0347-E4F6-4BB2-BE0F-E37D694D7F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4" creationId="{27ACB5FA-9F6F-40E2-B0D2-8F2DC6A5573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5" creationId="{2C73D598-A550-487B-B255-E8394984217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6" creationId="{DA305D5C-D31C-410E-B2B0-666A453B125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7" creationId="{5B0B53ED-FEA3-4541-B499-5D8A81E6C8D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8" creationId="{25F5178A-9053-4C35-9342-5FF5C9ACD56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9" creationId="{C032BB7F-0600-4762-AB8D-E2DCFB9AA5E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0" creationId="{F5D379BE-B9E1-4A38-9C12-A46E4D980A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1" creationId="{2A63298E-BE51-49AB-BCA7-4CCCD09184F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2" creationId="{718C44FB-C079-4FE9-BE04-E2E797C4FDA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3" creationId="{0B8F1A30-3DFC-41CF-B91D-32D8D6DBB4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5" creationId="{EC6F1B50-4242-4327-931B-67FF807960D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7" creationId="{8E99A493-A846-4B69-AA82-CD63B044894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8" creationId="{0F51A570-FD70-4D14-8DD7-525F5B97FE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47" creationId="{A3AECD26-64AE-4070-9337-BA888344E5DB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36" creationId="{787A6763-80A7-454A-BF7B-0BAA933001F3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0" creationId="{063F8156-F59B-4FFA-97A7-78ECAFF21C18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5" creationId="{22D48D04-50B1-4CA1-97B4-BC8613174134}"/>
          </ac:grpSpMkLst>
        </pc:grpChg>
        <pc:grpChg chg="del mod">
          <ac:chgData name="Fatima Pillosu" userId="a6295d4dc9e22643" providerId="LiveId" clId="{BF4D6480-94C7-4D31-A852-C808A49439DD}" dt="2020-12-03T12:06:55.043" v="441" actId="165"/>
          <ac:grpSpMkLst>
            <pc:docMk/>
            <pc:sldMk cId="1556184242" sldId="256"/>
            <ac:grpSpMk id="266" creationId="{0C2414DC-5FEF-41B0-94FB-52A71FDB7392}"/>
          </ac:grpSpMkLst>
        </pc:grpChg>
        <pc:grpChg chg="del mod">
          <ac:chgData name="Fatima Pillosu" userId="a6295d4dc9e22643" providerId="LiveId" clId="{BF4D6480-94C7-4D31-A852-C808A49439DD}" dt="2020-12-03T10:54:29.818" v="12" actId="165"/>
          <ac:grpSpMkLst>
            <pc:docMk/>
            <pc:sldMk cId="1556184242" sldId="256"/>
            <ac:grpSpMk id="269" creationId="{4630429B-E5A4-43E6-A61D-6F2F4D477F21}"/>
          </ac:grpSpMkLst>
        </pc:grpChg>
        <pc:grpChg chg="del mod">
          <ac:chgData name="Fatima Pillosu" userId="a6295d4dc9e22643" providerId="LiveId" clId="{BF4D6480-94C7-4D31-A852-C808A49439DD}" dt="2020-12-03T10:54:25.920" v="11" actId="165"/>
          <ac:grpSpMkLst>
            <pc:docMk/>
            <pc:sldMk cId="1556184242" sldId="256"/>
            <ac:grpSpMk id="273" creationId="{9EE0040E-520E-46A0-9F1E-8B0A962CE2CB}"/>
          </ac:grpSpMkLst>
        </pc:grpChg>
        <pc:grpChg chg="del mod">
          <ac:chgData name="Fatima Pillosu" userId="a6295d4dc9e22643" providerId="LiveId" clId="{BF4D6480-94C7-4D31-A852-C808A49439DD}" dt="2020-12-03T12:07:05.126" v="443" actId="165"/>
          <ac:grpSpMkLst>
            <pc:docMk/>
            <pc:sldMk cId="1556184242" sldId="256"/>
            <ac:grpSpMk id="277" creationId="{C4A6F936-A58B-485C-BD66-8AD043AF151B}"/>
          </ac:grpSpMkLst>
        </pc:grpChg>
        <pc:grpChg chg="del mod">
          <ac:chgData name="Fatima Pillosu" userId="a6295d4dc9e22643" providerId="LiveId" clId="{BF4D6480-94C7-4D31-A852-C808A49439DD}" dt="2020-12-03T12:06:58.821" v="442" actId="165"/>
          <ac:grpSpMkLst>
            <pc:docMk/>
            <pc:sldMk cId="1556184242" sldId="256"/>
            <ac:grpSpMk id="280" creationId="{BBEE28EE-FEDD-400F-BF3A-88C6ECBFFD53}"/>
          </ac:grpSpMkLst>
        </pc:grpChg>
        <pc:grpChg chg="del mod">
          <ac:chgData name="Fatima Pillosu" userId="a6295d4dc9e22643" providerId="LiveId" clId="{BF4D6480-94C7-4D31-A852-C808A49439DD}" dt="2020-12-03T12:12:19.175" v="494" actId="165"/>
          <ac:grpSpMkLst>
            <pc:docMk/>
            <pc:sldMk cId="1556184242" sldId="256"/>
            <ac:grpSpMk id="283" creationId="{4E3DB949-8344-46AB-870A-C64B5741854B}"/>
          </ac:grpSpMkLst>
        </pc:grpChg>
        <pc:grpChg chg="del mod">
          <ac:chgData name="Fatima Pillosu" userId="a6295d4dc9e22643" providerId="LiveId" clId="{BF4D6480-94C7-4D31-A852-C808A49439DD}" dt="2020-12-03T10:56:17.732" v="25" actId="165"/>
          <ac:grpSpMkLst>
            <pc:docMk/>
            <pc:sldMk cId="1556184242" sldId="256"/>
            <ac:grpSpMk id="292" creationId="{767A2F6D-E002-47C2-8687-0DBC115216DC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296" creationId="{382C00A9-5BB2-4EE3-8A7F-91BB140204A3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301" creationId="{09AC7DE9-C89C-4993-B6FC-8E3CB043CEF7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4" creationId="{3CBA253E-9A2C-4230-84D8-B5283EBB39EB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8" creationId="{DB5877DA-2F84-4F59-8DE9-2BD14EA83961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73" creationId="{4348887D-4E5A-4EF9-9A11-08196F8DF6AD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2" creationId="{EBF4B34B-730C-4B00-8EC0-D0ECBA4F8169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6" creationId="{F951EC4B-B95C-426B-B451-885AEC342297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51" creationId="{9F8B1D13-10F6-4A36-A0A2-5A1AFCB9136A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76" creationId="{071E5B53-EB60-4281-B1C5-7E77FDA9FC50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0" creationId="{59FBD601-64DB-4DD8-9F1A-EB5AEC5B275C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5" creationId="{BC993BAD-CF67-4EFA-B4DF-5EFF41EB5183}"/>
          </ac:grpSpMkLst>
        </pc:grpChg>
        <pc:picChg chg="add del mod modCrop">
          <ac:chgData name="Fatima Pillosu" userId="a6295d4dc9e22643" providerId="LiveId" clId="{BF4D6480-94C7-4D31-A852-C808A49439DD}" dt="2020-12-03T14:22:51.349" v="1635" actId="478"/>
          <ac:picMkLst>
            <pc:docMk/>
            <pc:sldMk cId="1556184242" sldId="256"/>
            <ac:picMk id="173" creationId="{35B4DF23-4B9F-4487-81B4-9E9AC675E975}"/>
          </ac:picMkLst>
        </pc:picChg>
        <pc:picChg chg="add del mod modCrop">
          <ac:chgData name="Fatima Pillosu" userId="a6295d4dc9e22643" providerId="LiveId" clId="{BF4D6480-94C7-4D31-A852-C808A49439DD}" dt="2020-12-03T14:22:50.821" v="1634" actId="478"/>
          <ac:picMkLst>
            <pc:docMk/>
            <pc:sldMk cId="1556184242" sldId="256"/>
            <ac:picMk id="174" creationId="{DAD9CA13-F2BF-401D-9218-7D8484B8E5B7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5" creationId="{A7599A9C-5776-4851-8263-21ABAD69695A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6" creationId="{BDF64342-7003-4901-A4AD-7FEF733EA179}"/>
          </ac:picMkLst>
        </pc:picChg>
        <pc:picChg chg="add 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216" creationId="{2B5E539B-B966-4074-AF7C-AAAFBE33C5FB}"/>
          </ac:picMkLst>
        </pc:picChg>
        <pc:picChg chg="mod">
          <ac:chgData name="Fatima Pillosu" userId="a6295d4dc9e22643" providerId="LiveId" clId="{BF4D6480-94C7-4D31-A852-C808A49439DD}" dt="2020-12-03T12:14:53.865" v="514" actId="164"/>
          <ac:picMkLst>
            <pc:docMk/>
            <pc:sldMk cId="1556184242" sldId="256"/>
            <ac:picMk id="290" creationId="{DE27BB4D-DA99-4F9F-B1F8-27134EDFE488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43" creationId="{6B20DF70-13E4-48CE-8F98-F2BC3206F0DC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79" creationId="{EB541674-218A-4237-BFE2-E5F91E440016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0" creationId="{4A76C007-2906-4B88-8B19-4ABE3BB4616A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2" creationId="{7559FF40-6620-416F-A7CB-23D480522453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3" creationId="{484122F2-0FF4-48E3-B977-DFD23D94BCE2}"/>
          </ac:picMkLst>
        </pc:picChg>
        <pc:picChg chg="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413" creationId="{BB45A825-F6A1-4A73-942D-8D0D13B3EA35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36" creationId="{2660724B-1D04-40BE-9744-B6353D196947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47" creationId="{3D64A7E2-1A67-40DC-A162-A8C4C3318F09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14" creationId="{2440747A-2B18-444D-9A30-95C0974BEF86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25" creationId="{6B58A950-DD63-4DC5-AFDB-0E1387574DFC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592" creationId="{8ED0C4A1-1DF7-4C4C-BABD-900CFB34DB6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603" creationId="{335CB938-2BEF-4FFA-A314-64AAA4330586}"/>
          </ac:picMkLst>
        </pc:picChg>
        <pc:picChg chg="add del mod">
          <ac:chgData name="Fatima Pillosu" userId="a6295d4dc9e22643" providerId="LiveId" clId="{BF4D6480-94C7-4D31-A852-C808A49439DD}" dt="2020-12-03T13:51:58.147" v="1423" actId="478"/>
          <ac:picMkLst>
            <pc:docMk/>
            <pc:sldMk cId="1556184242" sldId="256"/>
            <ac:picMk id="701" creationId="{6361FFC3-D938-483C-B90A-DCA44B1E1A24}"/>
          </ac:picMkLst>
        </pc:picChg>
        <pc:picChg chg="add del mod">
          <ac:chgData name="Fatima Pillosu" userId="a6295d4dc9e22643" providerId="LiveId" clId="{BF4D6480-94C7-4D31-A852-C808A49439DD}" dt="2020-12-03T13:51:59.378" v="1424" actId="478"/>
          <ac:picMkLst>
            <pc:docMk/>
            <pc:sldMk cId="1556184242" sldId="256"/>
            <ac:picMk id="702" creationId="{7CDE8664-34BB-4762-A94A-87F9F39B3B69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7" creationId="{9E8CD405-AB5E-4DF9-AAE4-8BE0CF9BECB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8" creationId="{4FC5E825-27CE-4EA4-A3F8-4781C1DC47C1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0" creationId="{331EEBA8-86BF-467E-9570-2F7D5F351FAF}"/>
          </ac:picMkLst>
        </pc:picChg>
        <pc:picChg chg="add del mo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1" creationId="{AC9727B0-88B9-40C5-9973-CEC9ED9E68B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26" creationId="{4EF4521F-E61A-43C8-8B6B-2DDA3C82A004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36" creationId="{E0B4BE58-5746-406C-BA1C-9F7977C8390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5" creationId="{7DF34C78-20ED-4274-B39E-308C418C69BE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6" creationId="{DDCC7201-1015-4D74-B8B2-7F66158DE2E8}"/>
          </ac:picMkLst>
        </pc:picChg>
        <pc:picChg chg="add mod">
          <ac:chgData name="Fatima Pillosu" userId="a6295d4dc9e22643" providerId="LiveId" clId="{BF4D6480-94C7-4D31-A852-C808A49439DD}" dt="2020-12-03T15:04:01.656" v="2588" actId="1038"/>
          <ac:picMkLst>
            <pc:docMk/>
            <pc:sldMk cId="1556184242" sldId="256"/>
            <ac:picMk id="915" creationId="{8CCE709C-444B-4753-AE93-02187C74D677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19" creationId="{99D3526D-E460-4E11-B8D2-DC544AC412B3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20" creationId="{48F51C90-21DC-45E6-9851-73417EFA66B5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34" creationId="{548672FC-FBB2-434A-B765-C60D62A09403}"/>
          </ac:picMkLst>
        </pc:picChg>
        <pc:cxnChg chg="add del mod">
          <ac:chgData name="Fatima Pillosu" userId="a6295d4dc9e22643" providerId="LiveId" clId="{BF4D6480-94C7-4D31-A852-C808A49439DD}" dt="2020-12-03T12:12:03.307" v="492" actId="478"/>
          <ac:cxnSpMkLst>
            <pc:docMk/>
            <pc:sldMk cId="1556184242" sldId="256"/>
            <ac:cxnSpMk id="40" creationId="{6735AE97-C1C7-4BDF-B7E8-738696DEED7C}"/>
          </ac:cxnSpMkLst>
        </pc:cxnChg>
        <pc:cxnChg chg="add del mod">
          <ac:chgData name="Fatima Pillosu" userId="a6295d4dc9e22643" providerId="LiveId" clId="{BF4D6480-94C7-4D31-A852-C808A49439DD}" dt="2020-12-03T12:23:21.056" v="687" actId="478"/>
          <ac:cxnSpMkLst>
            <pc:docMk/>
            <pc:sldMk cId="1556184242" sldId="256"/>
            <ac:cxnSpMk id="59" creationId="{AE2C676E-470B-496A-9A54-7E87A5C32A1D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136" creationId="{86F2BCF5-81A3-4035-B901-2428F59AE100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2" creationId="{B5770D08-137B-4310-9146-8C416D0427E2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6" creationId="{CFC013F8-1D43-48D2-BBE9-D1B16AA8A111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9" creationId="{3B913F38-A506-4E51-861D-92ADA76DF6CC}"/>
          </ac:cxnSpMkLst>
        </pc:cxnChg>
        <pc:cxnChg chg="add del mod">
          <ac:chgData name="Fatima Pillosu" userId="a6295d4dc9e22643" providerId="LiveId" clId="{BF4D6480-94C7-4D31-A852-C808A49439DD}" dt="2020-12-03T15:03:19.958" v="2583" actId="478"/>
          <ac:cxnSpMkLst>
            <pc:docMk/>
            <pc:sldMk cId="1556184242" sldId="256"/>
            <ac:cxnSpMk id="183" creationId="{5FC1C0CC-3A19-4AD8-8F8F-0C8C02D09510}"/>
          </ac:cxnSpMkLst>
        </pc:cxnChg>
        <pc:cxnChg chg="add del mod">
          <ac:chgData name="Fatima Pillosu" userId="a6295d4dc9e22643" providerId="LiveId" clId="{BF4D6480-94C7-4D31-A852-C808A49439DD}" dt="2020-12-03T12:11:45.704" v="489" actId="478"/>
          <ac:cxnSpMkLst>
            <pc:docMk/>
            <pc:sldMk cId="1556184242" sldId="256"/>
            <ac:cxnSpMk id="195" creationId="{456A34F2-AD3B-4032-A15C-03BD5CB2B8C9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99" creationId="{3F5CBE10-05CD-4012-A41C-239849F55B33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08" creationId="{7601240D-B0EE-495A-AB9D-8A3E55E234CB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3" creationId="{803E5577-5B78-425A-9255-96FB4FEA065D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4" creationId="{48CE812D-A683-44AE-ADAD-B2AADCC552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6" creationId="{3E0BF8F3-976A-431D-826E-7C5A9C3FF04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7" creationId="{098D5ED1-134A-4F56-88B7-3511F37B21C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9" creationId="{B195CE18-05D8-421C-A5AB-B511198C8D1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1" creationId="{516845D7-C897-4560-932A-BCC2D1047F7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9" creationId="{253C1BF8-80EF-4D53-8AAE-835F152DC4E3}"/>
          </ac:cxnSpMkLst>
        </pc:cxnChg>
        <pc:cxnChg chg="del mod topLvl">
          <ac:chgData name="Fatima Pillosu" userId="a6295d4dc9e22643" providerId="LiveId" clId="{BF4D6480-94C7-4D31-A852-C808A49439DD}" dt="2020-12-03T12:10:39.283" v="468" actId="478"/>
          <ac:cxnSpMkLst>
            <pc:docMk/>
            <pc:sldMk cId="1556184242" sldId="256"/>
            <ac:cxnSpMk id="267" creationId="{EDF804A9-AC48-4FA6-9001-46020AEC8679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1" creationId="{573EBE7E-71E9-4D2D-9B2F-1383B2C7F601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2" creationId="{D9288E96-818B-4C45-A1C8-8570418AA50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5" creationId="{486BEF66-F56E-43C7-8BF0-C1AE522C4684}"/>
          </ac:cxnSpMkLst>
        </pc:cxnChg>
        <pc:cxnChg chg="del mod topLvl">
          <ac:chgData name="Fatima Pillosu" userId="a6295d4dc9e22643" providerId="LiveId" clId="{BF4D6480-94C7-4D31-A852-C808A49439DD}" dt="2020-12-03T11:03:05.727" v="135" actId="478"/>
          <ac:cxnSpMkLst>
            <pc:docMk/>
            <pc:sldMk cId="1556184242" sldId="256"/>
            <ac:cxnSpMk id="276" creationId="{9A14E085-5DBE-4881-935E-C1E200EBBCFF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8" creationId="{6C8664F9-D558-4BFA-9D03-1965DAB58007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1" creationId="{8DBE432A-D0EC-4F3B-9F37-137E229D029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4" creationId="{317AB43A-E07B-4030-B0A6-DCDE0DDF95DE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93" creationId="{777A520A-4DAC-454A-89EF-FFDA7BD85779}"/>
          </ac:cxnSpMkLst>
        </pc:cxnChg>
        <pc:cxnChg chg="mod">
          <ac:chgData name="Fatima Pillosu" userId="a6295d4dc9e22643" providerId="LiveId" clId="{BF4D6480-94C7-4D31-A852-C808A49439DD}" dt="2020-12-03T12:04:07.357" v="411" actId="14100"/>
          <ac:cxnSpMkLst>
            <pc:docMk/>
            <pc:sldMk cId="1556184242" sldId="256"/>
            <ac:cxnSpMk id="299" creationId="{13297ADB-CA13-432F-AFEA-1E024F11422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58" creationId="{2C4A8926-3BDB-4D6E-9B79-470FEEDEE0D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1" creationId="{6C4FC1B2-40CF-4763-A17D-98783B23A5CA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4" creationId="{1154620D-AC8C-4ECE-844F-9840048C3D1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7" creationId="{58E32186-A8F0-4A4D-A384-1EB77EA6620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0" creationId="{524F4A73-7091-4A98-B0CC-95FE05C75CBB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3" creationId="{19EDE562-9D53-40FF-8EE4-8A9DE2C45D99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7" creationId="{02CC095D-B4D0-4786-B3E0-8F99BAD3B796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8" creationId="{B4388AED-5E65-4FB8-8591-1F7BF6315B5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0" creationId="{A85B4B10-D945-4ED0-AC64-2CBD8D99AF8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1" creationId="{AE1812F6-CB45-45DC-BC41-66860FA9646D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2" creationId="{F46BDFA7-C847-45C9-863F-CF45D5A759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39" creationId="{5E7EF659-120D-40CB-9FBE-3F90138C9BF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0" creationId="{2BFDAE0A-6A93-4D6B-9DE6-1E265E435027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1" creationId="{5C9DAF20-35D3-46F9-B2C3-D2AFFEE2AB5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3" creationId="{EA179DF5-3AA3-49EF-9A10-60C7C257BA09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4" creationId="{8E332448-EAB7-4070-81FD-A963EDE42694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1" creationId="{E217BE0E-7191-4E62-B705-4205F49ACCC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2" creationId="{3EA03E62-92C6-4138-AFE3-A97A1FD404BE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4" creationId="{FBAE37C2-61E7-4380-9ED8-9424FC9D0D4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5" creationId="{5E1E0A08-1240-4556-BDE6-882DB3CF6A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7" creationId="{E1100D16-2470-4714-A302-35CB1322486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9" creationId="{8A1B3E9A-DD42-43BD-A341-5AD540D1450C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67" creationId="{A4CC1E66-6BE9-4F8C-A063-05F583ECC2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7" creationId="{D6813FD1-A517-4AD9-A024-76835F0CE31D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8" creationId="{34A9F2AA-ADF6-4ED7-B299-2E84D7B50A48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9" creationId="{88995B42-14F8-4A20-BD06-E2B15AD416F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1" creationId="{220BD287-23D0-41ED-BB02-2CD0DCDFFC7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2" creationId="{8F0E7DAA-3535-4DDA-9852-010CD8D9466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29" creationId="{61548AF9-C20D-443B-A529-C1E52BC7B0B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0" creationId="{989F37A7-A830-465E-95C9-76D0B8D8575F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2" creationId="{E9D095F0-D41D-4DE3-911D-8B88A50E7E0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3" creationId="{862EA804-E283-4A09-9459-6074DA71798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5" creationId="{F04546D3-5BE3-472B-ABF2-5CA6D10FE05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7" creationId="{A73C761D-B4AA-4A7F-A1F7-F8F75EFE3FD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45" creationId="{7A188F48-E452-49C8-B572-8494DD16EC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5" creationId="{0F3E24E1-9A8F-486F-BBDE-2EE5838C3FC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6" creationId="{EF28CFB4-A89A-40AB-A85D-202ED37B510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7" creationId="{A2936EA5-2D0A-440D-AD65-FFDA1AC9F62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9" creationId="{45469561-57CD-446F-930F-99BBAC24B31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00" creationId="{91A6CDE6-B4CD-4BD2-B117-9E7A895152B6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17" creationId="{6904C66B-E7E7-4089-8A58-8F7A27BFB6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0" creationId="{7599659F-A209-4B4F-8D7E-D88CF84693E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3" creationId="{2109C518-5ACB-4E17-B02E-4922CA6F192F}"/>
          </ac:cxnSpMkLst>
        </pc:cxnChg>
        <pc:cxnChg chg="add del mod">
          <ac:chgData name="Fatima Pillosu" userId="a6295d4dc9e22643" providerId="LiveId" clId="{BF4D6480-94C7-4D31-A852-C808A49439DD}" dt="2020-12-03T13:35:00.932" v="1029" actId="478"/>
          <ac:cxnSpMkLst>
            <pc:docMk/>
            <pc:sldMk cId="1556184242" sldId="256"/>
            <ac:cxnSpMk id="626" creationId="{B2B7CB67-0DBD-4FBF-8487-5A9520038964}"/>
          </ac:cxnSpMkLst>
        </pc:cxnChg>
        <pc:cxnChg chg="add del mod">
          <ac:chgData name="Fatima Pillosu" userId="a6295d4dc9e22643" providerId="LiveId" clId="{BF4D6480-94C7-4D31-A852-C808A49439DD}" dt="2020-12-03T13:35:27.219" v="1038" actId="478"/>
          <ac:cxnSpMkLst>
            <pc:docMk/>
            <pc:sldMk cId="1556184242" sldId="256"/>
            <ac:cxnSpMk id="641" creationId="{16ACBABE-8A35-4D8E-B160-A13FA885A47F}"/>
          </ac:cxnSpMkLst>
        </pc:cxnChg>
        <pc:cxnChg chg="add del mod">
          <ac:chgData name="Fatima Pillosu" userId="a6295d4dc9e22643" providerId="LiveId" clId="{BF4D6480-94C7-4D31-A852-C808A49439DD}" dt="2020-12-03T13:35:28.266" v="1039" actId="478"/>
          <ac:cxnSpMkLst>
            <pc:docMk/>
            <pc:sldMk cId="1556184242" sldId="256"/>
            <ac:cxnSpMk id="644" creationId="{77B01812-4F28-4E3A-9077-8BAD77329229}"/>
          </ac:cxnSpMkLst>
        </pc:cxnChg>
        <pc:cxnChg chg="add del mod">
          <ac:chgData name="Fatima Pillosu" userId="a6295d4dc9e22643" providerId="LiveId" clId="{BF4D6480-94C7-4D31-A852-C808A49439DD}" dt="2020-12-03T13:35:30.354" v="1041" actId="478"/>
          <ac:cxnSpMkLst>
            <pc:docMk/>
            <pc:sldMk cId="1556184242" sldId="256"/>
            <ac:cxnSpMk id="648" creationId="{AF880603-741B-4C48-A818-D74C72B17D8E}"/>
          </ac:cxnSpMkLst>
        </pc:cxnChg>
        <pc:cxnChg chg="add del mod">
          <ac:chgData name="Fatima Pillosu" userId="a6295d4dc9e22643" providerId="LiveId" clId="{BF4D6480-94C7-4D31-A852-C808A49439DD}" dt="2020-12-03T13:35:29.850" v="1040" actId="478"/>
          <ac:cxnSpMkLst>
            <pc:docMk/>
            <pc:sldMk cId="1556184242" sldId="256"/>
            <ac:cxnSpMk id="649" creationId="{606D217F-FF6A-4874-A46A-DC9287AA04C4}"/>
          </ac:cxnSpMkLst>
        </pc:cxnChg>
        <pc:cxnChg chg="add del mod">
          <ac:chgData name="Fatima Pillosu" userId="a6295d4dc9e22643" providerId="LiveId" clId="{BF4D6480-94C7-4D31-A852-C808A49439DD}" dt="2020-12-03T13:35:51.042" v="1048" actId="478"/>
          <ac:cxnSpMkLst>
            <pc:docMk/>
            <pc:sldMk cId="1556184242" sldId="256"/>
            <ac:cxnSpMk id="651" creationId="{5A9C83FE-9598-4027-83F1-84E29F3AB75C}"/>
          </ac:cxnSpMkLst>
        </pc:cxnChg>
        <pc:cxnChg chg="add del mod">
          <ac:chgData name="Fatima Pillosu" userId="a6295d4dc9e22643" providerId="LiveId" clId="{BF4D6480-94C7-4D31-A852-C808A49439DD}" dt="2020-12-03T13:35:52.140" v="1049" actId="478"/>
          <ac:cxnSpMkLst>
            <pc:docMk/>
            <pc:sldMk cId="1556184242" sldId="256"/>
            <ac:cxnSpMk id="652" creationId="{C7874EC9-62A4-46DF-9C97-325642FEA3A9}"/>
          </ac:cxnSpMkLst>
        </pc:cxnChg>
        <pc:cxnChg chg="add del mod">
          <ac:chgData name="Fatima Pillosu" userId="a6295d4dc9e22643" providerId="LiveId" clId="{BF4D6480-94C7-4D31-A852-C808A49439DD}" dt="2020-12-03T13:35:18.717" v="1033" actId="478"/>
          <ac:cxnSpMkLst>
            <pc:docMk/>
            <pc:sldMk cId="1556184242" sldId="256"/>
            <ac:cxnSpMk id="653" creationId="{C5D0308C-2FA2-47A6-B334-E1B5B33C4D45}"/>
          </ac:cxnSpMkLst>
        </pc:cxnChg>
        <pc:cxnChg chg="add del mod">
          <ac:chgData name="Fatima Pillosu" userId="a6295d4dc9e22643" providerId="LiveId" clId="{BF4D6480-94C7-4D31-A852-C808A49439DD}" dt="2020-12-03T13:35:12.843" v="1031" actId="478"/>
          <ac:cxnSpMkLst>
            <pc:docMk/>
            <pc:sldMk cId="1556184242" sldId="256"/>
            <ac:cxnSpMk id="665" creationId="{D76DF3F9-1BD9-4ABD-AACA-B4076FB6A31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2" creationId="{16BE1027-DE96-4C1E-A702-C952B6A039C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5" creationId="{7A00EAA3-7F40-4E27-A924-E30C0901E35F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9" creationId="{5435A302-CD89-4AB4-BAF7-D965F6A293A8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0" creationId="{AF0675B8-3B89-4A91-A030-71A24969341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2" creationId="{EC9B4F42-468A-4C02-AE96-6B64450A3128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3" creationId="{702C3947-FC23-444C-9F91-8710C98175D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4" creationId="{60A5376E-5709-4342-8146-C35FABCEABC6}"/>
          </ac:cxnSpMkLst>
        </pc:cxnChg>
        <pc:cxnChg chg="add del mod">
          <ac:chgData name="Fatima Pillosu" userId="a6295d4dc9e22643" providerId="LiveId" clId="{BF4D6480-94C7-4D31-A852-C808A49439DD}" dt="2020-12-03T13:56:31.254" v="1496" actId="478"/>
          <ac:cxnSpMkLst>
            <pc:docMk/>
            <pc:sldMk cId="1556184242" sldId="256"/>
            <ac:cxnSpMk id="703" creationId="{905D7371-D82E-4610-93B8-968A05B5A3F1}"/>
          </ac:cxnSpMkLst>
        </pc:cxnChg>
        <pc:cxnChg chg="add del mod">
          <ac:chgData name="Fatima Pillosu" userId="a6295d4dc9e22643" providerId="LiveId" clId="{BF4D6480-94C7-4D31-A852-C808A49439DD}" dt="2020-12-03T13:56:23.412" v="1491" actId="478"/>
          <ac:cxnSpMkLst>
            <pc:docMk/>
            <pc:sldMk cId="1556184242" sldId="256"/>
            <ac:cxnSpMk id="705" creationId="{7D207157-0149-4DBD-9AAB-982F5D702A49}"/>
          </ac:cxnSpMkLst>
        </pc:cxnChg>
        <pc:cxnChg chg="add del mod">
          <ac:chgData name="Fatima Pillosu" userId="a6295d4dc9e22643" providerId="LiveId" clId="{BF4D6480-94C7-4D31-A852-C808A49439DD}" dt="2020-12-03T13:56:19.644" v="1487" actId="478"/>
          <ac:cxnSpMkLst>
            <pc:docMk/>
            <pc:sldMk cId="1556184242" sldId="256"/>
            <ac:cxnSpMk id="714" creationId="{9A0C289E-370F-4119-B2C9-28FB609491E8}"/>
          </ac:cxnSpMkLst>
        </pc:cxnChg>
        <pc:cxnChg chg="add del mod">
          <ac:chgData name="Fatima Pillosu" userId="a6295d4dc9e22643" providerId="LiveId" clId="{BF4D6480-94C7-4D31-A852-C808A49439DD}" dt="2020-12-03T13:56:21.939" v="1490" actId="478"/>
          <ac:cxnSpMkLst>
            <pc:docMk/>
            <pc:sldMk cId="1556184242" sldId="256"/>
            <ac:cxnSpMk id="715" creationId="{983DEFD5-8BBC-422E-B23B-C6297A6910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3" creationId="{EAEE9F8C-4BE1-4EF9-BE37-92D1DEA4224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4" creationId="{4731EDB0-B16B-49FE-8C85-C51445FF021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6" creationId="{1749BA83-A211-4006-B868-1EE1093542A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7" creationId="{500CAB69-B5C3-4D32-A7D7-BA19DCA1289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9" creationId="{458AA0EF-93FA-44C1-95F6-CE939DEDC785}"/>
          </ac:cxnSpMkLst>
        </pc:cxnChg>
        <pc:cxnChg chg="add mod">
          <ac:chgData name="Fatima Pillosu" userId="a6295d4dc9e22643" providerId="LiveId" clId="{BF4D6480-94C7-4D31-A852-C808A49439DD}" dt="2020-12-03T16:01:31.362" v="2849" actId="1076"/>
          <ac:cxnSpMkLst>
            <pc:docMk/>
            <pc:sldMk cId="1556184242" sldId="256"/>
            <ac:cxnSpMk id="771" creationId="{94541057-DA6E-484D-A820-6D07EEE7FD6F}"/>
          </ac:cxnSpMkLst>
        </pc:cxnChg>
        <pc:cxnChg chg="add mod">
          <ac:chgData name="Fatima Pillosu" userId="a6295d4dc9e22643" providerId="LiveId" clId="{BF4D6480-94C7-4D31-A852-C808A49439DD}" dt="2020-12-03T16:00:56.118" v="2831" actId="1076"/>
          <ac:cxnSpMkLst>
            <pc:docMk/>
            <pc:sldMk cId="1556184242" sldId="256"/>
            <ac:cxnSpMk id="779" creationId="{92D878C3-373F-4B75-9B0C-C0CF5F11078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29" creationId="{AB0CE550-4D3C-452C-B6BB-D025DF76B5B5}"/>
          </ac:cxnSpMkLst>
        </pc:cxnChg>
        <pc:cxnChg chg="add mod">
          <ac:chgData name="Fatima Pillosu" userId="a6295d4dc9e22643" providerId="LiveId" clId="{BF4D6480-94C7-4D31-A852-C808A49439DD}" dt="2020-12-03T16:00:59.657" v="2832" actId="14100"/>
          <ac:cxnSpMkLst>
            <pc:docMk/>
            <pc:sldMk cId="1556184242" sldId="256"/>
            <ac:cxnSpMk id="830" creationId="{91A1C82B-4F70-442F-B1E1-3B94C8F6A92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1" creationId="{331F527A-EF35-4C96-9FB0-C818BB219D31}"/>
          </ac:cxnSpMkLst>
        </pc:cxnChg>
        <pc:cxnChg chg="add mod">
          <ac:chgData name="Fatima Pillosu" userId="a6295d4dc9e22643" providerId="LiveId" clId="{BF4D6480-94C7-4D31-A852-C808A49439DD}" dt="2020-12-03T16:09:34.902" v="2853" actId="14100"/>
          <ac:cxnSpMkLst>
            <pc:docMk/>
            <pc:sldMk cId="1556184242" sldId="256"/>
            <ac:cxnSpMk id="833" creationId="{3D25698E-B6AC-41E3-9826-857416523177}"/>
          </ac:cxnSpMkLst>
        </pc:cxnChg>
        <pc:cxnChg chg="add mod">
          <ac:chgData name="Fatima Pillosu" userId="a6295d4dc9e22643" providerId="LiveId" clId="{BF4D6480-94C7-4D31-A852-C808A49439DD}" dt="2020-12-03T16:01:35.881" v="2850" actId="14100"/>
          <ac:cxnSpMkLst>
            <pc:docMk/>
            <pc:sldMk cId="1556184242" sldId="256"/>
            <ac:cxnSpMk id="834" creationId="{839B2395-5E14-4B48-A80F-BB1B98EDA66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6" creationId="{F1D4EE69-A896-4B45-A233-4202F312195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8" creationId="{B1D8EFB4-2214-491D-848C-1B35B0C80943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51" creationId="{CD88CE1D-371F-40D0-887B-418FB8AA0C5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6" creationId="{8729F64C-6041-4385-B339-2B670A5B9C9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9" creationId="{B58E2E62-9D50-459B-A609-922A7E23F56C}"/>
          </ac:cxnSpMkLst>
        </pc:cxnChg>
        <pc:cxnChg chg="add mod ord">
          <ac:chgData name="Fatima Pillosu" userId="a6295d4dc9e22643" providerId="LiveId" clId="{BF4D6480-94C7-4D31-A852-C808A49439DD}" dt="2020-12-03T15:56:00.718" v="2776" actId="1036"/>
          <ac:cxnSpMkLst>
            <pc:docMk/>
            <pc:sldMk cId="1556184242" sldId="256"/>
            <ac:cxnSpMk id="873" creationId="{FFC33C81-BF7D-410D-B82C-C472F4861412}"/>
          </ac:cxnSpMkLst>
        </pc:cxnChg>
        <pc:cxnChg chg="add mod">
          <ac:chgData name="Fatima Pillosu" userId="a6295d4dc9e22643" providerId="LiveId" clId="{BF4D6480-94C7-4D31-A852-C808A49439DD}" dt="2020-12-03T15:54:00.853" v="2663" actId="14100"/>
          <ac:cxnSpMkLst>
            <pc:docMk/>
            <pc:sldMk cId="1556184242" sldId="256"/>
            <ac:cxnSpMk id="874" creationId="{BA0ABCD3-B5F7-410E-8B78-7EABC8CBB0C4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5" creationId="{CC31880B-260D-4A98-AF9B-64E0AB016F70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7" creationId="{F1A04006-2CC1-439A-B76C-5943E0E6936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8" creationId="{39B6FB62-ED3A-4DD0-9847-3B3B9C48D426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936" creationId="{CBCC1FC0-0C8E-4F0E-AB35-082B86CB74B4}"/>
          </ac:cxnSpMkLst>
        </pc:cxnChg>
      </pc:sldChg>
      <pc:sldChg chg="add del">
        <pc:chgData name="Fatima Pillosu" userId="a6295d4dc9e22643" providerId="LiveId" clId="{BF4D6480-94C7-4D31-A852-C808A49439DD}" dt="2020-12-03T14:07:29.509" v="1614" actId="2696"/>
        <pc:sldMkLst>
          <pc:docMk/>
          <pc:sldMk cId="597514211" sldId="257"/>
        </pc:sldMkLst>
      </pc:sldChg>
      <pc:sldChg chg="addSp delSp modSp add del">
        <pc:chgData name="Fatima Pillosu" userId="a6295d4dc9e22643" providerId="LiveId" clId="{BF4D6480-94C7-4D31-A852-C808A49439DD}" dt="2020-12-03T14:35:13.830" v="1981" actId="2696"/>
        <pc:sldMkLst>
          <pc:docMk/>
          <pc:sldMk cId="2357220514" sldId="257"/>
        </pc:sldMkLst>
        <pc:spChg chg="del">
          <ac:chgData name="Fatima Pillosu" userId="a6295d4dc9e22643" providerId="LiveId" clId="{BF4D6480-94C7-4D31-A852-C808A49439DD}" dt="2020-12-03T14:22:07.093" v="1625" actId="478"/>
          <ac:spMkLst>
            <pc:docMk/>
            <pc:sldMk cId="2357220514" sldId="257"/>
            <ac:spMk id="2" creationId="{23FDE064-39AB-4B3D-A600-779D7BD79BCA}"/>
          </ac:spMkLst>
        </pc:spChg>
        <pc:spChg chg="del">
          <ac:chgData name="Fatima Pillosu" userId="a6295d4dc9e22643" providerId="LiveId" clId="{BF4D6480-94C7-4D31-A852-C808A49439DD}" dt="2020-12-03T14:22:06.198" v="1624" actId="478"/>
          <ac:spMkLst>
            <pc:docMk/>
            <pc:sldMk cId="2357220514" sldId="257"/>
            <ac:spMk id="3" creationId="{CB443003-7F47-412D-BAC3-A1ACC2660D82}"/>
          </ac:spMkLst>
        </pc:spChg>
        <pc:picChg chg="add del mod modCrop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4" creationId="{D56DCA15-9DA7-4CE4-8BC3-4BF712858959}"/>
          </ac:picMkLst>
        </pc:picChg>
        <pc:picChg chg="add del mod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5" creationId="{CD8AAD62-9B44-4F2B-B000-D59F51E42709}"/>
          </ac:picMkLst>
        </pc:picChg>
      </pc:sldChg>
      <pc:sldChg chg="addSp delSp modSp add del">
        <pc:chgData name="Fatima Pillosu" userId="a6295d4dc9e22643" providerId="LiveId" clId="{BF4D6480-94C7-4D31-A852-C808A49439DD}" dt="2020-12-03T14:46:35.131" v="2041" actId="2696"/>
        <pc:sldMkLst>
          <pc:docMk/>
          <pc:sldMk cId="4269092123" sldId="257"/>
        </pc:sldMkLst>
        <pc:spChg chg="del">
          <ac:chgData name="Fatima Pillosu" userId="a6295d4dc9e22643" providerId="LiveId" clId="{BF4D6480-94C7-4D31-A852-C808A49439DD}" dt="2020-12-03T14:40:53.864" v="1990" actId="478"/>
          <ac:spMkLst>
            <pc:docMk/>
            <pc:sldMk cId="4269092123" sldId="257"/>
            <ac:spMk id="2" creationId="{556C94DD-4F8A-4ED3-A969-BF66242D8A6F}"/>
          </ac:spMkLst>
        </pc:spChg>
        <pc:spChg chg="del">
          <ac:chgData name="Fatima Pillosu" userId="a6295d4dc9e22643" providerId="LiveId" clId="{BF4D6480-94C7-4D31-A852-C808A49439DD}" dt="2020-12-03T14:40:55.551" v="1991" actId="478"/>
          <ac:spMkLst>
            <pc:docMk/>
            <pc:sldMk cId="4269092123" sldId="257"/>
            <ac:spMk id="3" creationId="{7A6EDAB9-196E-4547-90EE-C9A180A16A1F}"/>
          </ac:spMkLst>
        </pc:spChg>
        <pc:picChg chg="add del">
          <ac:chgData name="Fatima Pillosu" userId="a6295d4dc9e22643" providerId="LiveId" clId="{BF4D6480-94C7-4D31-A852-C808A49439DD}" dt="2020-12-03T14:41:50.815" v="1995" actId="478"/>
          <ac:picMkLst>
            <pc:docMk/>
            <pc:sldMk cId="4269092123" sldId="257"/>
            <ac:picMk id="4" creationId="{6039CC4F-EFCB-4697-A611-11B41CAF64D1}"/>
          </ac:picMkLst>
        </pc:picChg>
        <pc:picChg chg="add del mod modCrop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5" creationId="{0AD19E11-6A8A-42AF-A89C-5FFDCE650454}"/>
          </ac:picMkLst>
        </pc:picChg>
        <pc:picChg chg="add del mod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1026" creationId="{C5A50D2C-C012-4998-A634-F8BF8CCD6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22" y="1307865"/>
            <a:ext cx="10159445" cy="2782217"/>
          </a:xfrm>
        </p:spPr>
        <p:txBody>
          <a:bodyPr anchor="b"/>
          <a:lstStyle>
            <a:lvl1pPr algn="ctr">
              <a:defRPr sz="6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4197375"/>
            <a:ext cx="8964216" cy="1929423"/>
          </a:xfrm>
        </p:spPr>
        <p:txBody>
          <a:bodyPr/>
          <a:lstStyle>
            <a:lvl1pPr marL="0" indent="0" algn="ctr">
              <a:buNone/>
              <a:defRPr sz="2797"/>
            </a:lvl1pPr>
            <a:lvl2pPr marL="532775" indent="0" algn="ctr">
              <a:buNone/>
              <a:defRPr sz="2331"/>
            </a:lvl2pPr>
            <a:lvl3pPr marL="1065550" indent="0" algn="ctr">
              <a:buNone/>
              <a:defRPr sz="2098"/>
            </a:lvl3pPr>
            <a:lvl4pPr marL="1598325" indent="0" algn="ctr">
              <a:buNone/>
              <a:defRPr sz="1864"/>
            </a:lvl4pPr>
            <a:lvl5pPr marL="2131101" indent="0" algn="ctr">
              <a:buNone/>
              <a:defRPr sz="1864"/>
            </a:lvl5pPr>
            <a:lvl6pPr marL="2663876" indent="0" algn="ctr">
              <a:buNone/>
              <a:defRPr sz="1864"/>
            </a:lvl6pPr>
            <a:lvl7pPr marL="3196651" indent="0" algn="ctr">
              <a:buNone/>
              <a:defRPr sz="1864"/>
            </a:lvl7pPr>
            <a:lvl8pPr marL="3729426" indent="0" algn="ctr">
              <a:buNone/>
              <a:defRPr sz="1864"/>
            </a:lvl8pPr>
            <a:lvl9pPr marL="4262201" indent="0" algn="ctr">
              <a:buNone/>
              <a:defRPr sz="18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8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7" y="425472"/>
            <a:ext cx="2577212" cy="6772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425472"/>
            <a:ext cx="7582233" cy="6772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6" y="1992321"/>
            <a:ext cx="10308848" cy="3324231"/>
          </a:xfrm>
        </p:spPr>
        <p:txBody>
          <a:bodyPr anchor="b"/>
          <a:lstStyle>
            <a:lvl1pPr>
              <a:defRPr sz="6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6" y="5348001"/>
            <a:ext cx="10308848" cy="1748135"/>
          </a:xfrm>
        </p:spPr>
        <p:txBody>
          <a:bodyPr/>
          <a:lstStyle>
            <a:lvl1pPr marL="0" indent="0">
              <a:buNone/>
              <a:defRPr sz="2797">
                <a:solidFill>
                  <a:schemeClr val="tx1"/>
                </a:solidFill>
              </a:defRPr>
            </a:lvl1pPr>
            <a:lvl2pPr marL="53277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2pPr>
            <a:lvl3pPr marL="1065550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598325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4pPr>
            <a:lvl5pPr marL="213110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5pPr>
            <a:lvl6pPr marL="2663876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6pPr>
            <a:lvl7pPr marL="319665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7pPr>
            <a:lvl8pPr marL="3729426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8pPr>
            <a:lvl9pPr marL="426220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2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2127360"/>
            <a:ext cx="5079722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2127360"/>
            <a:ext cx="5079722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25474"/>
            <a:ext cx="10308848" cy="1544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8" y="1959022"/>
            <a:ext cx="5056377" cy="960086"/>
          </a:xfrm>
        </p:spPr>
        <p:txBody>
          <a:bodyPr anchor="b"/>
          <a:lstStyle>
            <a:lvl1pPr marL="0" indent="0">
              <a:buNone/>
              <a:defRPr sz="2797" b="1"/>
            </a:lvl1pPr>
            <a:lvl2pPr marL="532775" indent="0">
              <a:buNone/>
              <a:defRPr sz="2331" b="1"/>
            </a:lvl2pPr>
            <a:lvl3pPr marL="1065550" indent="0">
              <a:buNone/>
              <a:defRPr sz="2098" b="1"/>
            </a:lvl3pPr>
            <a:lvl4pPr marL="1598325" indent="0">
              <a:buNone/>
              <a:defRPr sz="1864" b="1"/>
            </a:lvl4pPr>
            <a:lvl5pPr marL="2131101" indent="0">
              <a:buNone/>
              <a:defRPr sz="1864" b="1"/>
            </a:lvl5pPr>
            <a:lvl6pPr marL="2663876" indent="0">
              <a:buNone/>
              <a:defRPr sz="1864" b="1"/>
            </a:lvl6pPr>
            <a:lvl7pPr marL="3196651" indent="0">
              <a:buNone/>
              <a:defRPr sz="1864" b="1"/>
            </a:lvl7pPr>
            <a:lvl8pPr marL="3729426" indent="0">
              <a:buNone/>
              <a:defRPr sz="1864" b="1"/>
            </a:lvl8pPr>
            <a:lvl9pPr marL="4262201" indent="0">
              <a:buNone/>
              <a:defRPr sz="1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8" y="2919108"/>
            <a:ext cx="5056377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7" y="1959022"/>
            <a:ext cx="5081279" cy="960086"/>
          </a:xfrm>
        </p:spPr>
        <p:txBody>
          <a:bodyPr anchor="b"/>
          <a:lstStyle>
            <a:lvl1pPr marL="0" indent="0">
              <a:buNone/>
              <a:defRPr sz="2797" b="1"/>
            </a:lvl1pPr>
            <a:lvl2pPr marL="532775" indent="0">
              <a:buNone/>
              <a:defRPr sz="2331" b="1"/>
            </a:lvl2pPr>
            <a:lvl3pPr marL="1065550" indent="0">
              <a:buNone/>
              <a:defRPr sz="2098" b="1"/>
            </a:lvl3pPr>
            <a:lvl4pPr marL="1598325" indent="0">
              <a:buNone/>
              <a:defRPr sz="1864" b="1"/>
            </a:lvl4pPr>
            <a:lvl5pPr marL="2131101" indent="0">
              <a:buNone/>
              <a:defRPr sz="1864" b="1"/>
            </a:lvl5pPr>
            <a:lvl6pPr marL="2663876" indent="0">
              <a:buNone/>
              <a:defRPr sz="1864" b="1"/>
            </a:lvl6pPr>
            <a:lvl7pPr marL="3196651" indent="0">
              <a:buNone/>
              <a:defRPr sz="1864" b="1"/>
            </a:lvl7pPr>
            <a:lvl8pPr marL="3729426" indent="0">
              <a:buNone/>
              <a:defRPr sz="1864" b="1"/>
            </a:lvl8pPr>
            <a:lvl9pPr marL="4262201" indent="0">
              <a:buNone/>
              <a:defRPr sz="1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7" y="2919108"/>
            <a:ext cx="5081279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532765"/>
            <a:ext cx="3854924" cy="1864678"/>
          </a:xfrm>
        </p:spPr>
        <p:txBody>
          <a:bodyPr anchor="b"/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150626"/>
            <a:ext cx="6050846" cy="5679127"/>
          </a:xfrm>
        </p:spPr>
        <p:txBody>
          <a:bodyPr/>
          <a:lstStyle>
            <a:lvl1pPr>
              <a:defRPr sz="3729"/>
            </a:lvl1pPr>
            <a:lvl2pPr>
              <a:defRPr sz="3263"/>
            </a:lvl2pPr>
            <a:lvl3pPr>
              <a:defRPr sz="2797"/>
            </a:lvl3pPr>
            <a:lvl4pPr>
              <a:defRPr sz="2331"/>
            </a:lvl4pPr>
            <a:lvl5pPr>
              <a:defRPr sz="2331"/>
            </a:lvl5pPr>
            <a:lvl6pPr>
              <a:defRPr sz="2331"/>
            </a:lvl6pPr>
            <a:lvl7pPr>
              <a:defRPr sz="2331"/>
            </a:lvl7pPr>
            <a:lvl8pPr>
              <a:defRPr sz="2331"/>
            </a:lvl8pPr>
            <a:lvl9pPr>
              <a:defRPr sz="2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397442"/>
            <a:ext cx="3854924" cy="4441559"/>
          </a:xfrm>
        </p:spPr>
        <p:txBody>
          <a:bodyPr/>
          <a:lstStyle>
            <a:lvl1pPr marL="0" indent="0">
              <a:buNone/>
              <a:defRPr sz="1864"/>
            </a:lvl1pPr>
            <a:lvl2pPr marL="532775" indent="0">
              <a:buNone/>
              <a:defRPr sz="1631"/>
            </a:lvl2pPr>
            <a:lvl3pPr marL="1065550" indent="0">
              <a:buNone/>
              <a:defRPr sz="1398"/>
            </a:lvl3pPr>
            <a:lvl4pPr marL="1598325" indent="0">
              <a:buNone/>
              <a:defRPr sz="1165"/>
            </a:lvl4pPr>
            <a:lvl5pPr marL="2131101" indent="0">
              <a:buNone/>
              <a:defRPr sz="1165"/>
            </a:lvl5pPr>
            <a:lvl6pPr marL="2663876" indent="0">
              <a:buNone/>
              <a:defRPr sz="1165"/>
            </a:lvl6pPr>
            <a:lvl7pPr marL="3196651" indent="0">
              <a:buNone/>
              <a:defRPr sz="1165"/>
            </a:lvl7pPr>
            <a:lvl8pPr marL="3729426" indent="0">
              <a:buNone/>
              <a:defRPr sz="1165"/>
            </a:lvl8pPr>
            <a:lvl9pPr marL="4262201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532765"/>
            <a:ext cx="3854924" cy="1864678"/>
          </a:xfrm>
        </p:spPr>
        <p:txBody>
          <a:bodyPr anchor="b"/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150626"/>
            <a:ext cx="6050846" cy="5679127"/>
          </a:xfrm>
        </p:spPr>
        <p:txBody>
          <a:bodyPr anchor="t"/>
          <a:lstStyle>
            <a:lvl1pPr marL="0" indent="0">
              <a:buNone/>
              <a:defRPr sz="3729"/>
            </a:lvl1pPr>
            <a:lvl2pPr marL="532775" indent="0">
              <a:buNone/>
              <a:defRPr sz="3263"/>
            </a:lvl2pPr>
            <a:lvl3pPr marL="1065550" indent="0">
              <a:buNone/>
              <a:defRPr sz="2797"/>
            </a:lvl3pPr>
            <a:lvl4pPr marL="1598325" indent="0">
              <a:buNone/>
              <a:defRPr sz="2331"/>
            </a:lvl4pPr>
            <a:lvl5pPr marL="2131101" indent="0">
              <a:buNone/>
              <a:defRPr sz="2331"/>
            </a:lvl5pPr>
            <a:lvl6pPr marL="2663876" indent="0">
              <a:buNone/>
              <a:defRPr sz="2331"/>
            </a:lvl6pPr>
            <a:lvl7pPr marL="3196651" indent="0">
              <a:buNone/>
              <a:defRPr sz="2331"/>
            </a:lvl7pPr>
            <a:lvl8pPr marL="3729426" indent="0">
              <a:buNone/>
              <a:defRPr sz="2331"/>
            </a:lvl8pPr>
            <a:lvl9pPr marL="4262201" indent="0">
              <a:buNone/>
              <a:defRPr sz="2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397442"/>
            <a:ext cx="3854924" cy="4441559"/>
          </a:xfrm>
        </p:spPr>
        <p:txBody>
          <a:bodyPr/>
          <a:lstStyle>
            <a:lvl1pPr marL="0" indent="0">
              <a:buNone/>
              <a:defRPr sz="1864"/>
            </a:lvl1pPr>
            <a:lvl2pPr marL="532775" indent="0">
              <a:buNone/>
              <a:defRPr sz="1631"/>
            </a:lvl2pPr>
            <a:lvl3pPr marL="1065550" indent="0">
              <a:buNone/>
              <a:defRPr sz="1398"/>
            </a:lvl3pPr>
            <a:lvl4pPr marL="1598325" indent="0">
              <a:buNone/>
              <a:defRPr sz="1165"/>
            </a:lvl4pPr>
            <a:lvl5pPr marL="2131101" indent="0">
              <a:buNone/>
              <a:defRPr sz="1165"/>
            </a:lvl5pPr>
            <a:lvl6pPr marL="2663876" indent="0">
              <a:buNone/>
              <a:defRPr sz="1165"/>
            </a:lvl6pPr>
            <a:lvl7pPr marL="3196651" indent="0">
              <a:buNone/>
              <a:defRPr sz="1165"/>
            </a:lvl7pPr>
            <a:lvl8pPr marL="3729426" indent="0">
              <a:buNone/>
              <a:defRPr sz="1165"/>
            </a:lvl8pPr>
            <a:lvl9pPr marL="4262201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8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425474"/>
            <a:ext cx="10308848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2127360"/>
            <a:ext cx="10308848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7406915"/>
            <a:ext cx="268926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7406915"/>
            <a:ext cx="4033897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7406915"/>
            <a:ext cx="268926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65550" rtl="0" eaLnBrk="1" latinLnBrk="0" hangingPunct="1">
        <a:lnSpc>
          <a:spcPct val="90000"/>
        </a:lnSpc>
        <a:spcBef>
          <a:spcPct val="0"/>
        </a:spcBef>
        <a:buNone/>
        <a:defRPr sz="51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388" indent="-266388" algn="l" defTabSz="106555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79916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331938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3pPr>
      <a:lvl4pPr marL="186471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397488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93026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463039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995814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528589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32775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65550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325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3110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663876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19665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729426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Box 759">
            <a:extLst>
              <a:ext uri="{FF2B5EF4-FFF2-40B4-BE49-F238E27FC236}">
                <a16:creationId xmlns:a16="http://schemas.microsoft.com/office/drawing/2014/main" id="{9BEF3526-671D-477F-ACBF-5E15D9ABB005}"/>
              </a:ext>
            </a:extLst>
          </p:cNvPr>
          <p:cNvSpPr txBox="1"/>
          <p:nvPr/>
        </p:nvSpPr>
        <p:spPr>
          <a:xfrm rot="16200000">
            <a:off x="-305444" y="3653219"/>
            <a:ext cx="1149574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Inputs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5D4B3FA6-445A-4273-A454-D0B33C03CC50}"/>
              </a:ext>
            </a:extLst>
          </p:cNvPr>
          <p:cNvSpPr txBox="1"/>
          <p:nvPr/>
        </p:nvSpPr>
        <p:spPr>
          <a:xfrm>
            <a:off x="2363791" y="3644842"/>
            <a:ext cx="4057249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“2-sided Kolmogorov-Smirnov test” and “distribution similarity scores” determine the G_WTs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0CF77FDA-8E19-4D2F-8A50-302BA730E4C0}"/>
              </a:ext>
            </a:extLst>
          </p:cNvPr>
          <p:cNvSpPr txBox="1"/>
          <p:nvPr/>
        </p:nvSpPr>
        <p:spPr>
          <a:xfrm>
            <a:off x="558439" y="3992759"/>
            <a:ext cx="124158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Predictors </a:t>
            </a:r>
          </a:p>
          <a:p>
            <a:pPr algn="ctr"/>
            <a:r>
              <a:rPr lang="en-GB" sz="800" dirty="0"/>
              <a:t>forecasts</a:t>
            </a:r>
          </a:p>
        </p:txBody>
      </p: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AEE9F8C-4BE1-4EF9-BE37-92D1DEA4224F}"/>
              </a:ext>
            </a:extLst>
          </p:cNvPr>
          <p:cNvCxnSpPr>
            <a:cxnSpLocks/>
          </p:cNvCxnSpPr>
          <p:nvPr/>
        </p:nvCxnSpPr>
        <p:spPr>
          <a:xfrm flipH="1">
            <a:off x="380122" y="3391840"/>
            <a:ext cx="180000" cy="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4731EDB0-B16B-49FE-8C85-C51445FF0219}"/>
              </a:ext>
            </a:extLst>
          </p:cNvPr>
          <p:cNvCxnSpPr>
            <a:cxnSpLocks/>
            <a:stCxn id="761" idx="1"/>
          </p:cNvCxnSpPr>
          <p:nvPr/>
        </p:nvCxnSpPr>
        <p:spPr>
          <a:xfrm flipH="1">
            <a:off x="1175030" y="3752564"/>
            <a:ext cx="118876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760E8409-DE92-4E7F-B482-9754B4D6663F}"/>
              </a:ext>
            </a:extLst>
          </p:cNvPr>
          <p:cNvSpPr txBox="1"/>
          <p:nvPr/>
        </p:nvSpPr>
        <p:spPr>
          <a:xfrm>
            <a:off x="561934" y="3190621"/>
            <a:ext cx="1233611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forecasts (F) &amp; observations (O)</a:t>
            </a:r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1749BA83-A211-4006-B868-1EE1093542AB}"/>
              </a:ext>
            </a:extLst>
          </p:cNvPr>
          <p:cNvCxnSpPr>
            <a:cxnSpLocks/>
          </p:cNvCxnSpPr>
          <p:nvPr/>
        </p:nvCxnSpPr>
        <p:spPr>
          <a:xfrm flipH="1">
            <a:off x="381185" y="4141011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500CAB69-B5C3-4D32-A7D7-BA19DCA12892}"/>
              </a:ext>
            </a:extLst>
          </p:cNvPr>
          <p:cNvCxnSpPr>
            <a:cxnSpLocks/>
          </p:cNvCxnSpPr>
          <p:nvPr/>
        </p:nvCxnSpPr>
        <p:spPr>
          <a:xfrm flipH="1">
            <a:off x="2185319" y="3320619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TextBox 767">
            <a:extLst>
              <a:ext uri="{FF2B5EF4-FFF2-40B4-BE49-F238E27FC236}">
                <a16:creationId xmlns:a16="http://schemas.microsoft.com/office/drawing/2014/main" id="{28DF173D-CEB2-454B-88AE-A1246037B467}"/>
              </a:ext>
            </a:extLst>
          </p:cNvPr>
          <p:cNvSpPr txBox="1"/>
          <p:nvPr/>
        </p:nvSpPr>
        <p:spPr>
          <a:xfrm>
            <a:off x="2363791" y="3185535"/>
            <a:ext cx="4057249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Expert elicitation is used to define the predictors hierarchy</a:t>
            </a:r>
          </a:p>
        </p:txBody>
      </p: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458AA0EF-93FA-44C1-95F6-CE939DEDC785}"/>
              </a:ext>
            </a:extLst>
          </p:cNvPr>
          <p:cNvCxnSpPr>
            <a:cxnSpLocks/>
          </p:cNvCxnSpPr>
          <p:nvPr/>
        </p:nvCxnSpPr>
        <p:spPr>
          <a:xfrm flipH="1">
            <a:off x="2185469" y="4215075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C5862C4F-2782-43AD-8537-2A0A5B6DC3B9}"/>
              </a:ext>
            </a:extLst>
          </p:cNvPr>
          <p:cNvSpPr txBox="1"/>
          <p:nvPr/>
        </p:nvSpPr>
        <p:spPr>
          <a:xfrm>
            <a:off x="2365319" y="4120335"/>
            <a:ext cx="4055721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Expert elicitation is then applied again to refine the G_WTs</a:t>
            </a:r>
          </a:p>
        </p:txBody>
      </p: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94541057-DA6E-484D-A820-6D07EEE7FD6F}"/>
              </a:ext>
            </a:extLst>
          </p:cNvPr>
          <p:cNvCxnSpPr>
            <a:cxnSpLocks/>
            <a:stCxn id="770" idx="2"/>
            <a:endCxn id="772" idx="0"/>
          </p:cNvCxnSpPr>
          <p:nvPr/>
        </p:nvCxnSpPr>
        <p:spPr>
          <a:xfrm flipH="1">
            <a:off x="4392084" y="4335779"/>
            <a:ext cx="1096" cy="1930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>
            <a:extLst>
              <a:ext uri="{FF2B5EF4-FFF2-40B4-BE49-F238E27FC236}">
                <a16:creationId xmlns:a16="http://schemas.microsoft.com/office/drawing/2014/main" id="{066B4BB6-2FF0-44D4-85B5-664C4BE81969}"/>
              </a:ext>
            </a:extLst>
          </p:cNvPr>
          <p:cNvSpPr txBox="1"/>
          <p:nvPr/>
        </p:nvSpPr>
        <p:spPr>
          <a:xfrm>
            <a:off x="3684000" y="4528868"/>
            <a:ext cx="1416167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Creation of a decision tree with all the G_WTs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C4F9E052-B2FA-4AF6-B04B-AD82EC02EAC7}"/>
              </a:ext>
            </a:extLst>
          </p:cNvPr>
          <p:cNvSpPr txBox="1"/>
          <p:nvPr/>
        </p:nvSpPr>
        <p:spPr>
          <a:xfrm>
            <a:off x="37655" y="26715"/>
            <a:ext cx="40228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FORECASTS CALIBRATION</a:t>
            </a:r>
          </a:p>
          <a:p>
            <a:r>
              <a:rPr lang="en-GB" sz="1200" b="1" dirty="0"/>
              <a:t>(Offline, for each NWP model and each NWP model version)</a:t>
            </a:r>
          </a:p>
        </p:txBody>
      </p:sp>
      <p:sp>
        <p:nvSpPr>
          <p:cNvPr id="774" name="Arrow: Curved Left 773">
            <a:extLst>
              <a:ext uri="{FF2B5EF4-FFF2-40B4-BE49-F238E27FC236}">
                <a16:creationId xmlns:a16="http://schemas.microsoft.com/office/drawing/2014/main" id="{7BA0335A-D281-4FD7-9B65-E7956DE701DA}"/>
              </a:ext>
            </a:extLst>
          </p:cNvPr>
          <p:cNvSpPr/>
          <p:nvPr/>
        </p:nvSpPr>
        <p:spPr>
          <a:xfrm>
            <a:off x="4334262" y="3465053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775" name="Arrow: Curved Left 774">
            <a:extLst>
              <a:ext uri="{FF2B5EF4-FFF2-40B4-BE49-F238E27FC236}">
                <a16:creationId xmlns:a16="http://schemas.microsoft.com/office/drawing/2014/main" id="{A4F7C388-3A31-4B22-82F9-34878C903931}"/>
              </a:ext>
            </a:extLst>
          </p:cNvPr>
          <p:cNvSpPr/>
          <p:nvPr/>
        </p:nvSpPr>
        <p:spPr>
          <a:xfrm flipH="1" flipV="1">
            <a:off x="4128971" y="3393624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071E5B53-EB60-4281-B1C5-7E77FDA9FC50}"/>
              </a:ext>
            </a:extLst>
          </p:cNvPr>
          <p:cNvGrpSpPr/>
          <p:nvPr/>
        </p:nvGrpSpPr>
        <p:grpSpPr>
          <a:xfrm>
            <a:off x="109338" y="4943149"/>
            <a:ext cx="6314596" cy="3003765"/>
            <a:chOff x="3938807" y="6541363"/>
            <a:chExt cx="5788110" cy="2757686"/>
          </a:xfrm>
        </p:grpSpPr>
        <p:pic>
          <p:nvPicPr>
            <p:cNvPr id="777" name="Picture 776">
              <a:extLst>
                <a:ext uri="{FF2B5EF4-FFF2-40B4-BE49-F238E27FC236}">
                  <a16:creationId xmlns:a16="http://schemas.microsoft.com/office/drawing/2014/main" id="{4644681C-5654-40F8-A6C8-23154D18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807" y="6541363"/>
              <a:ext cx="5788110" cy="2757686"/>
            </a:xfrm>
            <a:prstGeom prst="rect">
              <a:avLst/>
            </a:prstGeom>
          </p:spPr>
        </p:pic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D590E0D6-CD09-4178-90D8-E8323DD2B5E1}"/>
                </a:ext>
              </a:extLst>
            </p:cNvPr>
            <p:cNvSpPr txBox="1"/>
            <p:nvPr/>
          </p:nvSpPr>
          <p:spPr>
            <a:xfrm>
              <a:off x="6507454" y="7281366"/>
              <a:ext cx="554423" cy="423844"/>
            </a:xfrm>
            <a:prstGeom prst="roundRect">
              <a:avLst>
                <a:gd name="adj" fmla="val 0"/>
              </a:avLst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Decision Tree Example</a:t>
              </a:r>
            </a:p>
          </p:txBody>
        </p:sp>
      </p:grp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92D878C3-373F-4B75-9B0C-C0CF5F110788}"/>
              </a:ext>
            </a:extLst>
          </p:cNvPr>
          <p:cNvCxnSpPr>
            <a:cxnSpLocks/>
            <a:stCxn id="828" idx="2"/>
            <a:endCxn id="765" idx="0"/>
          </p:cNvCxnSpPr>
          <p:nvPr/>
        </p:nvCxnSpPr>
        <p:spPr>
          <a:xfrm flipH="1">
            <a:off x="1178740" y="2753762"/>
            <a:ext cx="9330" cy="43685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59FBD601-64DB-4DD8-9F1A-EB5AEC5B275C}"/>
              </a:ext>
            </a:extLst>
          </p:cNvPr>
          <p:cNvGrpSpPr/>
          <p:nvPr/>
        </p:nvGrpSpPr>
        <p:grpSpPr>
          <a:xfrm>
            <a:off x="535635" y="1116645"/>
            <a:ext cx="1052648" cy="470411"/>
            <a:chOff x="-98811" y="583750"/>
            <a:chExt cx="1052648" cy="470411"/>
          </a:xfrm>
        </p:grpSpPr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DC551666-0865-4827-A2CC-E79D6CE8F81C}"/>
                </a:ext>
              </a:extLst>
            </p:cNvPr>
            <p:cNvSpPr txBox="1"/>
            <p:nvPr/>
          </p:nvSpPr>
          <p:spPr>
            <a:xfrm>
              <a:off x="455922" y="583750"/>
              <a:ext cx="4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O - F</a:t>
              </a:r>
              <a:endParaRPr lang="en-GB" sz="1200" b="1" baseline="-25000" dirty="0"/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D6B227A8-F5F6-47C8-8E53-03E600479F1D}"/>
                </a:ext>
              </a:extLst>
            </p:cNvPr>
            <p:cNvSpPr txBox="1"/>
            <p:nvPr/>
          </p:nvSpPr>
          <p:spPr>
            <a:xfrm>
              <a:off x="455921" y="777162"/>
              <a:ext cx="489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F</a:t>
              </a:r>
              <a:endParaRPr lang="en-GB" sz="1200" b="1" baseline="-25000" dirty="0"/>
            </a:p>
          </p:txBody>
        </p: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5F1B283B-9D39-4E69-9DE7-09F76CC9A865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811374"/>
              <a:ext cx="489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1FCB5792-2625-40BB-AC7C-7103B081AC7D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/>
                <a:t>FER = </a:t>
              </a:r>
              <a:endParaRPr lang="en-GB" sz="1200" b="1" baseline="-25000" dirty="0"/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BC993BAD-CF67-4EFA-B4DF-5EFF41EB5183}"/>
              </a:ext>
            </a:extLst>
          </p:cNvPr>
          <p:cNvGrpSpPr/>
          <p:nvPr/>
        </p:nvGrpSpPr>
        <p:grpSpPr>
          <a:xfrm>
            <a:off x="1987810" y="525242"/>
            <a:ext cx="3596324" cy="2522511"/>
            <a:chOff x="-748767" y="3045318"/>
            <a:chExt cx="4103536" cy="2844895"/>
          </a:xfrm>
        </p:grpSpPr>
        <p:pic>
          <p:nvPicPr>
            <p:cNvPr id="786" name="Picture 785">
              <a:extLst>
                <a:ext uri="{FF2B5EF4-FFF2-40B4-BE49-F238E27FC236}">
                  <a16:creationId xmlns:a16="http://schemas.microsoft.com/office/drawing/2014/main" id="{5B7C5B40-48F3-432E-835C-4F6B7AE04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79"/>
            <a:stretch/>
          </p:blipFill>
          <p:spPr>
            <a:xfrm>
              <a:off x="-363537" y="3256837"/>
              <a:ext cx="3676858" cy="2359773"/>
            </a:xfrm>
            <a:prstGeom prst="rect">
              <a:avLst/>
            </a:prstGeom>
            <a:ln>
              <a:noFill/>
            </a:ln>
          </p:spPr>
        </p:pic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81AF875E-75F5-4640-A59D-DBB26699433F}"/>
                </a:ext>
              </a:extLst>
            </p:cNvPr>
            <p:cNvSpPr txBox="1"/>
            <p:nvPr/>
          </p:nvSpPr>
          <p:spPr>
            <a:xfrm>
              <a:off x="885696" y="3907920"/>
              <a:ext cx="1735525" cy="381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OBS wetter FC</a:t>
              </a:r>
            </a:p>
            <a:p>
              <a:r>
                <a:rPr lang="en-GB" sz="800" dirty="0"/>
                <a:t>UNDEREST.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7C682A1C-1756-4BC3-B79F-2E62425F94D7}"/>
                </a:ext>
              </a:extLst>
            </p:cNvPr>
            <p:cNvSpPr txBox="1"/>
            <p:nvPr/>
          </p:nvSpPr>
          <p:spPr>
            <a:xfrm>
              <a:off x="-57451" y="3908197"/>
              <a:ext cx="928398" cy="381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OBS drier FC</a:t>
              </a:r>
            </a:p>
            <a:p>
              <a:pPr algn="r"/>
              <a:r>
                <a:rPr lang="en-GB" sz="800" dirty="0"/>
                <a:t>OVEREST.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5FEEE708-1CA9-4917-BF7B-8865BDB2B549}"/>
                </a:ext>
              </a:extLst>
            </p:cNvPr>
            <p:cNvSpPr txBox="1"/>
            <p:nvPr/>
          </p:nvSpPr>
          <p:spPr>
            <a:xfrm>
              <a:off x="155253" y="3412453"/>
              <a:ext cx="1415907" cy="24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OBS within ± 25% of FC</a:t>
              </a: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CC8F994E-E45A-4888-B8A2-9FE5950E3A7F}"/>
                </a:ext>
              </a:extLst>
            </p:cNvPr>
            <p:cNvSpPr txBox="1"/>
            <p:nvPr/>
          </p:nvSpPr>
          <p:spPr>
            <a:xfrm>
              <a:off x="1489888" y="4517546"/>
              <a:ext cx="1660520" cy="520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OBS 3 or more times wetter than FC. Higher risk of FF, depending on TP values.</a:t>
              </a:r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C3550AEF-EF1D-4A39-8CD2-E624B5D2A62B}"/>
                </a:ext>
              </a:extLst>
            </p:cNvPr>
            <p:cNvSpPr/>
            <p:nvPr/>
          </p:nvSpPr>
          <p:spPr>
            <a:xfrm>
              <a:off x="-68318" y="4714495"/>
              <a:ext cx="171450" cy="505796"/>
            </a:xfrm>
            <a:prstGeom prst="rect">
              <a:avLst/>
            </a:prstGeom>
            <a:solidFill>
              <a:srgbClr val="00966F"/>
            </a:solidFill>
            <a:ln w="3175">
              <a:solidFill>
                <a:srgbClr val="0086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DD50BE8C-FF69-4E1B-B0E9-AACAAB579EB4}"/>
                </a:ext>
              </a:extLst>
            </p:cNvPr>
            <p:cNvSpPr txBox="1"/>
            <p:nvPr/>
          </p:nvSpPr>
          <p:spPr>
            <a:xfrm>
              <a:off x="-160817" y="4232734"/>
              <a:ext cx="1013908" cy="24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OBS=0 for TP&gt;=1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408FE670-A960-4B46-8421-0324305C3D15}"/>
                </a:ext>
              </a:extLst>
            </p:cNvPr>
            <p:cNvSpPr txBox="1"/>
            <p:nvPr/>
          </p:nvSpPr>
          <p:spPr>
            <a:xfrm>
              <a:off x="-197053" y="3045318"/>
              <a:ext cx="3436671" cy="242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Mapping Function (MF) for all O-F pairs</a:t>
              </a: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EBEFBA53-EBEB-4051-8CE5-175F8A681C6F}"/>
                </a:ext>
              </a:extLst>
            </p:cNvPr>
            <p:cNvSpPr/>
            <p:nvPr/>
          </p:nvSpPr>
          <p:spPr>
            <a:xfrm>
              <a:off x="-628439" y="5246994"/>
              <a:ext cx="3983208" cy="371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D1000E-91CF-4D7E-8FD0-FE91F663757F}"/>
                </a:ext>
              </a:extLst>
            </p:cNvPr>
            <p:cNvSpPr txBox="1"/>
            <p:nvPr/>
          </p:nvSpPr>
          <p:spPr>
            <a:xfrm rot="18900000">
              <a:off x="-748767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-1</a:t>
              </a:r>
            </a:p>
          </p:txBody>
        </p: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B7664A43-228E-4D3E-B80E-FA7A5B8DA739}"/>
                </a:ext>
              </a:extLst>
            </p:cNvPr>
            <p:cNvSpPr txBox="1"/>
            <p:nvPr/>
          </p:nvSpPr>
          <p:spPr>
            <a:xfrm rot="18900000">
              <a:off x="-527183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-1 to -0.75</a:t>
              </a:r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285FFFE1-8B34-4BA4-B1F0-EB9C440BFEEF}"/>
                </a:ext>
              </a:extLst>
            </p:cNvPr>
            <p:cNvSpPr txBox="1"/>
            <p:nvPr/>
          </p:nvSpPr>
          <p:spPr>
            <a:xfrm rot="18900000">
              <a:off x="-304327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-0.75 to -0.5</a:t>
              </a:r>
            </a:p>
          </p:txBody>
        </p: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53ECA282-2DDE-4B3F-A466-BED8324CD545}"/>
                </a:ext>
              </a:extLst>
            </p:cNvPr>
            <p:cNvSpPr txBox="1"/>
            <p:nvPr/>
          </p:nvSpPr>
          <p:spPr>
            <a:xfrm rot="18900000">
              <a:off x="-9154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-0.5 to -0.25</a:t>
              </a: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B282FC1D-CABE-4B33-B037-802184DA756C}"/>
                </a:ext>
              </a:extLst>
            </p:cNvPr>
            <p:cNvSpPr txBox="1"/>
            <p:nvPr/>
          </p:nvSpPr>
          <p:spPr>
            <a:xfrm rot="18900000">
              <a:off x="12698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-0.25 to 0.25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4F78F347-3774-4F6D-A7B9-C5F1CBDE5C33}"/>
                </a:ext>
              </a:extLst>
            </p:cNvPr>
            <p:cNvSpPr txBox="1"/>
            <p:nvPr/>
          </p:nvSpPr>
          <p:spPr>
            <a:xfrm rot="18900000">
              <a:off x="33598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0.25 to 0.5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69B57573-1541-41EC-B84B-FCAEA3E2CA5A}"/>
                </a:ext>
              </a:extLst>
            </p:cNvPr>
            <p:cNvSpPr txBox="1"/>
            <p:nvPr/>
          </p:nvSpPr>
          <p:spPr>
            <a:xfrm rot="18900000">
              <a:off x="54498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0.5 to 0.75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BD28F0E4-FFB7-433B-8E3C-08917E6B7A27}"/>
                </a:ext>
              </a:extLst>
            </p:cNvPr>
            <p:cNvSpPr txBox="1"/>
            <p:nvPr/>
          </p:nvSpPr>
          <p:spPr>
            <a:xfrm rot="18900000">
              <a:off x="76351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0.75 to 1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3E71D07F-6405-4A8B-8A90-10E030041D10}"/>
                </a:ext>
              </a:extLst>
            </p:cNvPr>
            <p:cNvSpPr txBox="1"/>
            <p:nvPr/>
          </p:nvSpPr>
          <p:spPr>
            <a:xfrm rot="18900000">
              <a:off x="97182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 to 1.5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5A69987B-36C8-4B76-A4E9-FACC0BC16376}"/>
                </a:ext>
              </a:extLst>
            </p:cNvPr>
            <p:cNvSpPr txBox="1"/>
            <p:nvPr/>
          </p:nvSpPr>
          <p:spPr>
            <a:xfrm rot="18900000">
              <a:off x="119035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1.5 to 2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8E6FF147-577C-477B-B8AA-6AD61566CF30}"/>
                </a:ext>
              </a:extLst>
            </p:cNvPr>
            <p:cNvSpPr txBox="1"/>
            <p:nvPr/>
          </p:nvSpPr>
          <p:spPr>
            <a:xfrm rot="18900000">
              <a:off x="1399352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 to 3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86C61AF4-AD97-4377-A9B6-84D33EE1AE66}"/>
                </a:ext>
              </a:extLst>
            </p:cNvPr>
            <p:cNvSpPr txBox="1"/>
            <p:nvPr/>
          </p:nvSpPr>
          <p:spPr>
            <a:xfrm rot="18900000">
              <a:off x="1617190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3 to 5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20BFD49C-65E0-4D1A-913C-F9357B4ED2E2}"/>
                </a:ext>
              </a:extLst>
            </p:cNvPr>
            <p:cNvSpPr txBox="1"/>
            <p:nvPr/>
          </p:nvSpPr>
          <p:spPr>
            <a:xfrm rot="18900000">
              <a:off x="181733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5 to 10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A37B3233-B125-41D8-9221-69308072049C}"/>
                </a:ext>
              </a:extLst>
            </p:cNvPr>
            <p:cNvSpPr txBox="1"/>
            <p:nvPr/>
          </p:nvSpPr>
          <p:spPr>
            <a:xfrm rot="18900000">
              <a:off x="204531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 to 25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7766DB04-8DF3-4E00-95A4-D8DFA3903E28}"/>
                </a:ext>
              </a:extLst>
            </p:cNvPr>
            <p:cNvSpPr txBox="1"/>
            <p:nvPr/>
          </p:nvSpPr>
          <p:spPr>
            <a:xfrm rot="18900000">
              <a:off x="2273298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&lt;25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F5A86EB5-235A-4CBF-9A5F-63C7C669E469}"/>
                </a:ext>
              </a:extLst>
            </p:cNvPr>
            <p:cNvSpPr txBox="1"/>
            <p:nvPr/>
          </p:nvSpPr>
          <p:spPr>
            <a:xfrm>
              <a:off x="-197053" y="5647235"/>
              <a:ext cx="3425102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FER values [-]</a:t>
              </a:r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97027992-ABE2-40CA-A751-F6C2147323CA}"/>
                </a:ext>
              </a:extLst>
            </p:cNvPr>
            <p:cNvSpPr/>
            <p:nvPr/>
          </p:nvSpPr>
          <p:spPr>
            <a:xfrm>
              <a:off x="-426078" y="3225837"/>
              <a:ext cx="229026" cy="2304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0B389F65-B78E-4E45-A0E8-09C08E933402}"/>
                </a:ext>
              </a:extLst>
            </p:cNvPr>
            <p:cNvSpPr txBox="1"/>
            <p:nvPr/>
          </p:nvSpPr>
          <p:spPr>
            <a:xfrm>
              <a:off x="-476059" y="512856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</a:t>
              </a: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162DF0C2-00C7-4E89-855F-9E4CCE6654C7}"/>
                </a:ext>
              </a:extLst>
            </p:cNvPr>
            <p:cNvSpPr txBox="1"/>
            <p:nvPr/>
          </p:nvSpPr>
          <p:spPr>
            <a:xfrm>
              <a:off x="-468889" y="4926231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</a:t>
              </a: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C4316714-6240-40D0-8325-1F97A6912A88}"/>
                </a:ext>
              </a:extLst>
            </p:cNvPr>
            <p:cNvSpPr txBox="1"/>
            <p:nvPr/>
          </p:nvSpPr>
          <p:spPr>
            <a:xfrm>
              <a:off x="-468889" y="473838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20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34204D49-1AD4-4EFD-8DFF-A77723818FC2}"/>
                </a:ext>
              </a:extLst>
            </p:cNvPr>
            <p:cNvSpPr txBox="1"/>
            <p:nvPr/>
          </p:nvSpPr>
          <p:spPr>
            <a:xfrm>
              <a:off x="-468889" y="4539292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30</a:t>
              </a: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7682B952-2712-444A-9C79-B47197FBB111}"/>
                </a:ext>
              </a:extLst>
            </p:cNvPr>
            <p:cNvSpPr txBox="1"/>
            <p:nvPr/>
          </p:nvSpPr>
          <p:spPr>
            <a:xfrm>
              <a:off x="-468889" y="4347566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40</a:t>
              </a:r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A4181654-6FCD-47F6-BB6A-C935E7D71BF0}"/>
                </a:ext>
              </a:extLst>
            </p:cNvPr>
            <p:cNvSpPr txBox="1"/>
            <p:nvPr/>
          </p:nvSpPr>
          <p:spPr>
            <a:xfrm>
              <a:off x="-468889" y="414574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50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2C2C49D-2B4C-47EE-9969-30856B5EDB06}"/>
                </a:ext>
              </a:extLst>
            </p:cNvPr>
            <p:cNvSpPr txBox="1"/>
            <p:nvPr/>
          </p:nvSpPr>
          <p:spPr>
            <a:xfrm>
              <a:off x="-468889" y="3957903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60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322C9533-FCE4-4C22-AA4E-A19AC9C510AD}"/>
                </a:ext>
              </a:extLst>
            </p:cNvPr>
            <p:cNvSpPr txBox="1"/>
            <p:nvPr/>
          </p:nvSpPr>
          <p:spPr>
            <a:xfrm>
              <a:off x="-468889" y="375880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70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DDB65198-769C-4EE3-81BC-46FCD0B1D6F4}"/>
                </a:ext>
              </a:extLst>
            </p:cNvPr>
            <p:cNvSpPr txBox="1"/>
            <p:nvPr/>
          </p:nvSpPr>
          <p:spPr>
            <a:xfrm>
              <a:off x="-468889" y="3546132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80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628E8166-EFF3-4EF7-8191-486E8EB8D37B}"/>
                </a:ext>
              </a:extLst>
            </p:cNvPr>
            <p:cNvSpPr txBox="1"/>
            <p:nvPr/>
          </p:nvSpPr>
          <p:spPr>
            <a:xfrm>
              <a:off x="-468889" y="3344314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90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226C06D6-0DB4-406E-A0ED-0B2C35917EB3}"/>
                </a:ext>
              </a:extLst>
            </p:cNvPr>
            <p:cNvSpPr txBox="1"/>
            <p:nvPr/>
          </p:nvSpPr>
          <p:spPr>
            <a:xfrm>
              <a:off x="-513305" y="3156470"/>
              <a:ext cx="373404" cy="381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100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57D09632-1C8B-45FE-A52E-E527547F375F}"/>
                </a:ext>
              </a:extLst>
            </p:cNvPr>
            <p:cNvSpPr txBox="1"/>
            <p:nvPr/>
          </p:nvSpPr>
          <p:spPr>
            <a:xfrm rot="16200000">
              <a:off x="-1514384" y="4130947"/>
              <a:ext cx="1983972" cy="245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Probabilities [%]</a:t>
              </a:r>
            </a:p>
          </p:txBody>
        </p:sp>
      </p:grpSp>
      <p:sp>
        <p:nvSpPr>
          <p:cNvPr id="824" name="Arrow: Curved Left 823">
            <a:extLst>
              <a:ext uri="{FF2B5EF4-FFF2-40B4-BE49-F238E27FC236}">
                <a16:creationId xmlns:a16="http://schemas.microsoft.com/office/drawing/2014/main" id="{BA79A62F-C446-405B-BAF1-19B7022BC82D}"/>
              </a:ext>
            </a:extLst>
          </p:cNvPr>
          <p:cNvSpPr/>
          <p:nvPr/>
        </p:nvSpPr>
        <p:spPr>
          <a:xfrm>
            <a:off x="4334262" y="3925578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25" name="Arrow: Curved Left 824">
            <a:extLst>
              <a:ext uri="{FF2B5EF4-FFF2-40B4-BE49-F238E27FC236}">
                <a16:creationId xmlns:a16="http://schemas.microsoft.com/office/drawing/2014/main" id="{40700E34-31F8-4999-8F3C-109ADABBB091}"/>
              </a:ext>
            </a:extLst>
          </p:cNvPr>
          <p:cNvSpPr/>
          <p:nvPr/>
        </p:nvSpPr>
        <p:spPr>
          <a:xfrm flipH="1" flipV="1">
            <a:off x="4128971" y="3854149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036C2D3E-6878-4AE4-AAB6-37B42A36C864}"/>
              </a:ext>
            </a:extLst>
          </p:cNvPr>
          <p:cNvSpPr/>
          <p:nvPr/>
        </p:nvSpPr>
        <p:spPr>
          <a:xfrm>
            <a:off x="28575" y="34019"/>
            <a:ext cx="6483242" cy="791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37FCB9C5-47F1-42DA-88FB-240F6F26A3C9}"/>
              </a:ext>
            </a:extLst>
          </p:cNvPr>
          <p:cNvSpPr txBox="1"/>
          <p:nvPr/>
        </p:nvSpPr>
        <p:spPr>
          <a:xfrm>
            <a:off x="421385" y="2292097"/>
            <a:ext cx="153337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Establishment of the relationship between O-F pairs:</a:t>
            </a:r>
          </a:p>
          <a:p>
            <a:pPr algn="ctr"/>
            <a:r>
              <a:rPr lang="en-GB" sz="800" b="1" dirty="0"/>
              <a:t>FORECAST ERROR RATIO (FER)</a:t>
            </a:r>
          </a:p>
        </p:txBody>
      </p: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AB0CE550-4D3C-452C-B6BB-D025DF76B5B5}"/>
              </a:ext>
            </a:extLst>
          </p:cNvPr>
          <p:cNvCxnSpPr>
            <a:cxnSpLocks/>
            <a:stCxn id="823" idx="0"/>
          </p:cNvCxnSpPr>
          <p:nvPr/>
        </p:nvCxnSpPr>
        <p:spPr>
          <a:xfrm flipH="1" flipV="1">
            <a:off x="1178742" y="1593243"/>
            <a:ext cx="899735" cy="359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91A1C82B-4F70-442F-B1E1-3B94C8F6A925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1188070" y="1596833"/>
            <a:ext cx="0" cy="69526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331F527A-EF35-4C96-9FB0-C818BB219D31}"/>
              </a:ext>
            </a:extLst>
          </p:cNvPr>
          <p:cNvCxnSpPr>
            <a:cxnSpLocks/>
            <a:stCxn id="765" idx="2"/>
            <a:endCxn id="762" idx="0"/>
          </p:cNvCxnSpPr>
          <p:nvPr/>
        </p:nvCxnSpPr>
        <p:spPr>
          <a:xfrm>
            <a:off x="1178740" y="3529175"/>
            <a:ext cx="494" cy="46358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TextBox 831">
            <a:extLst>
              <a:ext uri="{FF2B5EF4-FFF2-40B4-BE49-F238E27FC236}">
                <a16:creationId xmlns:a16="http://schemas.microsoft.com/office/drawing/2014/main" id="{C7598A48-9B26-42E4-9628-E769FE9A98A0}"/>
              </a:ext>
            </a:extLst>
          </p:cNvPr>
          <p:cNvSpPr txBox="1"/>
          <p:nvPr/>
        </p:nvSpPr>
        <p:spPr>
          <a:xfrm rot="16200000">
            <a:off x="1506678" y="3648795"/>
            <a:ext cx="1149591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Exploratory Analysis</a:t>
            </a:r>
          </a:p>
        </p:txBody>
      </p: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3D25698E-B6AC-41E3-9826-857416523177}"/>
              </a:ext>
            </a:extLst>
          </p:cNvPr>
          <p:cNvCxnSpPr>
            <a:cxnSpLocks/>
            <a:endCxn id="777" idx="0"/>
          </p:cNvCxnSpPr>
          <p:nvPr/>
        </p:nvCxnSpPr>
        <p:spPr>
          <a:xfrm>
            <a:off x="3266636" y="4688417"/>
            <a:ext cx="0" cy="25473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839B2395-5E14-4B48-A80F-BB1B98EDA66B}"/>
              </a:ext>
            </a:extLst>
          </p:cNvPr>
          <p:cNvCxnSpPr>
            <a:cxnSpLocks/>
            <a:stCxn id="772" idx="1"/>
          </p:cNvCxnSpPr>
          <p:nvPr/>
        </p:nvCxnSpPr>
        <p:spPr>
          <a:xfrm flipH="1">
            <a:off x="3270824" y="4698145"/>
            <a:ext cx="4131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TextBox 834">
            <a:extLst>
              <a:ext uri="{FF2B5EF4-FFF2-40B4-BE49-F238E27FC236}">
                <a16:creationId xmlns:a16="http://schemas.microsoft.com/office/drawing/2014/main" id="{BCEED33D-9AFC-4B68-BAD2-29C607B576F0}"/>
              </a:ext>
            </a:extLst>
          </p:cNvPr>
          <p:cNvSpPr txBox="1"/>
          <p:nvPr/>
        </p:nvSpPr>
        <p:spPr>
          <a:xfrm>
            <a:off x="6581238" y="44561"/>
            <a:ext cx="61207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FORECASTS GENERATION</a:t>
            </a:r>
          </a:p>
          <a:p>
            <a:r>
              <a:rPr lang="en-GB" sz="1200" b="1" dirty="0"/>
              <a:t>(Operational, twice daily)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57254710-B05B-421B-A91D-9D18E490715E}"/>
              </a:ext>
            </a:extLst>
          </p:cNvPr>
          <p:cNvSpPr txBox="1"/>
          <p:nvPr/>
        </p:nvSpPr>
        <p:spPr>
          <a:xfrm>
            <a:off x="7617179" y="1725298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71C1797A-45CA-4620-B707-8A9F9620068A}"/>
              </a:ext>
            </a:extLst>
          </p:cNvPr>
          <p:cNvSpPr txBox="1"/>
          <p:nvPr/>
        </p:nvSpPr>
        <p:spPr>
          <a:xfrm>
            <a:off x="7171595" y="834004"/>
            <a:ext cx="214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 forecast distribution (of 100 values) for one grid-box, for each ENS member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56566E09-119A-49BA-9D44-2BC84FC0BF97}"/>
              </a:ext>
            </a:extLst>
          </p:cNvPr>
          <p:cNvSpPr txBox="1"/>
          <p:nvPr/>
        </p:nvSpPr>
        <p:spPr>
          <a:xfrm>
            <a:off x="7352696" y="667017"/>
            <a:ext cx="175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ENS forecast, for one grid-box 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E5CB7753-8C48-40D6-99EF-E4EB513B7DC6}"/>
              </a:ext>
            </a:extLst>
          </p:cNvPr>
          <p:cNvSpPr txBox="1"/>
          <p:nvPr/>
        </p:nvSpPr>
        <p:spPr>
          <a:xfrm>
            <a:off x="6882566" y="14038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ENS Memb. 1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AFBCF053-577C-4133-A738-DE776293E83D}"/>
              </a:ext>
            </a:extLst>
          </p:cNvPr>
          <p:cNvSpPr txBox="1"/>
          <p:nvPr/>
        </p:nvSpPr>
        <p:spPr>
          <a:xfrm>
            <a:off x="7815091" y="1403832"/>
            <a:ext cx="744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ENS Memb. 2</a:t>
            </a:r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6FC42116-0ED2-4362-8C8F-F7FA73484B61}"/>
              </a:ext>
            </a:extLst>
          </p:cNvPr>
          <p:cNvSpPr txBox="1"/>
          <p:nvPr/>
        </p:nvSpPr>
        <p:spPr>
          <a:xfrm>
            <a:off x="8741580" y="14038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ENS Memb. 3</a:t>
            </a:r>
          </a:p>
        </p:txBody>
      </p:sp>
      <p:sp>
        <p:nvSpPr>
          <p:cNvPr id="843" name="Left Brace 842">
            <a:extLst>
              <a:ext uri="{FF2B5EF4-FFF2-40B4-BE49-F238E27FC236}">
                <a16:creationId xmlns:a16="http://schemas.microsoft.com/office/drawing/2014/main" id="{F61DA5DD-75BD-4B79-89CF-62287448ECC6}"/>
              </a:ext>
            </a:extLst>
          </p:cNvPr>
          <p:cNvSpPr/>
          <p:nvPr/>
        </p:nvSpPr>
        <p:spPr>
          <a:xfrm rot="5400000">
            <a:off x="8107079" y="-158766"/>
            <a:ext cx="277001" cy="2965519"/>
          </a:xfrm>
          <a:prstGeom prst="leftBrace">
            <a:avLst>
              <a:gd name="adj1" fmla="val 17785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F58EFE4-92DF-4CA7-8613-6FD3183CC001}"/>
              </a:ext>
            </a:extLst>
          </p:cNvPr>
          <p:cNvSpPr/>
          <p:nvPr/>
        </p:nvSpPr>
        <p:spPr>
          <a:xfrm>
            <a:off x="6882566" y="1605121"/>
            <a:ext cx="744114" cy="4741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45" name="Freeform: Shape 844">
            <a:extLst>
              <a:ext uri="{FF2B5EF4-FFF2-40B4-BE49-F238E27FC236}">
                <a16:creationId xmlns:a16="http://schemas.microsoft.com/office/drawing/2014/main" id="{C9E43866-2EAD-4962-B9AA-40F8AC93100C}"/>
              </a:ext>
            </a:extLst>
          </p:cNvPr>
          <p:cNvSpPr/>
          <p:nvPr/>
        </p:nvSpPr>
        <p:spPr>
          <a:xfrm>
            <a:off x="6894781" y="1673260"/>
            <a:ext cx="599155" cy="410255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F1D4EE69-A896-4B45-A233-4202F3121958}"/>
              </a:ext>
            </a:extLst>
          </p:cNvPr>
          <p:cNvCxnSpPr>
            <a:cxnSpLocks/>
            <a:stCxn id="844" idx="0"/>
            <a:endCxn id="844" idx="2"/>
          </p:cNvCxnSpPr>
          <p:nvPr/>
        </p:nvCxnSpPr>
        <p:spPr>
          <a:xfrm>
            <a:off x="7254623" y="1605121"/>
            <a:ext cx="0" cy="474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Rectangle 846">
            <a:extLst>
              <a:ext uri="{FF2B5EF4-FFF2-40B4-BE49-F238E27FC236}">
                <a16:creationId xmlns:a16="http://schemas.microsoft.com/office/drawing/2014/main" id="{C6FF7F9F-CD04-47F3-9F6A-BD62574B76FC}"/>
              </a:ext>
            </a:extLst>
          </p:cNvPr>
          <p:cNvSpPr/>
          <p:nvPr/>
        </p:nvSpPr>
        <p:spPr>
          <a:xfrm>
            <a:off x="7846579" y="1610817"/>
            <a:ext cx="681139" cy="468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848" name="Straight Connector 847">
            <a:extLst>
              <a:ext uri="{FF2B5EF4-FFF2-40B4-BE49-F238E27FC236}">
                <a16:creationId xmlns:a16="http://schemas.microsoft.com/office/drawing/2014/main" id="{B1D8EFB4-2214-491D-848C-1B35B0C80943}"/>
              </a:ext>
            </a:extLst>
          </p:cNvPr>
          <p:cNvCxnSpPr>
            <a:cxnSpLocks/>
          </p:cNvCxnSpPr>
          <p:nvPr/>
        </p:nvCxnSpPr>
        <p:spPr>
          <a:xfrm>
            <a:off x="8302875" y="1620340"/>
            <a:ext cx="0" cy="468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Rectangle 848">
            <a:extLst>
              <a:ext uri="{FF2B5EF4-FFF2-40B4-BE49-F238E27FC236}">
                <a16:creationId xmlns:a16="http://schemas.microsoft.com/office/drawing/2014/main" id="{2F13892D-0BAC-46B5-95A8-9E6393842A04}"/>
              </a:ext>
            </a:extLst>
          </p:cNvPr>
          <p:cNvSpPr/>
          <p:nvPr/>
        </p:nvSpPr>
        <p:spPr>
          <a:xfrm>
            <a:off x="8773678" y="1614039"/>
            <a:ext cx="679918" cy="474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50" name="Freeform: Shape 849">
            <a:extLst>
              <a:ext uri="{FF2B5EF4-FFF2-40B4-BE49-F238E27FC236}">
                <a16:creationId xmlns:a16="http://schemas.microsoft.com/office/drawing/2014/main" id="{BECB9C97-7DA9-45BE-A3A5-50E1A566DFC1}"/>
              </a:ext>
            </a:extLst>
          </p:cNvPr>
          <p:cNvSpPr/>
          <p:nvPr/>
        </p:nvSpPr>
        <p:spPr>
          <a:xfrm>
            <a:off x="8779583" y="1671434"/>
            <a:ext cx="651588" cy="40778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CD88CE1D-371F-40D0-887B-418FB8AA0C5F}"/>
              </a:ext>
            </a:extLst>
          </p:cNvPr>
          <p:cNvCxnSpPr>
            <a:cxnSpLocks/>
          </p:cNvCxnSpPr>
          <p:nvPr/>
        </p:nvCxnSpPr>
        <p:spPr>
          <a:xfrm>
            <a:off x="8974208" y="1614040"/>
            <a:ext cx="0" cy="47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Freeform: Shape 851">
            <a:extLst>
              <a:ext uri="{FF2B5EF4-FFF2-40B4-BE49-F238E27FC236}">
                <a16:creationId xmlns:a16="http://schemas.microsoft.com/office/drawing/2014/main" id="{0D193606-88FA-4D6F-84B8-CF1F23778EB0}"/>
              </a:ext>
            </a:extLst>
          </p:cNvPr>
          <p:cNvSpPr/>
          <p:nvPr/>
        </p:nvSpPr>
        <p:spPr>
          <a:xfrm>
            <a:off x="7855956" y="1720098"/>
            <a:ext cx="549870" cy="365604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6DB0DEB6-DCFB-42F4-B2C8-729F7EC3AB86}"/>
              </a:ext>
            </a:extLst>
          </p:cNvPr>
          <p:cNvSpPr/>
          <p:nvPr/>
        </p:nvSpPr>
        <p:spPr>
          <a:xfrm>
            <a:off x="10153544" y="1348895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54" name="Freeform: Shape 853">
            <a:extLst>
              <a:ext uri="{FF2B5EF4-FFF2-40B4-BE49-F238E27FC236}">
                <a16:creationId xmlns:a16="http://schemas.microsoft.com/office/drawing/2014/main" id="{A16AC276-F2CA-439F-98DE-CE2495DB7F8F}"/>
              </a:ext>
            </a:extLst>
          </p:cNvPr>
          <p:cNvSpPr/>
          <p:nvPr/>
        </p:nvSpPr>
        <p:spPr>
          <a:xfrm>
            <a:off x="10163068" y="1783943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334EC078-1A26-43FF-B008-3E7D1F955165}"/>
              </a:ext>
            </a:extLst>
          </p:cNvPr>
          <p:cNvSpPr txBox="1"/>
          <p:nvPr/>
        </p:nvSpPr>
        <p:spPr>
          <a:xfrm>
            <a:off x="6897548" y="2249978"/>
            <a:ext cx="259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The G_WT determines, for each member, how the ENS forecast is converted into point rainfall forecasts.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17144526-C8A7-4ED9-86AE-EAE2044C3528}"/>
              </a:ext>
            </a:extLst>
          </p:cNvPr>
          <p:cNvSpPr txBox="1"/>
          <p:nvPr/>
        </p:nvSpPr>
        <p:spPr>
          <a:xfrm>
            <a:off x="6881834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(mm)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D6CDA911-9995-4FB5-8A5F-DF8A686F928C}"/>
              </a:ext>
            </a:extLst>
          </p:cNvPr>
          <p:cNvSpPr txBox="1"/>
          <p:nvPr/>
        </p:nvSpPr>
        <p:spPr>
          <a:xfrm rot="16200000">
            <a:off x="6377502" y="1726186"/>
            <a:ext cx="821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(%)</a:t>
            </a:r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7F2D94BD-BD6A-43AF-85CC-362D1763F45C}"/>
              </a:ext>
            </a:extLst>
          </p:cNvPr>
          <p:cNvSpPr txBox="1"/>
          <p:nvPr/>
        </p:nvSpPr>
        <p:spPr>
          <a:xfrm>
            <a:off x="10158171" y="2367283"/>
            <a:ext cx="1563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(mm)</a:t>
            </a:r>
          </a:p>
        </p:txBody>
      </p:sp>
      <p:sp>
        <p:nvSpPr>
          <p:cNvPr id="859" name="Freeform: Shape 858">
            <a:extLst>
              <a:ext uri="{FF2B5EF4-FFF2-40B4-BE49-F238E27FC236}">
                <a16:creationId xmlns:a16="http://schemas.microsoft.com/office/drawing/2014/main" id="{4BF7A392-E495-433E-B9B2-5DA81A6B09BB}"/>
              </a:ext>
            </a:extLst>
          </p:cNvPr>
          <p:cNvSpPr/>
          <p:nvPr/>
        </p:nvSpPr>
        <p:spPr>
          <a:xfrm>
            <a:off x="10325694" y="1410904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B21A13E8-9546-460A-9AD3-5EA7E00E6663}"/>
              </a:ext>
            </a:extLst>
          </p:cNvPr>
          <p:cNvSpPr txBox="1"/>
          <p:nvPr/>
        </p:nvSpPr>
        <p:spPr>
          <a:xfrm>
            <a:off x="8531175" y="1715680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BDEB01B9-F15C-4BE0-8762-86197981673C}"/>
              </a:ext>
            </a:extLst>
          </p:cNvPr>
          <p:cNvSpPr txBox="1"/>
          <p:nvPr/>
        </p:nvSpPr>
        <p:spPr>
          <a:xfrm>
            <a:off x="9448107" y="1697825"/>
            <a:ext cx="5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 … =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759C60E1-67B9-4354-A209-7C461AD49BDD}"/>
              </a:ext>
            </a:extLst>
          </p:cNvPr>
          <p:cNvSpPr txBox="1"/>
          <p:nvPr/>
        </p:nvSpPr>
        <p:spPr>
          <a:xfrm>
            <a:off x="7815091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(mm)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EAE67EC3-BA19-47BA-B02C-4D633CF13531}"/>
              </a:ext>
            </a:extLst>
          </p:cNvPr>
          <p:cNvSpPr txBox="1"/>
          <p:nvPr/>
        </p:nvSpPr>
        <p:spPr>
          <a:xfrm>
            <a:off x="8729686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(mm)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E2ACC493-E770-4700-BC93-686145DE5E4A}"/>
              </a:ext>
            </a:extLst>
          </p:cNvPr>
          <p:cNvSpPr txBox="1"/>
          <p:nvPr/>
        </p:nvSpPr>
        <p:spPr>
          <a:xfrm>
            <a:off x="9927665" y="4288188"/>
            <a:ext cx="5715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Fixed Thr (mm)</a:t>
            </a:r>
          </a:p>
        </p:txBody>
      </p: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F8DCF2DF-3C7B-44EF-AF0F-55B9EB1DA36F}"/>
              </a:ext>
            </a:extLst>
          </p:cNvPr>
          <p:cNvSpPr/>
          <p:nvPr/>
        </p:nvSpPr>
        <p:spPr>
          <a:xfrm>
            <a:off x="10216247" y="3681154"/>
            <a:ext cx="1213859" cy="591119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9615 w 1238183"/>
              <a:gd name="connsiteY5" fmla="*/ 29334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70613 h 675176"/>
              <a:gd name="connsiteX1" fmla="*/ 0 w 1238183"/>
              <a:gd name="connsiteY1" fmla="*/ 149679 h 675176"/>
              <a:gd name="connsiteX2" fmla="*/ 79393 w 1238183"/>
              <a:gd name="connsiteY2" fmla="*/ 87208 h 675176"/>
              <a:gd name="connsiteX3" fmla="*/ 190050 w 1238183"/>
              <a:gd name="connsiteY3" fmla="*/ 5290 h 675176"/>
              <a:gd name="connsiteX4" fmla="*/ 311584 w 1238183"/>
              <a:gd name="connsiteY4" fmla="*/ 43339 h 675176"/>
              <a:gd name="connsiteX5" fmla="*/ 570030 w 1238183"/>
              <a:gd name="connsiteY5" fmla="*/ 283844 h 675176"/>
              <a:gd name="connsiteX6" fmla="*/ 761729 w 1238183"/>
              <a:gd name="connsiteY6" fmla="*/ 489101 h 675176"/>
              <a:gd name="connsiteX7" fmla="*/ 860729 w 1238183"/>
              <a:gd name="connsiteY7" fmla="*/ 570518 h 675176"/>
              <a:gd name="connsiteX8" fmla="*/ 1087197 w 1238183"/>
              <a:gd name="connsiteY8" fmla="*/ 646568 h 675176"/>
              <a:gd name="connsiteX9" fmla="*/ 1238183 w 1238183"/>
              <a:gd name="connsiteY9" fmla="*/ 675176 h 675176"/>
              <a:gd name="connsiteX0" fmla="*/ 3941 w 1238183"/>
              <a:gd name="connsiteY0" fmla="*/ 672472 h 677035"/>
              <a:gd name="connsiteX1" fmla="*/ 0 w 1238183"/>
              <a:gd name="connsiteY1" fmla="*/ 151538 h 677035"/>
              <a:gd name="connsiteX2" fmla="*/ 98563 w 1238183"/>
              <a:gd name="connsiteY2" fmla="*/ 114221 h 677035"/>
              <a:gd name="connsiteX3" fmla="*/ 190050 w 1238183"/>
              <a:gd name="connsiteY3" fmla="*/ 7149 h 677035"/>
              <a:gd name="connsiteX4" fmla="*/ 311584 w 1238183"/>
              <a:gd name="connsiteY4" fmla="*/ 45198 h 677035"/>
              <a:gd name="connsiteX5" fmla="*/ 570030 w 1238183"/>
              <a:gd name="connsiteY5" fmla="*/ 285703 h 677035"/>
              <a:gd name="connsiteX6" fmla="*/ 761729 w 1238183"/>
              <a:gd name="connsiteY6" fmla="*/ 490960 h 677035"/>
              <a:gd name="connsiteX7" fmla="*/ 860729 w 1238183"/>
              <a:gd name="connsiteY7" fmla="*/ 572377 h 677035"/>
              <a:gd name="connsiteX8" fmla="*/ 1087197 w 1238183"/>
              <a:gd name="connsiteY8" fmla="*/ 648427 h 677035"/>
              <a:gd name="connsiteX9" fmla="*/ 1238183 w 1238183"/>
              <a:gd name="connsiteY9" fmla="*/ 677035 h 677035"/>
              <a:gd name="connsiteX0" fmla="*/ 12 w 1234254"/>
              <a:gd name="connsiteY0" fmla="*/ 672472 h 677035"/>
              <a:gd name="connsiteX1" fmla="*/ 8851 w 1234254"/>
              <a:gd name="connsiteY1" fmla="*/ 176691 h 677035"/>
              <a:gd name="connsiteX2" fmla="*/ 94634 w 1234254"/>
              <a:gd name="connsiteY2" fmla="*/ 114221 h 677035"/>
              <a:gd name="connsiteX3" fmla="*/ 186121 w 1234254"/>
              <a:gd name="connsiteY3" fmla="*/ 7149 h 677035"/>
              <a:gd name="connsiteX4" fmla="*/ 307655 w 1234254"/>
              <a:gd name="connsiteY4" fmla="*/ 45198 h 677035"/>
              <a:gd name="connsiteX5" fmla="*/ 566101 w 1234254"/>
              <a:gd name="connsiteY5" fmla="*/ 285703 h 677035"/>
              <a:gd name="connsiteX6" fmla="*/ 757800 w 1234254"/>
              <a:gd name="connsiteY6" fmla="*/ 490960 h 677035"/>
              <a:gd name="connsiteX7" fmla="*/ 856800 w 1234254"/>
              <a:gd name="connsiteY7" fmla="*/ 572377 h 677035"/>
              <a:gd name="connsiteX8" fmla="*/ 1083268 w 1234254"/>
              <a:gd name="connsiteY8" fmla="*/ 648427 h 677035"/>
              <a:gd name="connsiteX9" fmla="*/ 1234254 w 1234254"/>
              <a:gd name="connsiteY9" fmla="*/ 677035 h 677035"/>
              <a:gd name="connsiteX0" fmla="*/ 12 w 1234254"/>
              <a:gd name="connsiteY0" fmla="*/ 671411 h 675974"/>
              <a:gd name="connsiteX1" fmla="*/ 8851 w 1234254"/>
              <a:gd name="connsiteY1" fmla="*/ 175630 h 675974"/>
              <a:gd name="connsiteX2" fmla="*/ 104219 w 1234254"/>
              <a:gd name="connsiteY2" fmla="*/ 98786 h 675974"/>
              <a:gd name="connsiteX3" fmla="*/ 186121 w 1234254"/>
              <a:gd name="connsiteY3" fmla="*/ 6088 h 675974"/>
              <a:gd name="connsiteX4" fmla="*/ 307655 w 1234254"/>
              <a:gd name="connsiteY4" fmla="*/ 44137 h 675974"/>
              <a:gd name="connsiteX5" fmla="*/ 566101 w 1234254"/>
              <a:gd name="connsiteY5" fmla="*/ 284642 h 675974"/>
              <a:gd name="connsiteX6" fmla="*/ 757800 w 1234254"/>
              <a:gd name="connsiteY6" fmla="*/ 489899 h 675974"/>
              <a:gd name="connsiteX7" fmla="*/ 856800 w 1234254"/>
              <a:gd name="connsiteY7" fmla="*/ 571316 h 675974"/>
              <a:gd name="connsiteX8" fmla="*/ 1083268 w 1234254"/>
              <a:gd name="connsiteY8" fmla="*/ 647366 h 675974"/>
              <a:gd name="connsiteX9" fmla="*/ 1234254 w 1234254"/>
              <a:gd name="connsiteY9" fmla="*/ 675974 h 6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254" h="675974">
                <a:moveTo>
                  <a:pt x="12" y="671411"/>
                </a:moveTo>
                <a:cubicBezTo>
                  <a:pt x="-371" y="496764"/>
                  <a:pt x="9234" y="350277"/>
                  <a:pt x="8851" y="175630"/>
                </a:cubicBezTo>
                <a:cubicBezTo>
                  <a:pt x="76794" y="117992"/>
                  <a:pt x="25163" y="157851"/>
                  <a:pt x="104219" y="98786"/>
                </a:cubicBezTo>
                <a:cubicBezTo>
                  <a:pt x="127441" y="78815"/>
                  <a:pt x="152215" y="15196"/>
                  <a:pt x="186121" y="6088"/>
                </a:cubicBezTo>
                <a:cubicBezTo>
                  <a:pt x="220027" y="-3020"/>
                  <a:pt x="240323" y="-9306"/>
                  <a:pt x="307655" y="44137"/>
                </a:cubicBezTo>
                <a:cubicBezTo>
                  <a:pt x="412974" y="137481"/>
                  <a:pt x="457990" y="176261"/>
                  <a:pt x="566101" y="284642"/>
                </a:cubicBezTo>
                <a:lnTo>
                  <a:pt x="757800" y="489899"/>
                </a:lnTo>
                <a:lnTo>
                  <a:pt x="856800" y="571316"/>
                </a:lnTo>
                <a:cubicBezTo>
                  <a:pt x="967435" y="618227"/>
                  <a:pt x="1007779" y="622016"/>
                  <a:pt x="1083268" y="647366"/>
                </a:cubicBezTo>
                <a:cubicBezTo>
                  <a:pt x="1136726" y="662083"/>
                  <a:pt x="1156009" y="659421"/>
                  <a:pt x="1234254" y="675974"/>
                </a:cubicBezTo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8729F64C-6041-4385-B339-2B670A5B9C99}"/>
              </a:ext>
            </a:extLst>
          </p:cNvPr>
          <p:cNvCxnSpPr>
            <a:cxnSpLocks/>
            <a:stCxn id="867" idx="0"/>
          </p:cNvCxnSpPr>
          <p:nvPr/>
        </p:nvCxnSpPr>
        <p:spPr>
          <a:xfrm>
            <a:off x="8427766" y="4284737"/>
            <a:ext cx="0" cy="82068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9A8A7341-144F-4B29-B5E9-703868892301}"/>
              </a:ext>
            </a:extLst>
          </p:cNvPr>
          <p:cNvSpPr/>
          <p:nvPr/>
        </p:nvSpPr>
        <p:spPr>
          <a:xfrm>
            <a:off x="8426581" y="4209083"/>
            <a:ext cx="299146" cy="75654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1120 w 304084"/>
              <a:gd name="connsiteY0" fmla="*/ 73245 h 75999"/>
              <a:gd name="connsiteX1" fmla="*/ 0 w 304084"/>
              <a:gd name="connsiteY1" fmla="*/ 0 h 75999"/>
              <a:gd name="connsiteX2" fmla="*/ 114043 w 304084"/>
              <a:gd name="connsiteY2" fmla="*/ 37440 h 75999"/>
              <a:gd name="connsiteX3" fmla="*/ 304084 w 304084"/>
              <a:gd name="connsiteY3" fmla="*/ 75999 h 75999"/>
              <a:gd name="connsiteX0" fmla="*/ 1120 w 254078"/>
              <a:gd name="connsiteY0" fmla="*/ 73245 h 73245"/>
              <a:gd name="connsiteX1" fmla="*/ 0 w 254078"/>
              <a:gd name="connsiteY1" fmla="*/ 0 h 73245"/>
              <a:gd name="connsiteX2" fmla="*/ 114043 w 254078"/>
              <a:gd name="connsiteY2" fmla="*/ 37440 h 73245"/>
              <a:gd name="connsiteX3" fmla="*/ 254078 w 254078"/>
              <a:gd name="connsiteY3" fmla="*/ 64093 h 73245"/>
              <a:gd name="connsiteX0" fmla="*/ 1120 w 282653"/>
              <a:gd name="connsiteY0" fmla="*/ 73245 h 73245"/>
              <a:gd name="connsiteX1" fmla="*/ 0 w 282653"/>
              <a:gd name="connsiteY1" fmla="*/ 0 h 73245"/>
              <a:gd name="connsiteX2" fmla="*/ 114043 w 282653"/>
              <a:gd name="connsiteY2" fmla="*/ 37440 h 73245"/>
              <a:gd name="connsiteX3" fmla="*/ 282653 w 282653"/>
              <a:gd name="connsiteY3" fmla="*/ 71237 h 7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53" h="73245">
                <a:moveTo>
                  <a:pt x="1120" y="73245"/>
                </a:moveTo>
                <a:cubicBezTo>
                  <a:pt x="747" y="48830"/>
                  <a:pt x="373" y="24415"/>
                  <a:pt x="0" y="0"/>
                </a:cubicBezTo>
                <a:lnTo>
                  <a:pt x="114043" y="37440"/>
                </a:lnTo>
                <a:lnTo>
                  <a:pt x="282653" y="71237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6A456055-3152-4606-AA37-0770D62B0EA4}"/>
              </a:ext>
            </a:extLst>
          </p:cNvPr>
          <p:cNvSpPr/>
          <p:nvPr/>
        </p:nvSpPr>
        <p:spPr>
          <a:xfrm>
            <a:off x="10225660" y="3311525"/>
            <a:ext cx="838850" cy="970827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704735 w 1238183"/>
              <a:gd name="connsiteY8" fmla="*/ 655987 h 675572"/>
              <a:gd name="connsiteX9" fmla="*/ 1238183 w 1238183"/>
              <a:gd name="connsiteY9" fmla="*/ 675572 h 675572"/>
              <a:gd name="connsiteX0" fmla="*/ 3941 w 880844"/>
              <a:gd name="connsiteY0" fmla="*/ 671009 h 702638"/>
              <a:gd name="connsiteX1" fmla="*/ 0 w 880844"/>
              <a:gd name="connsiteY1" fmla="*/ 150075 h 702638"/>
              <a:gd name="connsiteX2" fmla="*/ 79393 w 880844"/>
              <a:gd name="connsiteY2" fmla="*/ 87604 h 702638"/>
              <a:gd name="connsiteX3" fmla="*/ 142124 w 880844"/>
              <a:gd name="connsiteY3" fmla="*/ 27245 h 702638"/>
              <a:gd name="connsiteX4" fmla="*/ 263658 w 880844"/>
              <a:gd name="connsiteY4" fmla="*/ 25769 h 702638"/>
              <a:gd name="connsiteX5" fmla="*/ 509823 w 880844"/>
              <a:gd name="connsiteY5" fmla="*/ 236632 h 702638"/>
              <a:gd name="connsiteX6" fmla="*/ 588238 w 880844"/>
              <a:gd name="connsiteY6" fmla="*/ 463603 h 702638"/>
              <a:gd name="connsiteX7" fmla="*/ 679269 w 880844"/>
              <a:gd name="connsiteY7" fmla="*/ 622039 h 702638"/>
              <a:gd name="connsiteX8" fmla="*/ 704735 w 880844"/>
              <a:gd name="connsiteY8" fmla="*/ 655987 h 702638"/>
              <a:gd name="connsiteX9" fmla="*/ 880844 w 880844"/>
              <a:gd name="connsiteY9" fmla="*/ 702638 h 702638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88238 w 802676"/>
              <a:gd name="connsiteY6" fmla="*/ 463603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8694 w 788718"/>
              <a:gd name="connsiteY8" fmla="*/ 578823 h 676597"/>
              <a:gd name="connsiteX9" fmla="*/ 788718 w 788718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57528 w 794302"/>
              <a:gd name="connsiteY6" fmla="*/ 347342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68695 w 794302"/>
              <a:gd name="connsiteY6" fmla="*/ 36237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78994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297087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155 h 676719"/>
              <a:gd name="connsiteX1" fmla="*/ 0 w 794302"/>
              <a:gd name="connsiteY1" fmla="*/ 297209 h 676719"/>
              <a:gd name="connsiteX2" fmla="*/ 48902 w 794302"/>
              <a:gd name="connsiteY2" fmla="*/ 115582 h 676719"/>
              <a:gd name="connsiteX3" fmla="*/ 142124 w 794302"/>
              <a:gd name="connsiteY3" fmla="*/ 28391 h 676719"/>
              <a:gd name="connsiteX4" fmla="*/ 263658 w 794302"/>
              <a:gd name="connsiteY4" fmla="*/ 26915 h 676719"/>
              <a:gd name="connsiteX5" fmla="*/ 509823 w 794302"/>
              <a:gd name="connsiteY5" fmla="*/ 237778 h 676719"/>
              <a:gd name="connsiteX6" fmla="*/ 586718 w 794302"/>
              <a:gd name="connsiteY6" fmla="*/ 379140 h 676719"/>
              <a:gd name="connsiteX7" fmla="*/ 670894 w 794302"/>
              <a:gd name="connsiteY7" fmla="*/ 496879 h 676719"/>
              <a:gd name="connsiteX8" fmla="*/ 708395 w 794302"/>
              <a:gd name="connsiteY8" fmla="*/ 556757 h 676719"/>
              <a:gd name="connsiteX9" fmla="*/ 794302 w 794302"/>
              <a:gd name="connsiteY9" fmla="*/ 676719 h 676719"/>
              <a:gd name="connsiteX0" fmla="*/ 3941 w 794302"/>
              <a:gd name="connsiteY0" fmla="*/ 676119 h 680683"/>
              <a:gd name="connsiteX1" fmla="*/ 0 w 794302"/>
              <a:gd name="connsiteY1" fmla="*/ 301173 h 680683"/>
              <a:gd name="connsiteX2" fmla="*/ 48902 w 794302"/>
              <a:gd name="connsiteY2" fmla="*/ 119546 h 680683"/>
              <a:gd name="connsiteX3" fmla="*/ 142124 w 794302"/>
              <a:gd name="connsiteY3" fmla="*/ 21262 h 680683"/>
              <a:gd name="connsiteX4" fmla="*/ 263658 w 794302"/>
              <a:gd name="connsiteY4" fmla="*/ 30879 h 680683"/>
              <a:gd name="connsiteX5" fmla="*/ 509823 w 794302"/>
              <a:gd name="connsiteY5" fmla="*/ 241742 h 680683"/>
              <a:gd name="connsiteX6" fmla="*/ 586718 w 794302"/>
              <a:gd name="connsiteY6" fmla="*/ 383104 h 680683"/>
              <a:gd name="connsiteX7" fmla="*/ 670894 w 794302"/>
              <a:gd name="connsiteY7" fmla="*/ 500843 h 680683"/>
              <a:gd name="connsiteX8" fmla="*/ 708395 w 794302"/>
              <a:gd name="connsiteY8" fmla="*/ 560721 h 680683"/>
              <a:gd name="connsiteX9" fmla="*/ 794302 w 794302"/>
              <a:gd name="connsiteY9" fmla="*/ 680683 h 680683"/>
              <a:gd name="connsiteX0" fmla="*/ 3941 w 794302"/>
              <a:gd name="connsiteY0" fmla="*/ 876423 h 880987"/>
              <a:gd name="connsiteX1" fmla="*/ 0 w 794302"/>
              <a:gd name="connsiteY1" fmla="*/ 501477 h 880987"/>
              <a:gd name="connsiteX2" fmla="*/ 48902 w 794302"/>
              <a:gd name="connsiteY2" fmla="*/ 319850 h 880987"/>
              <a:gd name="connsiteX3" fmla="*/ 128152 w 794302"/>
              <a:gd name="connsiteY3" fmla="*/ 809 h 880987"/>
              <a:gd name="connsiteX4" fmla="*/ 263658 w 794302"/>
              <a:gd name="connsiteY4" fmla="*/ 231183 h 880987"/>
              <a:gd name="connsiteX5" fmla="*/ 509823 w 794302"/>
              <a:gd name="connsiteY5" fmla="*/ 442046 h 880987"/>
              <a:gd name="connsiteX6" fmla="*/ 586718 w 794302"/>
              <a:gd name="connsiteY6" fmla="*/ 583408 h 880987"/>
              <a:gd name="connsiteX7" fmla="*/ 670894 w 794302"/>
              <a:gd name="connsiteY7" fmla="*/ 701147 h 880987"/>
              <a:gd name="connsiteX8" fmla="*/ 708395 w 794302"/>
              <a:gd name="connsiteY8" fmla="*/ 761025 h 880987"/>
              <a:gd name="connsiteX9" fmla="*/ 794302 w 794302"/>
              <a:gd name="connsiteY9" fmla="*/ 880987 h 880987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509823 w 794302"/>
              <a:gd name="connsiteY5" fmla="*/ 662277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091773 h 1096337"/>
              <a:gd name="connsiteX1" fmla="*/ 0 w 794302"/>
              <a:gd name="connsiteY1" fmla="*/ 716827 h 1096337"/>
              <a:gd name="connsiteX2" fmla="*/ 48902 w 794302"/>
              <a:gd name="connsiteY2" fmla="*/ 535200 h 1096337"/>
              <a:gd name="connsiteX3" fmla="*/ 128152 w 794302"/>
              <a:gd name="connsiteY3" fmla="*/ 216159 h 1096337"/>
              <a:gd name="connsiteX4" fmla="*/ 221742 w 794302"/>
              <a:gd name="connsiteY4" fmla="*/ 1 h 1096337"/>
              <a:gd name="connsiteX5" fmla="*/ 360783 w 794302"/>
              <a:gd name="connsiteY5" fmla="*/ 256019 h 1096337"/>
              <a:gd name="connsiteX6" fmla="*/ 586718 w 794302"/>
              <a:gd name="connsiteY6" fmla="*/ 798758 h 1096337"/>
              <a:gd name="connsiteX7" fmla="*/ 670894 w 794302"/>
              <a:gd name="connsiteY7" fmla="*/ 916497 h 1096337"/>
              <a:gd name="connsiteX8" fmla="*/ 708395 w 794302"/>
              <a:gd name="connsiteY8" fmla="*/ 976375 h 1096337"/>
              <a:gd name="connsiteX9" fmla="*/ 794302 w 794302"/>
              <a:gd name="connsiteY9" fmla="*/ 1096337 h 1096337"/>
              <a:gd name="connsiteX0" fmla="*/ 3941 w 794302"/>
              <a:gd name="connsiteY0" fmla="*/ 1092654 h 1097218"/>
              <a:gd name="connsiteX1" fmla="*/ 0 w 794302"/>
              <a:gd name="connsiteY1" fmla="*/ 717708 h 1097218"/>
              <a:gd name="connsiteX2" fmla="*/ 48902 w 794302"/>
              <a:gd name="connsiteY2" fmla="*/ 536081 h 1097218"/>
              <a:gd name="connsiteX3" fmla="*/ 128152 w 794302"/>
              <a:gd name="connsiteY3" fmla="*/ 217040 h 1097218"/>
              <a:gd name="connsiteX4" fmla="*/ 221742 w 794302"/>
              <a:gd name="connsiteY4" fmla="*/ 882 h 1097218"/>
              <a:gd name="connsiteX5" fmla="*/ 360783 w 794302"/>
              <a:gd name="connsiteY5" fmla="*/ 256900 h 1097218"/>
              <a:gd name="connsiteX6" fmla="*/ 586718 w 794302"/>
              <a:gd name="connsiteY6" fmla="*/ 799639 h 1097218"/>
              <a:gd name="connsiteX7" fmla="*/ 670894 w 794302"/>
              <a:gd name="connsiteY7" fmla="*/ 917378 h 1097218"/>
              <a:gd name="connsiteX8" fmla="*/ 708395 w 794302"/>
              <a:gd name="connsiteY8" fmla="*/ 977256 h 1097218"/>
              <a:gd name="connsiteX9" fmla="*/ 794302 w 794302"/>
              <a:gd name="connsiteY9" fmla="*/ 1097218 h 1097218"/>
              <a:gd name="connsiteX0" fmla="*/ 3941 w 794302"/>
              <a:gd name="connsiteY0" fmla="*/ 1107637 h 1112201"/>
              <a:gd name="connsiteX1" fmla="*/ 0 w 794302"/>
              <a:gd name="connsiteY1" fmla="*/ 732691 h 1112201"/>
              <a:gd name="connsiteX2" fmla="*/ 48902 w 794302"/>
              <a:gd name="connsiteY2" fmla="*/ 551064 h 1112201"/>
              <a:gd name="connsiteX3" fmla="*/ 128152 w 794302"/>
              <a:gd name="connsiteY3" fmla="*/ 232023 h 1112201"/>
              <a:gd name="connsiteX4" fmla="*/ 221742 w 794302"/>
              <a:gd name="connsiteY4" fmla="*/ 814 h 1112201"/>
              <a:gd name="connsiteX5" fmla="*/ 360783 w 794302"/>
              <a:gd name="connsiteY5" fmla="*/ 271883 h 1112201"/>
              <a:gd name="connsiteX6" fmla="*/ 586718 w 794302"/>
              <a:gd name="connsiteY6" fmla="*/ 814622 h 1112201"/>
              <a:gd name="connsiteX7" fmla="*/ 670894 w 794302"/>
              <a:gd name="connsiteY7" fmla="*/ 932361 h 1112201"/>
              <a:gd name="connsiteX8" fmla="*/ 708395 w 794302"/>
              <a:gd name="connsiteY8" fmla="*/ 992239 h 1112201"/>
              <a:gd name="connsiteX9" fmla="*/ 794302 w 794302"/>
              <a:gd name="connsiteY9" fmla="*/ 1112201 h 1112201"/>
              <a:gd name="connsiteX0" fmla="*/ 3941 w 794302"/>
              <a:gd name="connsiteY0" fmla="*/ 1107719 h 1112283"/>
              <a:gd name="connsiteX1" fmla="*/ 0 w 794302"/>
              <a:gd name="connsiteY1" fmla="*/ 732773 h 1112283"/>
              <a:gd name="connsiteX2" fmla="*/ 48902 w 794302"/>
              <a:gd name="connsiteY2" fmla="*/ 551146 h 1112283"/>
              <a:gd name="connsiteX3" fmla="*/ 132809 w 794302"/>
              <a:gd name="connsiteY3" fmla="*/ 217053 h 1112283"/>
              <a:gd name="connsiteX4" fmla="*/ 221742 w 794302"/>
              <a:gd name="connsiteY4" fmla="*/ 896 h 1112283"/>
              <a:gd name="connsiteX5" fmla="*/ 360783 w 794302"/>
              <a:gd name="connsiteY5" fmla="*/ 271965 h 1112283"/>
              <a:gd name="connsiteX6" fmla="*/ 586718 w 794302"/>
              <a:gd name="connsiteY6" fmla="*/ 814704 h 1112283"/>
              <a:gd name="connsiteX7" fmla="*/ 670894 w 794302"/>
              <a:gd name="connsiteY7" fmla="*/ 932443 h 1112283"/>
              <a:gd name="connsiteX8" fmla="*/ 708395 w 794302"/>
              <a:gd name="connsiteY8" fmla="*/ 992321 h 1112283"/>
              <a:gd name="connsiteX9" fmla="*/ 794302 w 794302"/>
              <a:gd name="connsiteY9" fmla="*/ 1112283 h 1112283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60783 w 794302"/>
              <a:gd name="connsiteY5" fmla="*/ 272028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70307 w 794302"/>
              <a:gd name="connsiteY5" fmla="*/ 215267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4357 h 1108921"/>
              <a:gd name="connsiteX1" fmla="*/ 0 w 794302"/>
              <a:gd name="connsiteY1" fmla="*/ 729411 h 1108921"/>
              <a:gd name="connsiteX2" fmla="*/ 48902 w 794302"/>
              <a:gd name="connsiteY2" fmla="*/ 547784 h 1108921"/>
              <a:gd name="connsiteX3" fmla="*/ 132809 w 794302"/>
              <a:gd name="connsiteY3" fmla="*/ 213691 h 1108921"/>
              <a:gd name="connsiteX4" fmla="*/ 255767 w 794302"/>
              <a:gd name="connsiteY4" fmla="*/ 914 h 1108921"/>
              <a:gd name="connsiteX5" fmla="*/ 370307 w 794302"/>
              <a:gd name="connsiteY5" fmla="*/ 211842 h 1108921"/>
              <a:gd name="connsiteX6" fmla="*/ 586718 w 794302"/>
              <a:gd name="connsiteY6" fmla="*/ 811342 h 1108921"/>
              <a:gd name="connsiteX7" fmla="*/ 670894 w 794302"/>
              <a:gd name="connsiteY7" fmla="*/ 929081 h 1108921"/>
              <a:gd name="connsiteX8" fmla="*/ 708395 w 794302"/>
              <a:gd name="connsiteY8" fmla="*/ 988959 h 1108921"/>
              <a:gd name="connsiteX9" fmla="*/ 794302 w 794302"/>
              <a:gd name="connsiteY9" fmla="*/ 1108921 h 1108921"/>
              <a:gd name="connsiteX0" fmla="*/ 3941 w 794302"/>
              <a:gd name="connsiteY0" fmla="*/ 1104263 h 1108827"/>
              <a:gd name="connsiteX1" fmla="*/ 0 w 794302"/>
              <a:gd name="connsiteY1" fmla="*/ 729317 h 1108827"/>
              <a:gd name="connsiteX2" fmla="*/ 48902 w 794302"/>
              <a:gd name="connsiteY2" fmla="*/ 547690 h 1108827"/>
              <a:gd name="connsiteX3" fmla="*/ 155494 w 794302"/>
              <a:gd name="connsiteY3" fmla="*/ 230496 h 1108827"/>
              <a:gd name="connsiteX4" fmla="*/ 255767 w 794302"/>
              <a:gd name="connsiteY4" fmla="*/ 820 h 1108827"/>
              <a:gd name="connsiteX5" fmla="*/ 370307 w 794302"/>
              <a:gd name="connsiteY5" fmla="*/ 211748 h 1108827"/>
              <a:gd name="connsiteX6" fmla="*/ 586718 w 794302"/>
              <a:gd name="connsiteY6" fmla="*/ 811248 h 1108827"/>
              <a:gd name="connsiteX7" fmla="*/ 670894 w 794302"/>
              <a:gd name="connsiteY7" fmla="*/ 928987 h 1108827"/>
              <a:gd name="connsiteX8" fmla="*/ 708395 w 794302"/>
              <a:gd name="connsiteY8" fmla="*/ 988865 h 1108827"/>
              <a:gd name="connsiteX9" fmla="*/ 794302 w 794302"/>
              <a:gd name="connsiteY9" fmla="*/ 1108827 h 1108827"/>
              <a:gd name="connsiteX0" fmla="*/ 3941 w 794302"/>
              <a:gd name="connsiteY0" fmla="*/ 1104497 h 1109061"/>
              <a:gd name="connsiteX1" fmla="*/ 0 w 794302"/>
              <a:gd name="connsiteY1" fmla="*/ 729551 h 1109061"/>
              <a:gd name="connsiteX2" fmla="*/ 48902 w 794302"/>
              <a:gd name="connsiteY2" fmla="*/ 547924 h 1109061"/>
              <a:gd name="connsiteX3" fmla="*/ 155494 w 794302"/>
              <a:gd name="connsiteY3" fmla="*/ 230730 h 1109061"/>
              <a:gd name="connsiteX4" fmla="*/ 255767 w 794302"/>
              <a:gd name="connsiteY4" fmla="*/ 1054 h 1109061"/>
              <a:gd name="connsiteX5" fmla="*/ 370307 w 794302"/>
              <a:gd name="connsiteY5" fmla="*/ 211982 h 1109061"/>
              <a:gd name="connsiteX6" fmla="*/ 586718 w 794302"/>
              <a:gd name="connsiteY6" fmla="*/ 811482 h 1109061"/>
              <a:gd name="connsiteX7" fmla="*/ 670894 w 794302"/>
              <a:gd name="connsiteY7" fmla="*/ 929221 h 1109061"/>
              <a:gd name="connsiteX8" fmla="*/ 708395 w 794302"/>
              <a:gd name="connsiteY8" fmla="*/ 989099 h 1109061"/>
              <a:gd name="connsiteX9" fmla="*/ 794302 w 794302"/>
              <a:gd name="connsiteY9" fmla="*/ 1109061 h 1109061"/>
              <a:gd name="connsiteX0" fmla="*/ 3941 w 794302"/>
              <a:gd name="connsiteY0" fmla="*/ 1104289 h 1108853"/>
              <a:gd name="connsiteX1" fmla="*/ 0 w 794302"/>
              <a:gd name="connsiteY1" fmla="*/ 729343 h 1108853"/>
              <a:gd name="connsiteX2" fmla="*/ 80092 w 794302"/>
              <a:gd name="connsiteY2" fmla="*/ 578135 h 1108853"/>
              <a:gd name="connsiteX3" fmla="*/ 155494 w 794302"/>
              <a:gd name="connsiteY3" fmla="*/ 230522 h 1108853"/>
              <a:gd name="connsiteX4" fmla="*/ 255767 w 794302"/>
              <a:gd name="connsiteY4" fmla="*/ 846 h 1108853"/>
              <a:gd name="connsiteX5" fmla="*/ 370307 w 794302"/>
              <a:gd name="connsiteY5" fmla="*/ 211774 h 1108853"/>
              <a:gd name="connsiteX6" fmla="*/ 586718 w 794302"/>
              <a:gd name="connsiteY6" fmla="*/ 811274 h 1108853"/>
              <a:gd name="connsiteX7" fmla="*/ 670894 w 794302"/>
              <a:gd name="connsiteY7" fmla="*/ 929013 h 1108853"/>
              <a:gd name="connsiteX8" fmla="*/ 708395 w 794302"/>
              <a:gd name="connsiteY8" fmla="*/ 988891 h 1108853"/>
              <a:gd name="connsiteX9" fmla="*/ 794302 w 794302"/>
              <a:gd name="connsiteY9" fmla="*/ 1108853 h 1108853"/>
              <a:gd name="connsiteX0" fmla="*/ 4 w 790365"/>
              <a:gd name="connsiteY0" fmla="*/ 1104289 h 1108853"/>
              <a:gd name="connsiteX1" fmla="*/ 30089 w 790365"/>
              <a:gd name="connsiteY1" fmla="*/ 783423 h 1108853"/>
              <a:gd name="connsiteX2" fmla="*/ 76155 w 790365"/>
              <a:gd name="connsiteY2" fmla="*/ 578135 h 1108853"/>
              <a:gd name="connsiteX3" fmla="*/ 151557 w 790365"/>
              <a:gd name="connsiteY3" fmla="*/ 230522 h 1108853"/>
              <a:gd name="connsiteX4" fmla="*/ 251830 w 790365"/>
              <a:gd name="connsiteY4" fmla="*/ 846 h 1108853"/>
              <a:gd name="connsiteX5" fmla="*/ 366370 w 790365"/>
              <a:gd name="connsiteY5" fmla="*/ 211774 h 1108853"/>
              <a:gd name="connsiteX6" fmla="*/ 582781 w 790365"/>
              <a:gd name="connsiteY6" fmla="*/ 811274 h 1108853"/>
              <a:gd name="connsiteX7" fmla="*/ 666957 w 790365"/>
              <a:gd name="connsiteY7" fmla="*/ 929013 h 1108853"/>
              <a:gd name="connsiteX8" fmla="*/ 704458 w 790365"/>
              <a:gd name="connsiteY8" fmla="*/ 988891 h 1108853"/>
              <a:gd name="connsiteX9" fmla="*/ 790365 w 790365"/>
              <a:gd name="connsiteY9" fmla="*/ 1108853 h 1108853"/>
              <a:gd name="connsiteX0" fmla="*/ 2531 w 792892"/>
              <a:gd name="connsiteY0" fmla="*/ 1104289 h 1108853"/>
              <a:gd name="connsiteX1" fmla="*/ 32616 w 792892"/>
              <a:gd name="connsiteY1" fmla="*/ 783423 h 1108853"/>
              <a:gd name="connsiteX2" fmla="*/ 78682 w 792892"/>
              <a:gd name="connsiteY2" fmla="*/ 578135 h 1108853"/>
              <a:gd name="connsiteX3" fmla="*/ 154084 w 792892"/>
              <a:gd name="connsiteY3" fmla="*/ 230522 h 1108853"/>
              <a:gd name="connsiteX4" fmla="*/ 254357 w 792892"/>
              <a:gd name="connsiteY4" fmla="*/ 846 h 1108853"/>
              <a:gd name="connsiteX5" fmla="*/ 368897 w 792892"/>
              <a:gd name="connsiteY5" fmla="*/ 211774 h 1108853"/>
              <a:gd name="connsiteX6" fmla="*/ 585308 w 792892"/>
              <a:gd name="connsiteY6" fmla="*/ 811274 h 1108853"/>
              <a:gd name="connsiteX7" fmla="*/ 669484 w 792892"/>
              <a:gd name="connsiteY7" fmla="*/ 929013 h 1108853"/>
              <a:gd name="connsiteX8" fmla="*/ 706985 w 792892"/>
              <a:gd name="connsiteY8" fmla="*/ 988891 h 1108853"/>
              <a:gd name="connsiteX9" fmla="*/ 792892 w 792892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468 w 802172"/>
              <a:gd name="connsiteY0" fmla="*/ 1104289 h 1108853"/>
              <a:gd name="connsiteX1" fmla="*/ 39060 w 802172"/>
              <a:gd name="connsiteY1" fmla="*/ 790182 h 1108853"/>
              <a:gd name="connsiteX2" fmla="*/ 87962 w 802172"/>
              <a:gd name="connsiteY2" fmla="*/ 578135 h 1108853"/>
              <a:gd name="connsiteX3" fmla="*/ 163364 w 802172"/>
              <a:gd name="connsiteY3" fmla="*/ 230522 h 1108853"/>
              <a:gd name="connsiteX4" fmla="*/ 263637 w 802172"/>
              <a:gd name="connsiteY4" fmla="*/ 846 h 1108853"/>
              <a:gd name="connsiteX5" fmla="*/ 378177 w 802172"/>
              <a:gd name="connsiteY5" fmla="*/ 211774 h 1108853"/>
              <a:gd name="connsiteX6" fmla="*/ 594588 w 802172"/>
              <a:gd name="connsiteY6" fmla="*/ 811274 h 1108853"/>
              <a:gd name="connsiteX7" fmla="*/ 678764 w 802172"/>
              <a:gd name="connsiteY7" fmla="*/ 929013 h 1108853"/>
              <a:gd name="connsiteX8" fmla="*/ 716265 w 802172"/>
              <a:gd name="connsiteY8" fmla="*/ 988891 h 1108853"/>
              <a:gd name="connsiteX9" fmla="*/ 802172 w 802172"/>
              <a:gd name="connsiteY9" fmla="*/ 1108853 h 1108853"/>
              <a:gd name="connsiteX0" fmla="*/ 2076 w 803780"/>
              <a:gd name="connsiteY0" fmla="*/ 1104289 h 1108853"/>
              <a:gd name="connsiteX1" fmla="*/ 40668 w 803780"/>
              <a:gd name="connsiteY1" fmla="*/ 790182 h 1108853"/>
              <a:gd name="connsiteX2" fmla="*/ 89570 w 803780"/>
              <a:gd name="connsiteY2" fmla="*/ 578135 h 1108853"/>
              <a:gd name="connsiteX3" fmla="*/ 164972 w 803780"/>
              <a:gd name="connsiteY3" fmla="*/ 230522 h 1108853"/>
              <a:gd name="connsiteX4" fmla="*/ 265245 w 803780"/>
              <a:gd name="connsiteY4" fmla="*/ 846 h 1108853"/>
              <a:gd name="connsiteX5" fmla="*/ 379785 w 803780"/>
              <a:gd name="connsiteY5" fmla="*/ 211774 h 1108853"/>
              <a:gd name="connsiteX6" fmla="*/ 596196 w 803780"/>
              <a:gd name="connsiteY6" fmla="*/ 811274 h 1108853"/>
              <a:gd name="connsiteX7" fmla="*/ 680372 w 803780"/>
              <a:gd name="connsiteY7" fmla="*/ 929013 h 1108853"/>
              <a:gd name="connsiteX8" fmla="*/ 717873 w 803780"/>
              <a:gd name="connsiteY8" fmla="*/ 988891 h 1108853"/>
              <a:gd name="connsiteX9" fmla="*/ 803780 w 803780"/>
              <a:gd name="connsiteY9" fmla="*/ 1108853 h 11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780" h="1108853">
                <a:moveTo>
                  <a:pt x="2076" y="1104289"/>
                </a:moveTo>
                <a:cubicBezTo>
                  <a:pt x="1693" y="885703"/>
                  <a:pt x="-12823" y="890471"/>
                  <a:pt x="40668" y="790182"/>
                </a:cubicBezTo>
                <a:cubicBezTo>
                  <a:pt x="63944" y="711494"/>
                  <a:pt x="69139" y="691332"/>
                  <a:pt x="89570" y="578135"/>
                </a:cubicBezTo>
                <a:cubicBezTo>
                  <a:pt x="112792" y="558164"/>
                  <a:pt x="135693" y="326737"/>
                  <a:pt x="164972" y="230522"/>
                </a:cubicBezTo>
                <a:cubicBezTo>
                  <a:pt x="194251" y="134307"/>
                  <a:pt x="179283" y="-12460"/>
                  <a:pt x="265245" y="846"/>
                </a:cubicBezTo>
                <a:cubicBezTo>
                  <a:pt x="337961" y="99207"/>
                  <a:pt x="318248" y="78308"/>
                  <a:pt x="379785" y="211774"/>
                </a:cubicBezTo>
                <a:lnTo>
                  <a:pt x="596196" y="811274"/>
                </a:lnTo>
                <a:lnTo>
                  <a:pt x="680372" y="929013"/>
                </a:lnTo>
                <a:lnTo>
                  <a:pt x="717873" y="988891"/>
                </a:lnTo>
                <a:cubicBezTo>
                  <a:pt x="751451" y="1014465"/>
                  <a:pt x="761828" y="1044182"/>
                  <a:pt x="803780" y="1108853"/>
                </a:cubicBezTo>
              </a:path>
            </a:pathLst>
          </a:custGeom>
          <a:solidFill>
            <a:srgbClr val="CC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B58E2E62-9D50-459B-A609-922A7E23F56C}"/>
              </a:ext>
            </a:extLst>
          </p:cNvPr>
          <p:cNvCxnSpPr>
            <a:cxnSpLocks/>
          </p:cNvCxnSpPr>
          <p:nvPr/>
        </p:nvCxnSpPr>
        <p:spPr>
          <a:xfrm>
            <a:off x="8198010" y="4284234"/>
            <a:ext cx="0" cy="77931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6CB96A11-5B3E-45B4-88E5-0FA0E748E944}"/>
              </a:ext>
            </a:extLst>
          </p:cNvPr>
          <p:cNvSpPr/>
          <p:nvPr/>
        </p:nvSpPr>
        <p:spPr>
          <a:xfrm>
            <a:off x="8198010" y="4107269"/>
            <a:ext cx="131570" cy="176965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267161 w 311228"/>
              <a:gd name="connsiteY2" fmla="*/ 0 h 68855"/>
              <a:gd name="connsiteX3" fmla="*/ 311228 w 311228"/>
              <a:gd name="connsiteY3" fmla="*/ 68855 h 68855"/>
              <a:gd name="connsiteX0" fmla="*/ 8264 w 322245"/>
              <a:gd name="connsiteY0" fmla="*/ 66101 h 66101"/>
              <a:gd name="connsiteX1" fmla="*/ 0 w 322245"/>
              <a:gd name="connsiteY1" fmla="*/ 0 h 66101"/>
              <a:gd name="connsiteX2" fmla="*/ 267161 w 322245"/>
              <a:gd name="connsiteY2" fmla="*/ 0 h 66101"/>
              <a:gd name="connsiteX3" fmla="*/ 322245 w 322245"/>
              <a:gd name="connsiteY3" fmla="*/ 66101 h 66101"/>
              <a:gd name="connsiteX0" fmla="*/ 0 w 313981"/>
              <a:gd name="connsiteY0" fmla="*/ 110169 h 110169"/>
              <a:gd name="connsiteX1" fmla="*/ 225845 w 313981"/>
              <a:gd name="connsiteY1" fmla="*/ 0 h 110169"/>
              <a:gd name="connsiteX2" fmla="*/ 258897 w 313981"/>
              <a:gd name="connsiteY2" fmla="*/ 44068 h 110169"/>
              <a:gd name="connsiteX3" fmla="*/ 313981 w 313981"/>
              <a:gd name="connsiteY3" fmla="*/ 110169 h 110169"/>
              <a:gd name="connsiteX0" fmla="*/ 0 w 90890"/>
              <a:gd name="connsiteY0" fmla="*/ 115678 h 115678"/>
              <a:gd name="connsiteX1" fmla="*/ 2754 w 90890"/>
              <a:gd name="connsiteY1" fmla="*/ 0 h 115678"/>
              <a:gd name="connsiteX2" fmla="*/ 35806 w 90890"/>
              <a:gd name="connsiteY2" fmla="*/ 44068 h 115678"/>
              <a:gd name="connsiteX3" fmla="*/ 90890 w 90890"/>
              <a:gd name="connsiteY3" fmla="*/ 110169 h 1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90" h="115678">
                <a:moveTo>
                  <a:pt x="0" y="115678"/>
                </a:moveTo>
                <a:lnTo>
                  <a:pt x="2754" y="0"/>
                </a:lnTo>
                <a:lnTo>
                  <a:pt x="35806" y="44068"/>
                </a:lnTo>
                <a:lnTo>
                  <a:pt x="90890" y="110169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20C1870F-5978-4CF8-8D70-DD206127A043}"/>
              </a:ext>
            </a:extLst>
          </p:cNvPr>
          <p:cNvSpPr txBox="1"/>
          <p:nvPr/>
        </p:nvSpPr>
        <p:spPr>
          <a:xfrm>
            <a:off x="7820069" y="4315320"/>
            <a:ext cx="54173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(100-x)</a:t>
            </a:r>
            <a:r>
              <a:rPr lang="en-GB" sz="800" b="1" baseline="30000" dirty="0"/>
              <a:t>th</a:t>
            </a:r>
            <a:r>
              <a:rPr lang="en-GB" sz="800" b="1" dirty="0"/>
              <a:t> Perc </a:t>
            </a:r>
          </a:p>
          <a:p>
            <a:pPr algn="ctr"/>
            <a:r>
              <a:rPr lang="en-GB" sz="800" b="1" dirty="0"/>
              <a:t>ENS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F4C16D91-CBCF-4639-B9AF-7604AF7E97DA}"/>
              </a:ext>
            </a:extLst>
          </p:cNvPr>
          <p:cNvSpPr txBox="1"/>
          <p:nvPr/>
        </p:nvSpPr>
        <p:spPr>
          <a:xfrm>
            <a:off x="8166913" y="3830250"/>
            <a:ext cx="618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Fixed x %</a:t>
            </a: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BA0ABCD3-B5F7-410E-8B78-7EABC8CBB0C4}"/>
              </a:ext>
            </a:extLst>
          </p:cNvPr>
          <p:cNvCxnSpPr>
            <a:cxnSpLocks/>
          </p:cNvCxnSpPr>
          <p:nvPr/>
        </p:nvCxnSpPr>
        <p:spPr>
          <a:xfrm flipH="1">
            <a:off x="10470413" y="3376648"/>
            <a:ext cx="224558" cy="17788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CC31880B-260D-4A98-AF9B-64E0AB016F70}"/>
              </a:ext>
            </a:extLst>
          </p:cNvPr>
          <p:cNvCxnSpPr>
            <a:cxnSpLocks/>
            <a:stCxn id="891" idx="1"/>
          </p:cNvCxnSpPr>
          <p:nvPr/>
        </p:nvCxnSpPr>
        <p:spPr>
          <a:xfrm flipH="1">
            <a:off x="10219006" y="3813578"/>
            <a:ext cx="0" cy="52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6" name="TextBox 875">
            <a:extLst>
              <a:ext uri="{FF2B5EF4-FFF2-40B4-BE49-F238E27FC236}">
                <a16:creationId xmlns:a16="http://schemas.microsoft.com/office/drawing/2014/main" id="{C47A8EBC-7A10-4C99-8782-2195FB92F18E}"/>
              </a:ext>
            </a:extLst>
          </p:cNvPr>
          <p:cNvSpPr txBox="1"/>
          <p:nvPr/>
        </p:nvSpPr>
        <p:spPr>
          <a:xfrm>
            <a:off x="10568453" y="3184713"/>
            <a:ext cx="941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Prob_ENS not exceeding Thr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5D193FE4-CADF-40C4-BBB1-C77D9ADDAC4E}"/>
              </a:ext>
            </a:extLst>
          </p:cNvPr>
          <p:cNvSpPr txBox="1"/>
          <p:nvPr/>
        </p:nvSpPr>
        <p:spPr>
          <a:xfrm rot="16200000">
            <a:off x="9527610" y="1757561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(%)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8980ADA2-9E50-4B15-BB13-368100CB74FA}"/>
              </a:ext>
            </a:extLst>
          </p:cNvPr>
          <p:cNvSpPr txBox="1"/>
          <p:nvPr/>
        </p:nvSpPr>
        <p:spPr>
          <a:xfrm>
            <a:off x="10126836" y="890202"/>
            <a:ext cx="160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Point rainfall forecast distribution (of 5100 values) for one grid-box, for all ENS members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E60D7319-49A0-4BBC-918B-E40588AF8B2E}"/>
              </a:ext>
            </a:extLst>
          </p:cNvPr>
          <p:cNvSpPr txBox="1"/>
          <p:nvPr/>
        </p:nvSpPr>
        <p:spPr>
          <a:xfrm>
            <a:off x="10137659" y="584111"/>
            <a:ext cx="158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ENS forecasts distribution (of 51 values) for one grid-box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643CA91-06BD-4A29-9C77-31C89B0136FF}"/>
              </a:ext>
            </a:extLst>
          </p:cNvPr>
          <p:cNvSpPr txBox="1"/>
          <p:nvPr/>
        </p:nvSpPr>
        <p:spPr>
          <a:xfrm>
            <a:off x="6627084" y="3015894"/>
            <a:ext cx="2683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Percentiles (mm)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95FD2756-0257-4FF9-85E9-9BD3774E6C2C}"/>
              </a:ext>
            </a:extLst>
          </p:cNvPr>
          <p:cNvSpPr txBox="1"/>
          <p:nvPr/>
        </p:nvSpPr>
        <p:spPr>
          <a:xfrm>
            <a:off x="9312584" y="3022369"/>
            <a:ext cx="2659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of Not Exceeding a Threshold (%)</a:t>
            </a: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57461A36-8E08-4573-A084-52703A4D6691}"/>
              </a:ext>
            </a:extLst>
          </p:cNvPr>
          <p:cNvSpPr/>
          <p:nvPr/>
        </p:nvSpPr>
        <p:spPr>
          <a:xfrm>
            <a:off x="7216175" y="324175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83" name="Freeform: Shape 882">
            <a:extLst>
              <a:ext uri="{FF2B5EF4-FFF2-40B4-BE49-F238E27FC236}">
                <a16:creationId xmlns:a16="http://schemas.microsoft.com/office/drawing/2014/main" id="{2ECA9D68-33C2-4B42-87C3-04504D5BA8AE}"/>
              </a:ext>
            </a:extLst>
          </p:cNvPr>
          <p:cNvSpPr/>
          <p:nvPr/>
        </p:nvSpPr>
        <p:spPr>
          <a:xfrm>
            <a:off x="7225699" y="367679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112F0C3-26ED-4933-8D7C-672A96D4DAF6}"/>
              </a:ext>
            </a:extLst>
          </p:cNvPr>
          <p:cNvSpPr txBox="1"/>
          <p:nvPr/>
        </p:nvSpPr>
        <p:spPr>
          <a:xfrm>
            <a:off x="7170296" y="4266591"/>
            <a:ext cx="77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(mm)</a:t>
            </a:r>
          </a:p>
        </p:txBody>
      </p:sp>
      <p:sp>
        <p:nvSpPr>
          <p:cNvPr id="885" name="Freeform: Shape 884">
            <a:extLst>
              <a:ext uri="{FF2B5EF4-FFF2-40B4-BE49-F238E27FC236}">
                <a16:creationId xmlns:a16="http://schemas.microsoft.com/office/drawing/2014/main" id="{FE7F8329-064A-4D85-9448-24C7F93909DC}"/>
              </a:ext>
            </a:extLst>
          </p:cNvPr>
          <p:cNvSpPr/>
          <p:nvPr/>
        </p:nvSpPr>
        <p:spPr>
          <a:xfrm>
            <a:off x="7388325" y="330376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6E82D255-3B54-47AC-BF39-D974BE3A3413}"/>
              </a:ext>
            </a:extLst>
          </p:cNvPr>
          <p:cNvSpPr txBox="1"/>
          <p:nvPr/>
        </p:nvSpPr>
        <p:spPr>
          <a:xfrm rot="16200000">
            <a:off x="6629153" y="365041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(%)</a:t>
            </a:r>
          </a:p>
        </p:txBody>
      </p:sp>
      <p:cxnSp>
        <p:nvCxnSpPr>
          <p:cNvPr id="887" name="Straight Arrow Connector 886">
            <a:extLst>
              <a:ext uri="{FF2B5EF4-FFF2-40B4-BE49-F238E27FC236}">
                <a16:creationId xmlns:a16="http://schemas.microsoft.com/office/drawing/2014/main" id="{F1A04006-2CC1-439A-B76C-5943E0E69365}"/>
              </a:ext>
            </a:extLst>
          </p:cNvPr>
          <p:cNvCxnSpPr>
            <a:cxnSpLocks/>
          </p:cNvCxnSpPr>
          <p:nvPr/>
        </p:nvCxnSpPr>
        <p:spPr>
          <a:xfrm flipH="1">
            <a:off x="8240416" y="3990716"/>
            <a:ext cx="228600" cy="24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Arrow Connector 887">
            <a:extLst>
              <a:ext uri="{FF2B5EF4-FFF2-40B4-BE49-F238E27FC236}">
                <a16:creationId xmlns:a16="http://schemas.microsoft.com/office/drawing/2014/main" id="{39B6FB62-ED3A-4DD0-9847-3B3B9C48D426}"/>
              </a:ext>
            </a:extLst>
          </p:cNvPr>
          <p:cNvCxnSpPr>
            <a:cxnSpLocks/>
          </p:cNvCxnSpPr>
          <p:nvPr/>
        </p:nvCxnSpPr>
        <p:spPr>
          <a:xfrm flipH="1">
            <a:off x="8462436" y="3990716"/>
            <a:ext cx="12176" cy="26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11045C97-297D-41BC-B97B-A57B65408348}"/>
              </a:ext>
            </a:extLst>
          </p:cNvPr>
          <p:cNvSpPr txBox="1"/>
          <p:nvPr/>
        </p:nvSpPr>
        <p:spPr>
          <a:xfrm>
            <a:off x="8300209" y="4314472"/>
            <a:ext cx="54173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(100-x)</a:t>
            </a:r>
            <a:r>
              <a:rPr lang="en-GB" sz="800" b="1" baseline="30000" dirty="0"/>
              <a:t>th</a:t>
            </a:r>
            <a:r>
              <a:rPr lang="en-GB" sz="800" b="1" dirty="0"/>
              <a:t> Perc </a:t>
            </a:r>
          </a:p>
          <a:p>
            <a:pPr algn="ctr"/>
            <a:r>
              <a:rPr lang="en-GB" sz="800" b="1" dirty="0"/>
              <a:t>ecPoint</a:t>
            </a: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3CA0D282-68FB-46C9-8E68-A3AC6B408779}"/>
              </a:ext>
            </a:extLst>
          </p:cNvPr>
          <p:cNvSpPr/>
          <p:nvPr/>
        </p:nvSpPr>
        <p:spPr>
          <a:xfrm>
            <a:off x="9949923" y="324175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91" name="Freeform: Shape 890">
            <a:extLst>
              <a:ext uri="{FF2B5EF4-FFF2-40B4-BE49-F238E27FC236}">
                <a16:creationId xmlns:a16="http://schemas.microsoft.com/office/drawing/2014/main" id="{E9593ACE-4AB4-4E0E-9B19-9CB102DF94DA}"/>
              </a:ext>
            </a:extLst>
          </p:cNvPr>
          <p:cNvSpPr/>
          <p:nvPr/>
        </p:nvSpPr>
        <p:spPr>
          <a:xfrm>
            <a:off x="9959447" y="367679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F6DC2C32-1E4B-4CB2-90ED-AF748AB97389}"/>
              </a:ext>
            </a:extLst>
          </p:cNvPr>
          <p:cNvSpPr txBox="1"/>
          <p:nvPr/>
        </p:nvSpPr>
        <p:spPr>
          <a:xfrm>
            <a:off x="10448762" y="4266591"/>
            <a:ext cx="1064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(mm)</a:t>
            </a:r>
          </a:p>
        </p:txBody>
      </p:sp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744C618D-0B86-47D0-953D-8A779030CD1D}"/>
              </a:ext>
            </a:extLst>
          </p:cNvPr>
          <p:cNvSpPr/>
          <p:nvPr/>
        </p:nvSpPr>
        <p:spPr>
          <a:xfrm>
            <a:off x="10122073" y="330376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B5606483-9CBD-4F31-A346-43681F4A9604}"/>
              </a:ext>
            </a:extLst>
          </p:cNvPr>
          <p:cNvSpPr txBox="1"/>
          <p:nvPr/>
        </p:nvSpPr>
        <p:spPr>
          <a:xfrm rot="16200000">
            <a:off x="9323989" y="365041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(%)</a:t>
            </a:r>
          </a:p>
        </p:txBody>
      </p:sp>
      <p:pic>
        <p:nvPicPr>
          <p:cNvPr id="895" name="Picture 894">
            <a:extLst>
              <a:ext uri="{FF2B5EF4-FFF2-40B4-BE49-F238E27FC236}">
                <a16:creationId xmlns:a16="http://schemas.microsoft.com/office/drawing/2014/main" id="{7DF34C78-20ED-4274-B39E-308C418C69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23" t="37367" r="29703" b="13414"/>
          <a:stretch/>
        </p:blipFill>
        <p:spPr>
          <a:xfrm>
            <a:off x="7125083" y="5358060"/>
            <a:ext cx="1800000" cy="1252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96" name="Picture 895">
            <a:extLst>
              <a:ext uri="{FF2B5EF4-FFF2-40B4-BE49-F238E27FC236}">
                <a16:creationId xmlns:a16="http://schemas.microsoft.com/office/drawing/2014/main" id="{DDCC7201-1015-4D74-B8B2-7F66158DE2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87" t="37406" r="29740" b="13374"/>
          <a:stretch/>
        </p:blipFill>
        <p:spPr>
          <a:xfrm>
            <a:off x="7125083" y="6644434"/>
            <a:ext cx="1800000" cy="1252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97" name="TextBox 896">
            <a:extLst>
              <a:ext uri="{FF2B5EF4-FFF2-40B4-BE49-F238E27FC236}">
                <a16:creationId xmlns:a16="http://schemas.microsoft.com/office/drawing/2014/main" id="{5A0CFCB2-3A51-40D3-8CB6-715DE67401FB}"/>
              </a:ext>
            </a:extLst>
          </p:cNvPr>
          <p:cNvSpPr txBox="1"/>
          <p:nvPr/>
        </p:nvSpPr>
        <p:spPr>
          <a:xfrm rot="16200000">
            <a:off x="6513952" y="485781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9C955D9A-A078-4C75-891A-822392A8F2C6}"/>
              </a:ext>
            </a:extLst>
          </p:cNvPr>
          <p:cNvSpPr txBox="1"/>
          <p:nvPr/>
        </p:nvSpPr>
        <p:spPr>
          <a:xfrm rot="16200000">
            <a:off x="6653459" y="485781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0.5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90BB9601-6509-42E4-9DAF-D10FC9B9377D}"/>
              </a:ext>
            </a:extLst>
          </p:cNvPr>
          <p:cNvSpPr txBox="1"/>
          <p:nvPr/>
        </p:nvSpPr>
        <p:spPr>
          <a:xfrm rot="16200000">
            <a:off x="6803858" y="4857809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929510F8-9BDB-4B9A-AF13-D075F5890DCB}"/>
              </a:ext>
            </a:extLst>
          </p:cNvPr>
          <p:cNvSpPr txBox="1"/>
          <p:nvPr/>
        </p:nvSpPr>
        <p:spPr>
          <a:xfrm rot="16200000">
            <a:off x="6958975" y="485878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0148D7B1-E3B0-4CAB-BCEB-EA2340405CE3}"/>
              </a:ext>
            </a:extLst>
          </p:cNvPr>
          <p:cNvSpPr txBox="1"/>
          <p:nvPr/>
        </p:nvSpPr>
        <p:spPr>
          <a:xfrm rot="16200000">
            <a:off x="7092676" y="485780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236CB474-7895-425E-899F-43E6AC4DE26B}"/>
              </a:ext>
            </a:extLst>
          </p:cNvPr>
          <p:cNvSpPr txBox="1"/>
          <p:nvPr/>
        </p:nvSpPr>
        <p:spPr>
          <a:xfrm rot="16200000">
            <a:off x="7239955" y="485780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1C5F1B3-7DE4-4D0F-AAA7-6C8BABAF2E83}"/>
              </a:ext>
            </a:extLst>
          </p:cNvPr>
          <p:cNvSpPr txBox="1"/>
          <p:nvPr/>
        </p:nvSpPr>
        <p:spPr>
          <a:xfrm rot="16200000">
            <a:off x="7394724" y="485571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2E2273B6-F2E0-4147-AB8D-C5BB644E9444}"/>
              </a:ext>
            </a:extLst>
          </p:cNvPr>
          <p:cNvSpPr txBox="1"/>
          <p:nvPr/>
        </p:nvSpPr>
        <p:spPr>
          <a:xfrm rot="16200000">
            <a:off x="7528425" y="4853613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40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816A3AB0-9BE4-4605-8A53-C2C64362BC55}"/>
              </a:ext>
            </a:extLst>
          </p:cNvPr>
          <p:cNvSpPr txBox="1"/>
          <p:nvPr/>
        </p:nvSpPr>
        <p:spPr>
          <a:xfrm rot="16200000">
            <a:off x="7677271" y="485151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50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92B25EFC-1C38-4F65-9619-8E2E3E30A993}"/>
              </a:ext>
            </a:extLst>
          </p:cNvPr>
          <p:cNvSpPr txBox="1"/>
          <p:nvPr/>
        </p:nvSpPr>
        <p:spPr>
          <a:xfrm rot="16200000">
            <a:off x="7826691" y="4850503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60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99CE0E00-0EBD-4324-9789-A86309D79009}"/>
              </a:ext>
            </a:extLst>
          </p:cNvPr>
          <p:cNvSpPr txBox="1"/>
          <p:nvPr/>
        </p:nvSpPr>
        <p:spPr>
          <a:xfrm rot="16200000">
            <a:off x="7966198" y="485034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80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730A4535-12B6-45E0-AC99-4CA4D2C802E5}"/>
              </a:ext>
            </a:extLst>
          </p:cNvPr>
          <p:cNvSpPr txBox="1"/>
          <p:nvPr/>
        </p:nvSpPr>
        <p:spPr>
          <a:xfrm rot="16200000">
            <a:off x="8119738" y="485034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A9FFFD43-9621-47BC-BCD4-1A9510ADB532}"/>
              </a:ext>
            </a:extLst>
          </p:cNvPr>
          <p:cNvSpPr txBox="1"/>
          <p:nvPr/>
        </p:nvSpPr>
        <p:spPr>
          <a:xfrm rot="16200000">
            <a:off x="8266884" y="485034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125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9C494FDB-509B-449D-9AC9-68A0F9502948}"/>
              </a:ext>
            </a:extLst>
          </p:cNvPr>
          <p:cNvSpPr txBox="1"/>
          <p:nvPr/>
        </p:nvSpPr>
        <p:spPr>
          <a:xfrm rot="16200000">
            <a:off x="8412016" y="485034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150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B87EE561-0585-46F9-8160-4884C50B0F9D}"/>
              </a:ext>
            </a:extLst>
          </p:cNvPr>
          <p:cNvSpPr txBox="1"/>
          <p:nvPr/>
        </p:nvSpPr>
        <p:spPr>
          <a:xfrm rot="16200000">
            <a:off x="8555662" y="485188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200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29CEBECC-0522-4B53-A1D7-E2FD74189E99}"/>
              </a:ext>
            </a:extLst>
          </p:cNvPr>
          <p:cNvSpPr txBox="1"/>
          <p:nvPr/>
        </p:nvSpPr>
        <p:spPr>
          <a:xfrm rot="16200000">
            <a:off x="8701305" y="485056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300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CD62B45A-687E-49EB-B66F-E0B8E8DCCE8D}"/>
              </a:ext>
            </a:extLst>
          </p:cNvPr>
          <p:cNvSpPr txBox="1"/>
          <p:nvPr/>
        </p:nvSpPr>
        <p:spPr>
          <a:xfrm rot="16200000">
            <a:off x="8853928" y="4833457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500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68BB2CC2-AD93-4DF3-B115-BA5EA707CD82}"/>
              </a:ext>
            </a:extLst>
          </p:cNvPr>
          <p:cNvSpPr txBox="1"/>
          <p:nvPr/>
        </p:nvSpPr>
        <p:spPr>
          <a:xfrm rot="16200000">
            <a:off x="8999308" y="484082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1000</a:t>
            </a:r>
          </a:p>
        </p:txBody>
      </p:sp>
      <p:pic>
        <p:nvPicPr>
          <p:cNvPr id="915" name="Picture 914">
            <a:extLst>
              <a:ext uri="{FF2B5EF4-FFF2-40B4-BE49-F238E27FC236}">
                <a16:creationId xmlns:a16="http://schemas.microsoft.com/office/drawing/2014/main" id="{8CCE709C-444B-4753-AE93-02187C74D6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9" t="32388" r="4520" b="4427"/>
          <a:stretch/>
        </p:blipFill>
        <p:spPr>
          <a:xfrm>
            <a:off x="6671124" y="5062402"/>
            <a:ext cx="2532168" cy="281962"/>
          </a:xfrm>
          <a:prstGeom prst="rect">
            <a:avLst/>
          </a:prstGeom>
        </p:spPr>
      </p:pic>
      <p:sp>
        <p:nvSpPr>
          <p:cNvPr id="916" name="TextBox 915">
            <a:extLst>
              <a:ext uri="{FF2B5EF4-FFF2-40B4-BE49-F238E27FC236}">
                <a16:creationId xmlns:a16="http://schemas.microsoft.com/office/drawing/2014/main" id="{CD14F2C2-4956-486D-83A0-3DB47E7B149F}"/>
              </a:ext>
            </a:extLst>
          </p:cNvPr>
          <p:cNvSpPr txBox="1"/>
          <p:nvPr/>
        </p:nvSpPr>
        <p:spPr>
          <a:xfrm>
            <a:off x="6693249" y="4720129"/>
            <a:ext cx="2469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Percentile (mm/12h)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EA3EE0BA-0AF1-4FE9-AE0F-2CD17EBBD609}"/>
              </a:ext>
            </a:extLst>
          </p:cNvPr>
          <p:cNvSpPr txBox="1"/>
          <p:nvPr/>
        </p:nvSpPr>
        <p:spPr>
          <a:xfrm rot="16200000">
            <a:off x="6610876" y="5879039"/>
            <a:ext cx="67412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A03F89B4-3166-491A-9ACB-137BA1E18C05}"/>
              </a:ext>
            </a:extLst>
          </p:cNvPr>
          <p:cNvSpPr txBox="1"/>
          <p:nvPr/>
        </p:nvSpPr>
        <p:spPr>
          <a:xfrm rot="16200000">
            <a:off x="6495862" y="7165157"/>
            <a:ext cx="89989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</a:t>
            </a:r>
          </a:p>
        </p:txBody>
      </p:sp>
      <p:pic>
        <p:nvPicPr>
          <p:cNvPr id="919" name="Picture 2">
            <a:extLst>
              <a:ext uri="{FF2B5EF4-FFF2-40B4-BE49-F238E27FC236}">
                <a16:creationId xmlns:a16="http://schemas.microsoft.com/office/drawing/2014/main" id="{99D3526D-E460-4E11-B8D2-DC544AC4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t="21626" r="30536" b="15075"/>
          <a:stretch/>
        </p:blipFill>
        <p:spPr bwMode="auto">
          <a:xfrm>
            <a:off x="9819234" y="6644827"/>
            <a:ext cx="1791708" cy="12528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0" name="Picture 919">
            <a:extLst>
              <a:ext uri="{FF2B5EF4-FFF2-40B4-BE49-F238E27FC236}">
                <a16:creationId xmlns:a16="http://schemas.microsoft.com/office/drawing/2014/main" id="{48F51C90-21DC-45E6-9851-73417EFA66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817" t="21798" r="30348" b="14896"/>
          <a:stretch/>
        </p:blipFill>
        <p:spPr>
          <a:xfrm>
            <a:off x="9819234" y="5360707"/>
            <a:ext cx="1800000" cy="1250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21" name="TextBox 920">
            <a:extLst>
              <a:ext uri="{FF2B5EF4-FFF2-40B4-BE49-F238E27FC236}">
                <a16:creationId xmlns:a16="http://schemas.microsoft.com/office/drawing/2014/main" id="{0D490158-9A8E-40BF-B77F-6B32FB069382}"/>
              </a:ext>
            </a:extLst>
          </p:cNvPr>
          <p:cNvSpPr txBox="1"/>
          <p:nvPr/>
        </p:nvSpPr>
        <p:spPr>
          <a:xfrm rot="16200000">
            <a:off x="9297918" y="4840820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516FED4E-679C-47F4-9009-86164DA03F1A}"/>
              </a:ext>
            </a:extLst>
          </p:cNvPr>
          <p:cNvSpPr txBox="1"/>
          <p:nvPr/>
        </p:nvSpPr>
        <p:spPr>
          <a:xfrm rot="16200000">
            <a:off x="9482698" y="484828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0.5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76CA0347-E4F6-4BB2-BE0F-E37D694D7F63}"/>
              </a:ext>
            </a:extLst>
          </p:cNvPr>
          <p:cNvSpPr txBox="1"/>
          <p:nvPr/>
        </p:nvSpPr>
        <p:spPr>
          <a:xfrm rot="16200000">
            <a:off x="9669897" y="484828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2.5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27ACB5FA-9F6F-40E2-B0D2-8F2DC6A55732}"/>
              </a:ext>
            </a:extLst>
          </p:cNvPr>
          <p:cNvSpPr txBox="1"/>
          <p:nvPr/>
        </p:nvSpPr>
        <p:spPr>
          <a:xfrm rot="16200000">
            <a:off x="9845517" y="484720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4.5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2C73D598-A550-487B-B255-E8394984217E}"/>
              </a:ext>
            </a:extLst>
          </p:cNvPr>
          <p:cNvSpPr txBox="1"/>
          <p:nvPr/>
        </p:nvSpPr>
        <p:spPr>
          <a:xfrm rot="16200000">
            <a:off x="10029841" y="4847205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7.5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A305D5C-D31C-410E-B2B0-666A453B1257}"/>
              </a:ext>
            </a:extLst>
          </p:cNvPr>
          <p:cNvSpPr txBox="1"/>
          <p:nvPr/>
        </p:nvSpPr>
        <p:spPr>
          <a:xfrm rot="16200000">
            <a:off x="10216891" y="484720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10.5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5B0B53ED-FEA3-4541-B499-5D8A81E6C8D5}"/>
              </a:ext>
            </a:extLst>
          </p:cNvPr>
          <p:cNvSpPr txBox="1"/>
          <p:nvPr/>
        </p:nvSpPr>
        <p:spPr>
          <a:xfrm rot="16200000">
            <a:off x="10402828" y="484944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15.5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25F5178A-9053-4C35-9342-5FF5C9ACD56A}"/>
              </a:ext>
            </a:extLst>
          </p:cNvPr>
          <p:cNvSpPr txBox="1"/>
          <p:nvPr/>
        </p:nvSpPr>
        <p:spPr>
          <a:xfrm rot="16200000">
            <a:off x="10576949" y="4850327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20.5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C032BB7F-0600-4762-AB8D-E2DCFB9AA5E4}"/>
              </a:ext>
            </a:extLst>
          </p:cNvPr>
          <p:cNvSpPr txBox="1"/>
          <p:nvPr/>
        </p:nvSpPr>
        <p:spPr>
          <a:xfrm rot="16200000">
            <a:off x="10763885" y="48475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30.5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5D379BE-B9E1-4A38-9C12-A46E4D980A5E}"/>
              </a:ext>
            </a:extLst>
          </p:cNvPr>
          <p:cNvSpPr txBox="1"/>
          <p:nvPr/>
        </p:nvSpPr>
        <p:spPr>
          <a:xfrm rot="16200000">
            <a:off x="10945862" y="484815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40.5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2A63298E-BE51-49AB-BCA7-4CCCD09184F2}"/>
              </a:ext>
            </a:extLst>
          </p:cNvPr>
          <p:cNvSpPr txBox="1"/>
          <p:nvPr/>
        </p:nvSpPr>
        <p:spPr>
          <a:xfrm rot="16200000">
            <a:off x="11123600" y="485028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60.5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718C44FB-C079-4FE9-BE04-E2E797C4FDA3}"/>
              </a:ext>
            </a:extLst>
          </p:cNvPr>
          <p:cNvSpPr txBox="1"/>
          <p:nvPr/>
        </p:nvSpPr>
        <p:spPr>
          <a:xfrm rot="16200000">
            <a:off x="11305130" y="484720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80.5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0B8F1A30-3DFC-41CF-B91D-32D8D6DBB431}"/>
              </a:ext>
            </a:extLst>
          </p:cNvPr>
          <p:cNvSpPr txBox="1"/>
          <p:nvPr/>
        </p:nvSpPr>
        <p:spPr>
          <a:xfrm rot="16200000">
            <a:off x="11489374" y="484720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</a:t>
            </a:r>
          </a:p>
        </p:txBody>
      </p:sp>
      <p:pic>
        <p:nvPicPr>
          <p:cNvPr id="934" name="Picture 933">
            <a:extLst>
              <a:ext uri="{FF2B5EF4-FFF2-40B4-BE49-F238E27FC236}">
                <a16:creationId xmlns:a16="http://schemas.microsoft.com/office/drawing/2014/main" id="{548672FC-FBB2-434A-B765-C60D62A094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93" t="36383" r="4189" b="5866"/>
          <a:stretch/>
        </p:blipFill>
        <p:spPr>
          <a:xfrm>
            <a:off x="9485781" y="5079648"/>
            <a:ext cx="2210236" cy="264163"/>
          </a:xfrm>
          <a:prstGeom prst="rect">
            <a:avLst/>
          </a:prstGeom>
        </p:spPr>
      </p:pic>
      <p:sp>
        <p:nvSpPr>
          <p:cNvPr id="935" name="Rectangle 934">
            <a:extLst>
              <a:ext uri="{FF2B5EF4-FFF2-40B4-BE49-F238E27FC236}">
                <a16:creationId xmlns:a16="http://schemas.microsoft.com/office/drawing/2014/main" id="{EC6F1B50-4242-4327-931B-67FF807960D1}"/>
              </a:ext>
            </a:extLst>
          </p:cNvPr>
          <p:cNvSpPr/>
          <p:nvPr/>
        </p:nvSpPr>
        <p:spPr>
          <a:xfrm>
            <a:off x="6581238" y="36311"/>
            <a:ext cx="5327379" cy="7910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CBCC1FC0-0C8E-4F0E-AB35-082B86CB74B4}"/>
              </a:ext>
            </a:extLst>
          </p:cNvPr>
          <p:cNvCxnSpPr>
            <a:cxnSpLocks/>
          </p:cNvCxnSpPr>
          <p:nvPr/>
        </p:nvCxnSpPr>
        <p:spPr>
          <a:xfrm flipV="1">
            <a:off x="9321128" y="3101975"/>
            <a:ext cx="0" cy="4790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TextBox 936">
            <a:extLst>
              <a:ext uri="{FF2B5EF4-FFF2-40B4-BE49-F238E27FC236}">
                <a16:creationId xmlns:a16="http://schemas.microsoft.com/office/drawing/2014/main" id="{8E99A493-A846-4B69-AA82-CD63B0448947}"/>
              </a:ext>
            </a:extLst>
          </p:cNvPr>
          <p:cNvSpPr txBox="1"/>
          <p:nvPr/>
        </p:nvSpPr>
        <p:spPr>
          <a:xfrm>
            <a:off x="9481956" y="4701156"/>
            <a:ext cx="22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Probability (%) of not exceeding 10 mm/12h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F51A570-FD70-4D14-8DD7-525F5B97FE8F}"/>
              </a:ext>
            </a:extLst>
          </p:cNvPr>
          <p:cNvSpPr txBox="1"/>
          <p:nvPr/>
        </p:nvSpPr>
        <p:spPr>
          <a:xfrm rot="16200000">
            <a:off x="9307638" y="5879039"/>
            <a:ext cx="67412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51DA9CFE-35E5-47E6-97BC-5FF057611288}"/>
              </a:ext>
            </a:extLst>
          </p:cNvPr>
          <p:cNvSpPr txBox="1"/>
          <p:nvPr/>
        </p:nvSpPr>
        <p:spPr>
          <a:xfrm rot="16200000">
            <a:off x="9192624" y="7165157"/>
            <a:ext cx="89989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</a:t>
            </a:r>
          </a:p>
        </p:txBody>
      </p: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FFC33C81-BF7D-410D-B82C-C472F4861412}"/>
              </a:ext>
            </a:extLst>
          </p:cNvPr>
          <p:cNvCxnSpPr>
            <a:cxnSpLocks/>
          </p:cNvCxnSpPr>
          <p:nvPr/>
        </p:nvCxnSpPr>
        <p:spPr>
          <a:xfrm flipH="1">
            <a:off x="11097137" y="3998204"/>
            <a:ext cx="33108" cy="23400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A2EB1FC-BD23-48FE-A7E3-6DD5723BEFF5}"/>
              </a:ext>
            </a:extLst>
          </p:cNvPr>
          <p:cNvSpPr txBox="1"/>
          <p:nvPr/>
        </p:nvSpPr>
        <p:spPr>
          <a:xfrm>
            <a:off x="10687629" y="3578263"/>
            <a:ext cx="885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Prob_ecPoint not exceeding Thr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4C990C-A9BF-41C6-9B60-DB524A6AA11A}"/>
              </a:ext>
            </a:extLst>
          </p:cNvPr>
          <p:cNvSpPr txBox="1"/>
          <p:nvPr/>
        </p:nvSpPr>
        <p:spPr>
          <a:xfrm>
            <a:off x="6106607" y="90652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4CEE04D-8065-4CB0-8ABC-301F0C9D7869}"/>
              </a:ext>
            </a:extLst>
          </p:cNvPr>
          <p:cNvSpPr txBox="1"/>
          <p:nvPr/>
        </p:nvSpPr>
        <p:spPr>
          <a:xfrm>
            <a:off x="11490415" y="90652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0812DAF-5CF8-4B82-B2A7-8A9D0A1B7679}"/>
              </a:ext>
            </a:extLst>
          </p:cNvPr>
          <p:cNvSpPr txBox="1"/>
          <p:nvPr/>
        </p:nvSpPr>
        <p:spPr>
          <a:xfrm>
            <a:off x="6599193" y="2721136"/>
            <a:ext cx="61207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PRODUCTS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CA0A8D8-962F-460C-A7E2-A1C9E0CE4B5E}"/>
              </a:ext>
            </a:extLst>
          </p:cNvPr>
          <p:cNvSpPr txBox="1"/>
          <p:nvPr/>
        </p:nvSpPr>
        <p:spPr>
          <a:xfrm>
            <a:off x="11490415" y="2614956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447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12</cp:revision>
  <dcterms:created xsi:type="dcterms:W3CDTF">2020-11-24T16:00:48Z</dcterms:created>
  <dcterms:modified xsi:type="dcterms:W3CDTF">2021-04-16T11:15:21Z</dcterms:modified>
</cp:coreProperties>
</file>