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068763" cy="60483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E72DC7-7A94-4C07-9FEA-58F00A5A3852}" v="6" dt="2021-03-21T08:39:08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>
        <p:scale>
          <a:sx n="100" d="100"/>
          <a:sy n="100" d="100"/>
        </p:scale>
        <p:origin x="369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A4E72DC7-7A94-4C07-9FEA-58F00A5A3852}"/>
    <pc:docChg chg="custSel modSld">
      <pc:chgData name="Fatima Pillosu" userId="a6295d4dc9e22643" providerId="LiveId" clId="{A4E72DC7-7A94-4C07-9FEA-58F00A5A3852}" dt="2021-03-21T08:42:13.412" v="173" actId="1582"/>
      <pc:docMkLst>
        <pc:docMk/>
      </pc:docMkLst>
      <pc:sldChg chg="addSp delSp modSp mod">
        <pc:chgData name="Fatima Pillosu" userId="a6295d4dc9e22643" providerId="LiveId" clId="{A4E72DC7-7A94-4C07-9FEA-58F00A5A3852}" dt="2021-03-21T08:42:13.412" v="173" actId="1582"/>
        <pc:sldMkLst>
          <pc:docMk/>
          <pc:sldMk cId="2708761058" sldId="256"/>
        </pc:sldMkLst>
        <pc:spChg chg="del mod">
          <ac:chgData name="Fatima Pillosu" userId="a6295d4dc9e22643" providerId="LiveId" clId="{A4E72DC7-7A94-4C07-9FEA-58F00A5A3852}" dt="2021-03-21T08:38:03.971" v="149" actId="21"/>
          <ac:spMkLst>
            <pc:docMk/>
            <pc:sldMk cId="2708761058" sldId="256"/>
            <ac:spMk id="20" creationId="{E29736D4-A15A-4722-9FFD-091271A3F61E}"/>
          </ac:spMkLst>
        </pc:spChg>
        <pc:spChg chg="del mod">
          <ac:chgData name="Fatima Pillosu" userId="a6295d4dc9e22643" providerId="LiveId" clId="{A4E72DC7-7A94-4C07-9FEA-58F00A5A3852}" dt="2021-03-21T08:38:03.971" v="149" actId="21"/>
          <ac:spMkLst>
            <pc:docMk/>
            <pc:sldMk cId="2708761058" sldId="256"/>
            <ac:spMk id="21" creationId="{EE648E10-0D2B-4885-BCBE-7B3B0814C344}"/>
          </ac:spMkLst>
        </pc:spChg>
        <pc:spChg chg="del mod">
          <ac:chgData name="Fatima Pillosu" userId="a6295d4dc9e22643" providerId="LiveId" clId="{A4E72DC7-7A94-4C07-9FEA-58F00A5A3852}" dt="2021-03-21T08:38:03.971" v="149" actId="21"/>
          <ac:spMkLst>
            <pc:docMk/>
            <pc:sldMk cId="2708761058" sldId="256"/>
            <ac:spMk id="22" creationId="{398E13A3-D976-4850-9998-4A25987960CD}"/>
          </ac:spMkLst>
        </pc:spChg>
        <pc:spChg chg="del mod">
          <ac:chgData name="Fatima Pillosu" userId="a6295d4dc9e22643" providerId="LiveId" clId="{A4E72DC7-7A94-4C07-9FEA-58F00A5A3852}" dt="2021-03-21T08:38:03.971" v="149" actId="21"/>
          <ac:spMkLst>
            <pc:docMk/>
            <pc:sldMk cId="2708761058" sldId="256"/>
            <ac:spMk id="23" creationId="{43CBC757-1C47-47B1-B8B2-74B98A78105D}"/>
          </ac:spMkLst>
        </pc:spChg>
        <pc:spChg chg="del mod">
          <ac:chgData name="Fatima Pillosu" userId="a6295d4dc9e22643" providerId="LiveId" clId="{A4E72DC7-7A94-4C07-9FEA-58F00A5A3852}" dt="2021-03-21T08:38:03.971" v="149" actId="21"/>
          <ac:spMkLst>
            <pc:docMk/>
            <pc:sldMk cId="2708761058" sldId="256"/>
            <ac:spMk id="24" creationId="{31F5EF9A-E3CB-4016-862C-3D4D0DE4581D}"/>
          </ac:spMkLst>
        </pc:spChg>
        <pc:spChg chg="del mod">
          <ac:chgData name="Fatima Pillosu" userId="a6295d4dc9e22643" providerId="LiveId" clId="{A4E72DC7-7A94-4C07-9FEA-58F00A5A3852}" dt="2021-03-21T08:38:03.971" v="149" actId="21"/>
          <ac:spMkLst>
            <pc:docMk/>
            <pc:sldMk cId="2708761058" sldId="256"/>
            <ac:spMk id="25" creationId="{07C75D7F-D2A3-4413-9422-BFBED1ABCBF0}"/>
          </ac:spMkLst>
        </pc:spChg>
        <pc:spChg chg="del mod">
          <ac:chgData name="Fatima Pillosu" userId="a6295d4dc9e22643" providerId="LiveId" clId="{A4E72DC7-7A94-4C07-9FEA-58F00A5A3852}" dt="2021-03-21T08:38:03.971" v="149" actId="21"/>
          <ac:spMkLst>
            <pc:docMk/>
            <pc:sldMk cId="2708761058" sldId="256"/>
            <ac:spMk id="26" creationId="{92B99E09-FE09-4324-BB76-EB7B80CA1AF5}"/>
          </ac:spMkLst>
        </pc:spChg>
        <pc:spChg chg="del mod">
          <ac:chgData name="Fatima Pillosu" userId="a6295d4dc9e22643" providerId="LiveId" clId="{A4E72DC7-7A94-4C07-9FEA-58F00A5A3852}" dt="2021-03-21T08:38:03.971" v="149" actId="21"/>
          <ac:spMkLst>
            <pc:docMk/>
            <pc:sldMk cId="2708761058" sldId="256"/>
            <ac:spMk id="27" creationId="{313426CA-1C10-4A2C-A726-596FC4BABF35}"/>
          </ac:spMkLst>
        </pc:spChg>
        <pc:spChg chg="del mod">
          <ac:chgData name="Fatima Pillosu" userId="a6295d4dc9e22643" providerId="LiveId" clId="{A4E72DC7-7A94-4C07-9FEA-58F00A5A3852}" dt="2021-03-21T08:38:03.971" v="149" actId="21"/>
          <ac:spMkLst>
            <pc:docMk/>
            <pc:sldMk cId="2708761058" sldId="256"/>
            <ac:spMk id="28" creationId="{A9423400-1108-4C45-A447-262F34AFF52B}"/>
          </ac:spMkLst>
        </pc:spChg>
        <pc:spChg chg="del mod">
          <ac:chgData name="Fatima Pillosu" userId="a6295d4dc9e22643" providerId="LiveId" clId="{A4E72DC7-7A94-4C07-9FEA-58F00A5A3852}" dt="2021-03-21T08:38:03.971" v="149" actId="21"/>
          <ac:spMkLst>
            <pc:docMk/>
            <pc:sldMk cId="2708761058" sldId="256"/>
            <ac:spMk id="29" creationId="{DB7A5AC0-1B3F-4EA1-A94A-42D1ACA12896}"/>
          </ac:spMkLst>
        </pc:spChg>
        <pc:spChg chg="del mod">
          <ac:chgData name="Fatima Pillosu" userId="a6295d4dc9e22643" providerId="LiveId" clId="{A4E72DC7-7A94-4C07-9FEA-58F00A5A3852}" dt="2021-03-21T08:38:03.971" v="149" actId="21"/>
          <ac:spMkLst>
            <pc:docMk/>
            <pc:sldMk cId="2708761058" sldId="256"/>
            <ac:spMk id="30" creationId="{F6E0E82A-EB82-4640-9604-E39856825278}"/>
          </ac:spMkLst>
        </pc:spChg>
        <pc:spChg chg="del mod">
          <ac:chgData name="Fatima Pillosu" userId="a6295d4dc9e22643" providerId="LiveId" clId="{A4E72DC7-7A94-4C07-9FEA-58F00A5A3852}" dt="2021-03-21T08:38:03.971" v="149" actId="21"/>
          <ac:spMkLst>
            <pc:docMk/>
            <pc:sldMk cId="2708761058" sldId="256"/>
            <ac:spMk id="31" creationId="{55478704-01CC-4347-99CC-7AB7FCB2B8BA}"/>
          </ac:spMkLst>
        </pc:spChg>
        <pc:spChg chg="del mod">
          <ac:chgData name="Fatima Pillosu" userId="a6295d4dc9e22643" providerId="LiveId" clId="{A4E72DC7-7A94-4C07-9FEA-58F00A5A3852}" dt="2021-03-21T08:38:03.971" v="149" actId="21"/>
          <ac:spMkLst>
            <pc:docMk/>
            <pc:sldMk cId="2708761058" sldId="256"/>
            <ac:spMk id="32" creationId="{DC1D4DEB-AD30-4724-B898-FD644A18BC02}"/>
          </ac:spMkLst>
        </pc:spChg>
        <pc:spChg chg="add del mod">
          <ac:chgData name="Fatima Pillosu" userId="a6295d4dc9e22643" providerId="LiveId" clId="{A4E72DC7-7A94-4C07-9FEA-58F00A5A3852}" dt="2021-03-21T08:38:30.153" v="151" actId="21"/>
          <ac:spMkLst>
            <pc:docMk/>
            <pc:sldMk cId="2708761058" sldId="256"/>
            <ac:spMk id="44" creationId="{C6AD5549-00AE-4911-84EF-3706FF6F5FE5}"/>
          </ac:spMkLst>
        </pc:spChg>
        <pc:spChg chg="add del mod">
          <ac:chgData name="Fatima Pillosu" userId="a6295d4dc9e22643" providerId="LiveId" clId="{A4E72DC7-7A94-4C07-9FEA-58F00A5A3852}" dt="2021-03-21T08:38:30.153" v="151" actId="21"/>
          <ac:spMkLst>
            <pc:docMk/>
            <pc:sldMk cId="2708761058" sldId="256"/>
            <ac:spMk id="45" creationId="{C4C58EC3-CCE3-450D-930D-7D2EB227F2F0}"/>
          </ac:spMkLst>
        </pc:spChg>
        <pc:spChg chg="add del mod">
          <ac:chgData name="Fatima Pillosu" userId="a6295d4dc9e22643" providerId="LiveId" clId="{A4E72DC7-7A94-4C07-9FEA-58F00A5A3852}" dt="2021-03-21T08:38:30.153" v="151" actId="21"/>
          <ac:spMkLst>
            <pc:docMk/>
            <pc:sldMk cId="2708761058" sldId="256"/>
            <ac:spMk id="46" creationId="{1960696A-EAFA-466B-B346-C2C6F74D24AC}"/>
          </ac:spMkLst>
        </pc:spChg>
        <pc:spChg chg="add del mod">
          <ac:chgData name="Fatima Pillosu" userId="a6295d4dc9e22643" providerId="LiveId" clId="{A4E72DC7-7A94-4C07-9FEA-58F00A5A3852}" dt="2021-03-21T08:38:30.153" v="151" actId="21"/>
          <ac:spMkLst>
            <pc:docMk/>
            <pc:sldMk cId="2708761058" sldId="256"/>
            <ac:spMk id="47" creationId="{B2B23A81-7097-4C50-B0B3-D5BC10279F83}"/>
          </ac:spMkLst>
        </pc:spChg>
        <pc:spChg chg="add del mod">
          <ac:chgData name="Fatima Pillosu" userId="a6295d4dc9e22643" providerId="LiveId" clId="{A4E72DC7-7A94-4C07-9FEA-58F00A5A3852}" dt="2021-03-21T08:38:30.153" v="151" actId="21"/>
          <ac:spMkLst>
            <pc:docMk/>
            <pc:sldMk cId="2708761058" sldId="256"/>
            <ac:spMk id="48" creationId="{3445CE31-022D-491B-BC65-5F3D3CC177BA}"/>
          </ac:spMkLst>
        </pc:spChg>
        <pc:spChg chg="add del mod">
          <ac:chgData name="Fatima Pillosu" userId="a6295d4dc9e22643" providerId="LiveId" clId="{A4E72DC7-7A94-4C07-9FEA-58F00A5A3852}" dt="2021-03-21T08:38:30.153" v="151" actId="21"/>
          <ac:spMkLst>
            <pc:docMk/>
            <pc:sldMk cId="2708761058" sldId="256"/>
            <ac:spMk id="49" creationId="{3B5729E2-8A5C-486C-AB7C-18218FE962EB}"/>
          </ac:spMkLst>
        </pc:spChg>
        <pc:spChg chg="add del mod">
          <ac:chgData name="Fatima Pillosu" userId="a6295d4dc9e22643" providerId="LiveId" clId="{A4E72DC7-7A94-4C07-9FEA-58F00A5A3852}" dt="2021-03-21T08:38:30.153" v="151" actId="21"/>
          <ac:spMkLst>
            <pc:docMk/>
            <pc:sldMk cId="2708761058" sldId="256"/>
            <ac:spMk id="50" creationId="{4CA87C96-CCE5-44DA-A40A-44EB7032A85F}"/>
          </ac:spMkLst>
        </pc:spChg>
        <pc:spChg chg="add del mod">
          <ac:chgData name="Fatima Pillosu" userId="a6295d4dc9e22643" providerId="LiveId" clId="{A4E72DC7-7A94-4C07-9FEA-58F00A5A3852}" dt="2021-03-21T08:38:30.153" v="151" actId="21"/>
          <ac:spMkLst>
            <pc:docMk/>
            <pc:sldMk cId="2708761058" sldId="256"/>
            <ac:spMk id="51" creationId="{B2C8F5AD-AA65-4C1E-8830-1CEA3EDDD558}"/>
          </ac:spMkLst>
        </pc:spChg>
        <pc:spChg chg="add del mod">
          <ac:chgData name="Fatima Pillosu" userId="a6295d4dc9e22643" providerId="LiveId" clId="{A4E72DC7-7A94-4C07-9FEA-58F00A5A3852}" dt="2021-03-21T08:38:30.153" v="151" actId="21"/>
          <ac:spMkLst>
            <pc:docMk/>
            <pc:sldMk cId="2708761058" sldId="256"/>
            <ac:spMk id="52" creationId="{0EE41829-E3D9-4EAB-91B1-80966BD7B629}"/>
          </ac:spMkLst>
        </pc:spChg>
        <pc:spChg chg="add del mod">
          <ac:chgData name="Fatima Pillosu" userId="a6295d4dc9e22643" providerId="LiveId" clId="{A4E72DC7-7A94-4C07-9FEA-58F00A5A3852}" dt="2021-03-21T08:38:30.153" v="151" actId="21"/>
          <ac:spMkLst>
            <pc:docMk/>
            <pc:sldMk cId="2708761058" sldId="256"/>
            <ac:spMk id="53" creationId="{77E102C1-5EA6-43A7-BA9C-FBE457FFC891}"/>
          </ac:spMkLst>
        </pc:spChg>
        <pc:spChg chg="add del mod">
          <ac:chgData name="Fatima Pillosu" userId="a6295d4dc9e22643" providerId="LiveId" clId="{A4E72DC7-7A94-4C07-9FEA-58F00A5A3852}" dt="2021-03-21T08:38:30.153" v="151" actId="21"/>
          <ac:spMkLst>
            <pc:docMk/>
            <pc:sldMk cId="2708761058" sldId="256"/>
            <ac:spMk id="54" creationId="{17D8C574-EE1B-4E0D-B48C-B0A29E6AD0D5}"/>
          </ac:spMkLst>
        </pc:spChg>
        <pc:spChg chg="add del mod">
          <ac:chgData name="Fatima Pillosu" userId="a6295d4dc9e22643" providerId="LiveId" clId="{A4E72DC7-7A94-4C07-9FEA-58F00A5A3852}" dt="2021-03-21T08:38:30.153" v="151" actId="21"/>
          <ac:spMkLst>
            <pc:docMk/>
            <pc:sldMk cId="2708761058" sldId="256"/>
            <ac:spMk id="55" creationId="{1EA68F8E-DA42-46E5-B167-1811F46C72DC}"/>
          </ac:spMkLst>
        </pc:spChg>
        <pc:spChg chg="add del mod">
          <ac:chgData name="Fatima Pillosu" userId="a6295d4dc9e22643" providerId="LiveId" clId="{A4E72DC7-7A94-4C07-9FEA-58F00A5A3852}" dt="2021-03-21T08:38:30.153" v="151" actId="21"/>
          <ac:spMkLst>
            <pc:docMk/>
            <pc:sldMk cId="2708761058" sldId="256"/>
            <ac:spMk id="56" creationId="{D13C439F-9AF7-47BE-9849-89EAE21CE7AC}"/>
          </ac:spMkLst>
        </pc:spChg>
        <pc:spChg chg="add del mod">
          <ac:chgData name="Fatima Pillosu" userId="a6295d4dc9e22643" providerId="LiveId" clId="{A4E72DC7-7A94-4C07-9FEA-58F00A5A3852}" dt="2021-03-21T08:38:51.363" v="155" actId="21"/>
          <ac:spMkLst>
            <pc:docMk/>
            <pc:sldMk cId="2708761058" sldId="256"/>
            <ac:spMk id="64" creationId="{794AA64C-809C-4A19-BA37-D9B9C16C7C4C}"/>
          </ac:spMkLst>
        </pc:spChg>
        <pc:spChg chg="add del mod">
          <ac:chgData name="Fatima Pillosu" userId="a6295d4dc9e22643" providerId="LiveId" clId="{A4E72DC7-7A94-4C07-9FEA-58F00A5A3852}" dt="2021-03-21T08:38:51.363" v="155" actId="21"/>
          <ac:spMkLst>
            <pc:docMk/>
            <pc:sldMk cId="2708761058" sldId="256"/>
            <ac:spMk id="65" creationId="{B1E33E0B-70B0-4970-AEB7-4771604D3A86}"/>
          </ac:spMkLst>
        </pc:spChg>
        <pc:spChg chg="add del mod">
          <ac:chgData name="Fatima Pillosu" userId="a6295d4dc9e22643" providerId="LiveId" clId="{A4E72DC7-7A94-4C07-9FEA-58F00A5A3852}" dt="2021-03-21T08:38:51.363" v="155" actId="21"/>
          <ac:spMkLst>
            <pc:docMk/>
            <pc:sldMk cId="2708761058" sldId="256"/>
            <ac:spMk id="66" creationId="{8E1DF955-A157-432F-AB26-08A443D304D2}"/>
          </ac:spMkLst>
        </pc:spChg>
        <pc:spChg chg="add del mod">
          <ac:chgData name="Fatima Pillosu" userId="a6295d4dc9e22643" providerId="LiveId" clId="{A4E72DC7-7A94-4C07-9FEA-58F00A5A3852}" dt="2021-03-21T08:38:51.363" v="155" actId="21"/>
          <ac:spMkLst>
            <pc:docMk/>
            <pc:sldMk cId="2708761058" sldId="256"/>
            <ac:spMk id="67" creationId="{49CCBF8C-8005-4125-AEEE-9B8364A6C588}"/>
          </ac:spMkLst>
        </pc:spChg>
        <pc:spChg chg="add del mod">
          <ac:chgData name="Fatima Pillosu" userId="a6295d4dc9e22643" providerId="LiveId" clId="{A4E72DC7-7A94-4C07-9FEA-58F00A5A3852}" dt="2021-03-21T08:38:51.363" v="155" actId="21"/>
          <ac:spMkLst>
            <pc:docMk/>
            <pc:sldMk cId="2708761058" sldId="256"/>
            <ac:spMk id="68" creationId="{CD23A397-FE93-4449-8896-5D44A80BE5D1}"/>
          </ac:spMkLst>
        </pc:spChg>
        <pc:spChg chg="add del mod">
          <ac:chgData name="Fatima Pillosu" userId="a6295d4dc9e22643" providerId="LiveId" clId="{A4E72DC7-7A94-4C07-9FEA-58F00A5A3852}" dt="2021-03-21T08:38:51.363" v="155" actId="21"/>
          <ac:spMkLst>
            <pc:docMk/>
            <pc:sldMk cId="2708761058" sldId="256"/>
            <ac:spMk id="69" creationId="{8B6B4588-7EAB-4683-B276-CB0F30A85326}"/>
          </ac:spMkLst>
        </pc:spChg>
        <pc:spChg chg="add del mod">
          <ac:chgData name="Fatima Pillosu" userId="a6295d4dc9e22643" providerId="LiveId" clId="{A4E72DC7-7A94-4C07-9FEA-58F00A5A3852}" dt="2021-03-21T08:38:51.363" v="155" actId="21"/>
          <ac:spMkLst>
            <pc:docMk/>
            <pc:sldMk cId="2708761058" sldId="256"/>
            <ac:spMk id="70" creationId="{87D7A6BF-08AF-4323-B1FE-B530501DF35A}"/>
          </ac:spMkLst>
        </pc:spChg>
        <pc:spChg chg="add del mod">
          <ac:chgData name="Fatima Pillosu" userId="a6295d4dc9e22643" providerId="LiveId" clId="{A4E72DC7-7A94-4C07-9FEA-58F00A5A3852}" dt="2021-03-21T08:38:51.363" v="155" actId="21"/>
          <ac:spMkLst>
            <pc:docMk/>
            <pc:sldMk cId="2708761058" sldId="256"/>
            <ac:spMk id="71" creationId="{D3BF2976-1CC4-43D8-B61A-8D9167FE3371}"/>
          </ac:spMkLst>
        </pc:spChg>
        <pc:spChg chg="add del mod">
          <ac:chgData name="Fatima Pillosu" userId="a6295d4dc9e22643" providerId="LiveId" clId="{A4E72DC7-7A94-4C07-9FEA-58F00A5A3852}" dt="2021-03-21T08:38:51.363" v="155" actId="21"/>
          <ac:spMkLst>
            <pc:docMk/>
            <pc:sldMk cId="2708761058" sldId="256"/>
            <ac:spMk id="72" creationId="{386B32D6-5CBC-4CAE-8C95-EDC35A11247B}"/>
          </ac:spMkLst>
        </pc:spChg>
        <pc:spChg chg="add del mod">
          <ac:chgData name="Fatima Pillosu" userId="a6295d4dc9e22643" providerId="LiveId" clId="{A4E72DC7-7A94-4C07-9FEA-58F00A5A3852}" dt="2021-03-21T08:38:51.363" v="155" actId="21"/>
          <ac:spMkLst>
            <pc:docMk/>
            <pc:sldMk cId="2708761058" sldId="256"/>
            <ac:spMk id="73" creationId="{37C47198-62E6-40DE-A6AA-E7BC6CB29062}"/>
          </ac:spMkLst>
        </pc:spChg>
        <pc:spChg chg="add del mod">
          <ac:chgData name="Fatima Pillosu" userId="a6295d4dc9e22643" providerId="LiveId" clId="{A4E72DC7-7A94-4C07-9FEA-58F00A5A3852}" dt="2021-03-21T08:38:51.363" v="155" actId="21"/>
          <ac:spMkLst>
            <pc:docMk/>
            <pc:sldMk cId="2708761058" sldId="256"/>
            <ac:spMk id="74" creationId="{E4038030-5D69-4119-9DB8-13D6D2696F87}"/>
          </ac:spMkLst>
        </pc:spChg>
        <pc:spChg chg="add del mod">
          <ac:chgData name="Fatima Pillosu" userId="a6295d4dc9e22643" providerId="LiveId" clId="{A4E72DC7-7A94-4C07-9FEA-58F00A5A3852}" dt="2021-03-21T08:38:51.363" v="155" actId="21"/>
          <ac:spMkLst>
            <pc:docMk/>
            <pc:sldMk cId="2708761058" sldId="256"/>
            <ac:spMk id="75" creationId="{459B3DEA-6893-4119-8532-A0DA1CEE25EF}"/>
          </ac:spMkLst>
        </pc:spChg>
        <pc:spChg chg="add del mod">
          <ac:chgData name="Fatima Pillosu" userId="a6295d4dc9e22643" providerId="LiveId" clId="{A4E72DC7-7A94-4C07-9FEA-58F00A5A3852}" dt="2021-03-21T08:38:51.363" v="155" actId="21"/>
          <ac:spMkLst>
            <pc:docMk/>
            <pc:sldMk cId="2708761058" sldId="256"/>
            <ac:spMk id="76" creationId="{7E7603C4-9834-4BAC-A7B7-94FE4E088680}"/>
          </ac:spMkLst>
        </pc:spChg>
        <pc:spChg chg="add mod">
          <ac:chgData name="Fatima Pillosu" userId="a6295d4dc9e22643" providerId="LiveId" clId="{A4E72DC7-7A94-4C07-9FEA-58F00A5A3852}" dt="2021-03-21T08:39:28.703" v="168" actId="1038"/>
          <ac:spMkLst>
            <pc:docMk/>
            <pc:sldMk cId="2708761058" sldId="256"/>
            <ac:spMk id="84" creationId="{38AD7393-A658-4B31-B4F1-DEBC91B81689}"/>
          </ac:spMkLst>
        </pc:spChg>
        <pc:spChg chg="add mod">
          <ac:chgData name="Fatima Pillosu" userId="a6295d4dc9e22643" providerId="LiveId" clId="{A4E72DC7-7A94-4C07-9FEA-58F00A5A3852}" dt="2021-03-21T08:39:28.703" v="168" actId="1038"/>
          <ac:spMkLst>
            <pc:docMk/>
            <pc:sldMk cId="2708761058" sldId="256"/>
            <ac:spMk id="85" creationId="{D0C3F9AE-6FE0-4C13-86F0-1A345D679075}"/>
          </ac:spMkLst>
        </pc:spChg>
        <pc:spChg chg="add mod">
          <ac:chgData name="Fatima Pillosu" userId="a6295d4dc9e22643" providerId="LiveId" clId="{A4E72DC7-7A94-4C07-9FEA-58F00A5A3852}" dt="2021-03-21T08:39:28.703" v="168" actId="1038"/>
          <ac:spMkLst>
            <pc:docMk/>
            <pc:sldMk cId="2708761058" sldId="256"/>
            <ac:spMk id="86" creationId="{669F4C2B-D791-403B-BC64-3A5464F8845E}"/>
          </ac:spMkLst>
        </pc:spChg>
        <pc:spChg chg="add mod">
          <ac:chgData name="Fatima Pillosu" userId="a6295d4dc9e22643" providerId="LiveId" clId="{A4E72DC7-7A94-4C07-9FEA-58F00A5A3852}" dt="2021-03-21T08:39:28.703" v="168" actId="1038"/>
          <ac:spMkLst>
            <pc:docMk/>
            <pc:sldMk cId="2708761058" sldId="256"/>
            <ac:spMk id="87" creationId="{E27C96FB-557C-40DA-A34B-2274098A8AD2}"/>
          </ac:spMkLst>
        </pc:spChg>
        <pc:spChg chg="add mod">
          <ac:chgData name="Fatima Pillosu" userId="a6295d4dc9e22643" providerId="LiveId" clId="{A4E72DC7-7A94-4C07-9FEA-58F00A5A3852}" dt="2021-03-21T08:39:28.703" v="168" actId="1038"/>
          <ac:spMkLst>
            <pc:docMk/>
            <pc:sldMk cId="2708761058" sldId="256"/>
            <ac:spMk id="88" creationId="{68BC9214-7C15-472F-B8CC-1A94706ADAFB}"/>
          </ac:spMkLst>
        </pc:spChg>
        <pc:spChg chg="add mod">
          <ac:chgData name="Fatima Pillosu" userId="a6295d4dc9e22643" providerId="LiveId" clId="{A4E72DC7-7A94-4C07-9FEA-58F00A5A3852}" dt="2021-03-21T08:39:28.703" v="168" actId="1038"/>
          <ac:spMkLst>
            <pc:docMk/>
            <pc:sldMk cId="2708761058" sldId="256"/>
            <ac:spMk id="89" creationId="{74E5F564-7358-45DB-B5CB-CF82CA0403F0}"/>
          </ac:spMkLst>
        </pc:spChg>
        <pc:spChg chg="add mod">
          <ac:chgData name="Fatima Pillosu" userId="a6295d4dc9e22643" providerId="LiveId" clId="{A4E72DC7-7A94-4C07-9FEA-58F00A5A3852}" dt="2021-03-21T08:39:37.366" v="172" actId="1036"/>
          <ac:spMkLst>
            <pc:docMk/>
            <pc:sldMk cId="2708761058" sldId="256"/>
            <ac:spMk id="90" creationId="{AB47877B-3A36-4128-8373-A6A745D68318}"/>
          </ac:spMkLst>
        </pc:spChg>
        <pc:spChg chg="add mod">
          <ac:chgData name="Fatima Pillosu" userId="a6295d4dc9e22643" providerId="LiveId" clId="{A4E72DC7-7A94-4C07-9FEA-58F00A5A3852}" dt="2021-03-21T08:42:13.412" v="173" actId="1582"/>
          <ac:spMkLst>
            <pc:docMk/>
            <pc:sldMk cId="2708761058" sldId="256"/>
            <ac:spMk id="91" creationId="{4D846F42-5EE8-4E34-8238-82A3CA8D3DD6}"/>
          </ac:spMkLst>
        </pc:spChg>
        <pc:spChg chg="add mod">
          <ac:chgData name="Fatima Pillosu" userId="a6295d4dc9e22643" providerId="LiveId" clId="{A4E72DC7-7A94-4C07-9FEA-58F00A5A3852}" dt="2021-03-21T08:42:13.412" v="173" actId="1582"/>
          <ac:spMkLst>
            <pc:docMk/>
            <pc:sldMk cId="2708761058" sldId="256"/>
            <ac:spMk id="92" creationId="{2563A9C0-A4A2-42A1-87E1-C2C3E872AAFE}"/>
          </ac:spMkLst>
        </pc:spChg>
        <pc:spChg chg="add mod">
          <ac:chgData name="Fatima Pillosu" userId="a6295d4dc9e22643" providerId="LiveId" clId="{A4E72DC7-7A94-4C07-9FEA-58F00A5A3852}" dt="2021-03-21T08:42:13.412" v="173" actId="1582"/>
          <ac:spMkLst>
            <pc:docMk/>
            <pc:sldMk cId="2708761058" sldId="256"/>
            <ac:spMk id="93" creationId="{AD08B992-67E7-4401-9251-47F544D0891B}"/>
          </ac:spMkLst>
        </pc:spChg>
        <pc:spChg chg="add mod">
          <ac:chgData name="Fatima Pillosu" userId="a6295d4dc9e22643" providerId="LiveId" clId="{A4E72DC7-7A94-4C07-9FEA-58F00A5A3852}" dt="2021-03-21T08:42:13.412" v="173" actId="1582"/>
          <ac:spMkLst>
            <pc:docMk/>
            <pc:sldMk cId="2708761058" sldId="256"/>
            <ac:spMk id="94" creationId="{EE2E8E5D-7733-4814-A11B-8011C497AB8D}"/>
          </ac:spMkLst>
        </pc:spChg>
        <pc:spChg chg="add mod">
          <ac:chgData name="Fatima Pillosu" userId="a6295d4dc9e22643" providerId="LiveId" clId="{A4E72DC7-7A94-4C07-9FEA-58F00A5A3852}" dt="2021-03-21T08:42:13.412" v="173" actId="1582"/>
          <ac:spMkLst>
            <pc:docMk/>
            <pc:sldMk cId="2708761058" sldId="256"/>
            <ac:spMk id="95" creationId="{58963BDA-B9C1-4D3C-9B70-C772FC7BE345}"/>
          </ac:spMkLst>
        </pc:spChg>
        <pc:spChg chg="add mod">
          <ac:chgData name="Fatima Pillosu" userId="a6295d4dc9e22643" providerId="LiveId" clId="{A4E72DC7-7A94-4C07-9FEA-58F00A5A3852}" dt="2021-03-21T08:42:13.412" v="173" actId="1582"/>
          <ac:spMkLst>
            <pc:docMk/>
            <pc:sldMk cId="2708761058" sldId="256"/>
            <ac:spMk id="96" creationId="{1DDC65DF-2C1D-452D-BF96-0CE84DFE7FFE}"/>
          </ac:spMkLst>
        </pc:spChg>
        <pc:picChg chg="del mod">
          <ac:chgData name="Fatima Pillosu" userId="a6295d4dc9e22643" providerId="LiveId" clId="{A4E72DC7-7A94-4C07-9FEA-58F00A5A3852}" dt="2021-03-21T08:38:03.971" v="149" actId="21"/>
          <ac:picMkLst>
            <pc:docMk/>
            <pc:sldMk cId="2708761058" sldId="256"/>
            <ac:picMk id="5" creationId="{CFD80A83-CF6A-4646-A17A-96821C257284}"/>
          </ac:picMkLst>
        </pc:picChg>
        <pc:picChg chg="del mod">
          <ac:chgData name="Fatima Pillosu" userId="a6295d4dc9e22643" providerId="LiveId" clId="{A4E72DC7-7A94-4C07-9FEA-58F00A5A3852}" dt="2021-03-21T08:38:03.971" v="149" actId="21"/>
          <ac:picMkLst>
            <pc:docMk/>
            <pc:sldMk cId="2708761058" sldId="256"/>
            <ac:picMk id="7" creationId="{A0C9C674-FC6D-4F36-9E2B-ECACA76355EE}"/>
          </ac:picMkLst>
        </pc:picChg>
        <pc:picChg chg="del mod">
          <ac:chgData name="Fatima Pillosu" userId="a6295d4dc9e22643" providerId="LiveId" clId="{A4E72DC7-7A94-4C07-9FEA-58F00A5A3852}" dt="2021-03-21T08:38:03.971" v="149" actId="21"/>
          <ac:picMkLst>
            <pc:docMk/>
            <pc:sldMk cId="2708761058" sldId="256"/>
            <ac:picMk id="9" creationId="{578F6944-E76B-4A0C-9B14-CCA808B8FD69}"/>
          </ac:picMkLst>
        </pc:picChg>
        <pc:picChg chg="del mod">
          <ac:chgData name="Fatima Pillosu" userId="a6295d4dc9e22643" providerId="LiveId" clId="{A4E72DC7-7A94-4C07-9FEA-58F00A5A3852}" dt="2021-03-21T08:38:03.971" v="149" actId="21"/>
          <ac:picMkLst>
            <pc:docMk/>
            <pc:sldMk cId="2708761058" sldId="256"/>
            <ac:picMk id="11" creationId="{3C43E94A-1FC0-4A7F-AE8A-8374638C0BDD}"/>
          </ac:picMkLst>
        </pc:picChg>
        <pc:picChg chg="del mod">
          <ac:chgData name="Fatima Pillosu" userId="a6295d4dc9e22643" providerId="LiveId" clId="{A4E72DC7-7A94-4C07-9FEA-58F00A5A3852}" dt="2021-03-21T08:38:03.971" v="149" actId="21"/>
          <ac:picMkLst>
            <pc:docMk/>
            <pc:sldMk cId="2708761058" sldId="256"/>
            <ac:picMk id="13" creationId="{4631B437-1BC7-4BA5-A01C-3FE74D347DEA}"/>
          </ac:picMkLst>
        </pc:picChg>
        <pc:picChg chg="del mod">
          <ac:chgData name="Fatima Pillosu" userId="a6295d4dc9e22643" providerId="LiveId" clId="{A4E72DC7-7A94-4C07-9FEA-58F00A5A3852}" dt="2021-03-21T08:38:03.971" v="149" actId="21"/>
          <ac:picMkLst>
            <pc:docMk/>
            <pc:sldMk cId="2708761058" sldId="256"/>
            <ac:picMk id="15" creationId="{30FFF369-4E7D-4520-B513-2EDBCE664948}"/>
          </ac:picMkLst>
        </pc:picChg>
        <pc:picChg chg="del mod">
          <ac:chgData name="Fatima Pillosu" userId="a6295d4dc9e22643" providerId="LiveId" clId="{A4E72DC7-7A94-4C07-9FEA-58F00A5A3852}" dt="2021-03-21T08:38:03.971" v="149" actId="21"/>
          <ac:picMkLst>
            <pc:docMk/>
            <pc:sldMk cId="2708761058" sldId="256"/>
            <ac:picMk id="18" creationId="{1105ED35-0AC2-4BFA-B2C2-EBB621C119DB}"/>
          </ac:picMkLst>
        </pc:picChg>
        <pc:picChg chg="add del mod">
          <ac:chgData name="Fatima Pillosu" userId="a6295d4dc9e22643" providerId="LiveId" clId="{A4E72DC7-7A94-4C07-9FEA-58F00A5A3852}" dt="2021-03-21T08:38:30.153" v="151" actId="21"/>
          <ac:picMkLst>
            <pc:docMk/>
            <pc:sldMk cId="2708761058" sldId="256"/>
            <ac:picMk id="37" creationId="{9D15C102-90DE-4235-ABA1-8D5913AB4179}"/>
          </ac:picMkLst>
        </pc:picChg>
        <pc:picChg chg="add del mod">
          <ac:chgData name="Fatima Pillosu" userId="a6295d4dc9e22643" providerId="LiveId" clId="{A4E72DC7-7A94-4C07-9FEA-58F00A5A3852}" dt="2021-03-21T08:38:30.153" v="151" actId="21"/>
          <ac:picMkLst>
            <pc:docMk/>
            <pc:sldMk cId="2708761058" sldId="256"/>
            <ac:picMk id="38" creationId="{EE549AA5-502B-44AA-8FCD-F6B80EC053F0}"/>
          </ac:picMkLst>
        </pc:picChg>
        <pc:picChg chg="add del mod">
          <ac:chgData name="Fatima Pillosu" userId="a6295d4dc9e22643" providerId="LiveId" clId="{A4E72DC7-7A94-4C07-9FEA-58F00A5A3852}" dt="2021-03-21T08:38:30.153" v="151" actId="21"/>
          <ac:picMkLst>
            <pc:docMk/>
            <pc:sldMk cId="2708761058" sldId="256"/>
            <ac:picMk id="39" creationId="{7F81BA58-6C4E-41C0-BE33-FE45F281DC81}"/>
          </ac:picMkLst>
        </pc:picChg>
        <pc:picChg chg="add del mod">
          <ac:chgData name="Fatima Pillosu" userId="a6295d4dc9e22643" providerId="LiveId" clId="{A4E72DC7-7A94-4C07-9FEA-58F00A5A3852}" dt="2021-03-21T08:38:30.153" v="151" actId="21"/>
          <ac:picMkLst>
            <pc:docMk/>
            <pc:sldMk cId="2708761058" sldId="256"/>
            <ac:picMk id="40" creationId="{8D18D468-2D72-4195-A171-CDF58B9867D6}"/>
          </ac:picMkLst>
        </pc:picChg>
        <pc:picChg chg="add del mod">
          <ac:chgData name="Fatima Pillosu" userId="a6295d4dc9e22643" providerId="LiveId" clId="{A4E72DC7-7A94-4C07-9FEA-58F00A5A3852}" dt="2021-03-21T08:38:30.153" v="151" actId="21"/>
          <ac:picMkLst>
            <pc:docMk/>
            <pc:sldMk cId="2708761058" sldId="256"/>
            <ac:picMk id="41" creationId="{A2BAEE2D-7F6B-44D7-B03C-69D24045471B}"/>
          </ac:picMkLst>
        </pc:picChg>
        <pc:picChg chg="add del mod">
          <ac:chgData name="Fatima Pillosu" userId="a6295d4dc9e22643" providerId="LiveId" clId="{A4E72DC7-7A94-4C07-9FEA-58F00A5A3852}" dt="2021-03-21T08:38:30.153" v="151" actId="21"/>
          <ac:picMkLst>
            <pc:docMk/>
            <pc:sldMk cId="2708761058" sldId="256"/>
            <ac:picMk id="42" creationId="{F7131226-696B-43FB-A3A8-BFB4F7183579}"/>
          </ac:picMkLst>
        </pc:picChg>
        <pc:picChg chg="add del mod">
          <ac:chgData name="Fatima Pillosu" userId="a6295d4dc9e22643" providerId="LiveId" clId="{A4E72DC7-7A94-4C07-9FEA-58F00A5A3852}" dt="2021-03-21T08:38:30.153" v="151" actId="21"/>
          <ac:picMkLst>
            <pc:docMk/>
            <pc:sldMk cId="2708761058" sldId="256"/>
            <ac:picMk id="43" creationId="{E56A182F-14A1-4D0E-819B-431DBA5E37B4}"/>
          </ac:picMkLst>
        </pc:picChg>
        <pc:picChg chg="add del mod">
          <ac:chgData name="Fatima Pillosu" userId="a6295d4dc9e22643" providerId="LiveId" clId="{A4E72DC7-7A94-4C07-9FEA-58F00A5A3852}" dt="2021-03-21T08:38:51.363" v="155" actId="21"/>
          <ac:picMkLst>
            <pc:docMk/>
            <pc:sldMk cId="2708761058" sldId="256"/>
            <ac:picMk id="57" creationId="{DCF00C7E-D075-476A-8948-13001B97CB4A}"/>
          </ac:picMkLst>
        </pc:picChg>
        <pc:picChg chg="add del mod">
          <ac:chgData name="Fatima Pillosu" userId="a6295d4dc9e22643" providerId="LiveId" clId="{A4E72DC7-7A94-4C07-9FEA-58F00A5A3852}" dt="2021-03-21T08:38:51.363" v="155" actId="21"/>
          <ac:picMkLst>
            <pc:docMk/>
            <pc:sldMk cId="2708761058" sldId="256"/>
            <ac:picMk id="58" creationId="{3C7DD666-DFDB-4D8F-A5DB-3FF709E01C1D}"/>
          </ac:picMkLst>
        </pc:picChg>
        <pc:picChg chg="add del mod">
          <ac:chgData name="Fatima Pillosu" userId="a6295d4dc9e22643" providerId="LiveId" clId="{A4E72DC7-7A94-4C07-9FEA-58F00A5A3852}" dt="2021-03-21T08:38:51.363" v="155" actId="21"/>
          <ac:picMkLst>
            <pc:docMk/>
            <pc:sldMk cId="2708761058" sldId="256"/>
            <ac:picMk id="59" creationId="{0E71A751-36AC-495B-AD21-B2E4F97C3003}"/>
          </ac:picMkLst>
        </pc:picChg>
        <pc:picChg chg="add del mod">
          <ac:chgData name="Fatima Pillosu" userId="a6295d4dc9e22643" providerId="LiveId" clId="{A4E72DC7-7A94-4C07-9FEA-58F00A5A3852}" dt="2021-03-21T08:38:51.363" v="155" actId="21"/>
          <ac:picMkLst>
            <pc:docMk/>
            <pc:sldMk cId="2708761058" sldId="256"/>
            <ac:picMk id="60" creationId="{5D9AC2A9-098D-473B-85D5-9EDF178178A2}"/>
          </ac:picMkLst>
        </pc:picChg>
        <pc:picChg chg="add del mod">
          <ac:chgData name="Fatima Pillosu" userId="a6295d4dc9e22643" providerId="LiveId" clId="{A4E72DC7-7A94-4C07-9FEA-58F00A5A3852}" dt="2021-03-21T08:38:51.363" v="155" actId="21"/>
          <ac:picMkLst>
            <pc:docMk/>
            <pc:sldMk cId="2708761058" sldId="256"/>
            <ac:picMk id="61" creationId="{91C11854-F1B7-4B30-85E7-45BA02179F93}"/>
          </ac:picMkLst>
        </pc:picChg>
        <pc:picChg chg="add del mod">
          <ac:chgData name="Fatima Pillosu" userId="a6295d4dc9e22643" providerId="LiveId" clId="{A4E72DC7-7A94-4C07-9FEA-58F00A5A3852}" dt="2021-03-21T08:38:51.363" v="155" actId="21"/>
          <ac:picMkLst>
            <pc:docMk/>
            <pc:sldMk cId="2708761058" sldId="256"/>
            <ac:picMk id="62" creationId="{165E4292-2808-4EA1-9D87-CD8B66423B38}"/>
          </ac:picMkLst>
        </pc:picChg>
        <pc:picChg chg="add del mod">
          <ac:chgData name="Fatima Pillosu" userId="a6295d4dc9e22643" providerId="LiveId" clId="{A4E72DC7-7A94-4C07-9FEA-58F00A5A3852}" dt="2021-03-21T08:38:51.363" v="155" actId="21"/>
          <ac:picMkLst>
            <pc:docMk/>
            <pc:sldMk cId="2708761058" sldId="256"/>
            <ac:picMk id="63" creationId="{438C8E55-B295-409C-8AA8-C885CA9FE0CB}"/>
          </ac:picMkLst>
        </pc:picChg>
        <pc:picChg chg="add mod">
          <ac:chgData name="Fatima Pillosu" userId="a6295d4dc9e22643" providerId="LiveId" clId="{A4E72DC7-7A94-4C07-9FEA-58F00A5A3852}" dt="2021-03-21T08:39:28.703" v="168" actId="1038"/>
          <ac:picMkLst>
            <pc:docMk/>
            <pc:sldMk cId="2708761058" sldId="256"/>
            <ac:picMk id="77" creationId="{400D4E2A-5920-4696-B735-6575DA9E0EC2}"/>
          </ac:picMkLst>
        </pc:picChg>
        <pc:picChg chg="add mod">
          <ac:chgData name="Fatima Pillosu" userId="a6295d4dc9e22643" providerId="LiveId" clId="{A4E72DC7-7A94-4C07-9FEA-58F00A5A3852}" dt="2021-03-21T08:39:28.703" v="168" actId="1038"/>
          <ac:picMkLst>
            <pc:docMk/>
            <pc:sldMk cId="2708761058" sldId="256"/>
            <ac:picMk id="78" creationId="{CC15A799-7362-45DD-934C-F506FC7B8C16}"/>
          </ac:picMkLst>
        </pc:picChg>
        <pc:picChg chg="add mod">
          <ac:chgData name="Fatima Pillosu" userId="a6295d4dc9e22643" providerId="LiveId" clId="{A4E72DC7-7A94-4C07-9FEA-58F00A5A3852}" dt="2021-03-21T08:39:28.703" v="168" actId="1038"/>
          <ac:picMkLst>
            <pc:docMk/>
            <pc:sldMk cId="2708761058" sldId="256"/>
            <ac:picMk id="79" creationId="{1A5B12B3-C34B-4275-A6C7-750CE10F62CB}"/>
          </ac:picMkLst>
        </pc:picChg>
        <pc:picChg chg="add mod">
          <ac:chgData name="Fatima Pillosu" userId="a6295d4dc9e22643" providerId="LiveId" clId="{A4E72DC7-7A94-4C07-9FEA-58F00A5A3852}" dt="2021-03-21T08:39:28.703" v="168" actId="1038"/>
          <ac:picMkLst>
            <pc:docMk/>
            <pc:sldMk cId="2708761058" sldId="256"/>
            <ac:picMk id="80" creationId="{B986493D-C91C-4F32-830D-5490F1362471}"/>
          </ac:picMkLst>
        </pc:picChg>
        <pc:picChg chg="add mod">
          <ac:chgData name="Fatima Pillosu" userId="a6295d4dc9e22643" providerId="LiveId" clId="{A4E72DC7-7A94-4C07-9FEA-58F00A5A3852}" dt="2021-03-21T08:39:28.703" v="168" actId="1038"/>
          <ac:picMkLst>
            <pc:docMk/>
            <pc:sldMk cId="2708761058" sldId="256"/>
            <ac:picMk id="81" creationId="{DA450660-96CF-4CA9-9EEB-A291B0121A62}"/>
          </ac:picMkLst>
        </pc:picChg>
        <pc:picChg chg="add mod">
          <ac:chgData name="Fatima Pillosu" userId="a6295d4dc9e22643" providerId="LiveId" clId="{A4E72DC7-7A94-4C07-9FEA-58F00A5A3852}" dt="2021-03-21T08:39:28.703" v="168" actId="1038"/>
          <ac:picMkLst>
            <pc:docMk/>
            <pc:sldMk cId="2708761058" sldId="256"/>
            <ac:picMk id="82" creationId="{07F96782-C64C-4D8F-B85E-4DACCCC13769}"/>
          </ac:picMkLst>
        </pc:picChg>
        <pc:picChg chg="add mod">
          <ac:chgData name="Fatima Pillosu" userId="a6295d4dc9e22643" providerId="LiveId" clId="{A4E72DC7-7A94-4C07-9FEA-58F00A5A3852}" dt="2021-03-21T08:39:28.703" v="168" actId="1038"/>
          <ac:picMkLst>
            <pc:docMk/>
            <pc:sldMk cId="2708761058" sldId="256"/>
            <ac:picMk id="83" creationId="{0A17B439-8645-4964-8B81-F5A4336E9800}"/>
          </ac:picMkLst>
        </pc:picChg>
        <pc:cxnChg chg="add del mod">
          <ac:chgData name="Fatima Pillosu" userId="a6295d4dc9e22643" providerId="LiveId" clId="{A4E72DC7-7A94-4C07-9FEA-58F00A5A3852}" dt="2021-03-21T08:38:01.830" v="148" actId="478"/>
          <ac:cxnSpMkLst>
            <pc:docMk/>
            <pc:sldMk cId="2708761058" sldId="256"/>
            <ac:cxnSpMk id="34" creationId="{BB4779A4-1AA6-497B-8562-7DCEDCBA53D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157" y="989862"/>
            <a:ext cx="3458449" cy="2105731"/>
          </a:xfrm>
        </p:spPr>
        <p:txBody>
          <a:bodyPr anchor="b"/>
          <a:lstStyle>
            <a:lvl1pPr algn="ctr">
              <a:defRPr sz="2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596" y="3176797"/>
            <a:ext cx="3051572" cy="1460290"/>
          </a:xfrm>
        </p:spPr>
        <p:txBody>
          <a:bodyPr/>
          <a:lstStyle>
            <a:lvl1pPr marL="0" indent="0" algn="ctr">
              <a:buNone/>
              <a:defRPr sz="1068"/>
            </a:lvl1pPr>
            <a:lvl2pPr marL="203454" indent="0" algn="ctr">
              <a:buNone/>
              <a:defRPr sz="890"/>
            </a:lvl2pPr>
            <a:lvl3pPr marL="406908" indent="0" algn="ctr">
              <a:buNone/>
              <a:defRPr sz="801"/>
            </a:lvl3pPr>
            <a:lvl4pPr marL="610362" indent="0" algn="ctr">
              <a:buNone/>
              <a:defRPr sz="712"/>
            </a:lvl4pPr>
            <a:lvl5pPr marL="813816" indent="0" algn="ctr">
              <a:buNone/>
              <a:defRPr sz="712"/>
            </a:lvl5pPr>
            <a:lvl6pPr marL="1017270" indent="0" algn="ctr">
              <a:buNone/>
              <a:defRPr sz="712"/>
            </a:lvl6pPr>
            <a:lvl7pPr marL="1220724" indent="0" algn="ctr">
              <a:buNone/>
              <a:defRPr sz="712"/>
            </a:lvl7pPr>
            <a:lvl8pPr marL="1424178" indent="0" algn="ctr">
              <a:buNone/>
              <a:defRPr sz="712"/>
            </a:lvl8pPr>
            <a:lvl9pPr marL="1627632" indent="0" algn="ctr">
              <a:buNone/>
              <a:defRPr sz="7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EB4A-4345-450D-987B-2A29808A6F97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D3A6-4C0F-4C19-830E-955A480E3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7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EB4A-4345-450D-987B-2A29808A6F97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D3A6-4C0F-4C19-830E-955A480E3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11709" y="322020"/>
            <a:ext cx="877327" cy="51257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9727" y="322020"/>
            <a:ext cx="2581122" cy="51257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EB4A-4345-450D-987B-2A29808A6F97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D3A6-4C0F-4C19-830E-955A480E3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75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EB4A-4345-450D-987B-2A29808A6F97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D3A6-4C0F-4C19-830E-955A480E3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03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609" y="1507895"/>
            <a:ext cx="3509308" cy="2515956"/>
          </a:xfrm>
        </p:spPr>
        <p:txBody>
          <a:bodyPr anchor="b"/>
          <a:lstStyle>
            <a:lvl1pPr>
              <a:defRPr sz="2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609" y="4047653"/>
            <a:ext cx="3509308" cy="1323082"/>
          </a:xfrm>
        </p:spPr>
        <p:txBody>
          <a:bodyPr/>
          <a:lstStyle>
            <a:lvl1pPr marL="0" indent="0">
              <a:buNone/>
              <a:defRPr sz="1068">
                <a:solidFill>
                  <a:schemeClr val="tx1"/>
                </a:solidFill>
              </a:defRPr>
            </a:lvl1pPr>
            <a:lvl2pPr marL="203454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2pPr>
            <a:lvl3pPr marL="406908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3pPr>
            <a:lvl4pPr marL="610362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4pPr>
            <a:lvl5pPr marL="813816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5pPr>
            <a:lvl6pPr marL="1017270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6pPr>
            <a:lvl7pPr marL="1220724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7pPr>
            <a:lvl8pPr marL="1424178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8pPr>
            <a:lvl9pPr marL="1627632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EB4A-4345-450D-987B-2A29808A6F97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D3A6-4C0F-4C19-830E-955A480E3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96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728" y="1610100"/>
            <a:ext cx="1729224" cy="3837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9811" y="1610100"/>
            <a:ext cx="1729224" cy="3837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EB4A-4345-450D-987B-2A29808A6F97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D3A6-4C0F-4C19-830E-955A480E3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17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257" y="322021"/>
            <a:ext cx="3509308" cy="11690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258" y="1482692"/>
            <a:ext cx="1721277" cy="726645"/>
          </a:xfrm>
        </p:spPr>
        <p:txBody>
          <a:bodyPr anchor="b"/>
          <a:lstStyle>
            <a:lvl1pPr marL="0" indent="0">
              <a:buNone/>
              <a:defRPr sz="1068" b="1"/>
            </a:lvl1pPr>
            <a:lvl2pPr marL="203454" indent="0">
              <a:buNone/>
              <a:defRPr sz="890" b="1"/>
            </a:lvl2pPr>
            <a:lvl3pPr marL="406908" indent="0">
              <a:buNone/>
              <a:defRPr sz="801" b="1"/>
            </a:lvl3pPr>
            <a:lvl4pPr marL="610362" indent="0">
              <a:buNone/>
              <a:defRPr sz="712" b="1"/>
            </a:lvl4pPr>
            <a:lvl5pPr marL="813816" indent="0">
              <a:buNone/>
              <a:defRPr sz="712" b="1"/>
            </a:lvl5pPr>
            <a:lvl6pPr marL="1017270" indent="0">
              <a:buNone/>
              <a:defRPr sz="712" b="1"/>
            </a:lvl6pPr>
            <a:lvl7pPr marL="1220724" indent="0">
              <a:buNone/>
              <a:defRPr sz="712" b="1"/>
            </a:lvl7pPr>
            <a:lvl8pPr marL="1424178" indent="0">
              <a:buNone/>
              <a:defRPr sz="712" b="1"/>
            </a:lvl8pPr>
            <a:lvl9pPr marL="1627632" indent="0">
              <a:buNone/>
              <a:defRPr sz="7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0258" y="2209337"/>
            <a:ext cx="1721277" cy="3249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59812" y="1482692"/>
            <a:ext cx="1729754" cy="726645"/>
          </a:xfrm>
        </p:spPr>
        <p:txBody>
          <a:bodyPr anchor="b"/>
          <a:lstStyle>
            <a:lvl1pPr marL="0" indent="0">
              <a:buNone/>
              <a:defRPr sz="1068" b="1"/>
            </a:lvl1pPr>
            <a:lvl2pPr marL="203454" indent="0">
              <a:buNone/>
              <a:defRPr sz="890" b="1"/>
            </a:lvl2pPr>
            <a:lvl3pPr marL="406908" indent="0">
              <a:buNone/>
              <a:defRPr sz="801" b="1"/>
            </a:lvl3pPr>
            <a:lvl4pPr marL="610362" indent="0">
              <a:buNone/>
              <a:defRPr sz="712" b="1"/>
            </a:lvl4pPr>
            <a:lvl5pPr marL="813816" indent="0">
              <a:buNone/>
              <a:defRPr sz="712" b="1"/>
            </a:lvl5pPr>
            <a:lvl6pPr marL="1017270" indent="0">
              <a:buNone/>
              <a:defRPr sz="712" b="1"/>
            </a:lvl6pPr>
            <a:lvl7pPr marL="1220724" indent="0">
              <a:buNone/>
              <a:defRPr sz="712" b="1"/>
            </a:lvl7pPr>
            <a:lvl8pPr marL="1424178" indent="0">
              <a:buNone/>
              <a:defRPr sz="712" b="1"/>
            </a:lvl8pPr>
            <a:lvl9pPr marL="1627632" indent="0">
              <a:buNone/>
              <a:defRPr sz="7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59812" y="2209337"/>
            <a:ext cx="1729754" cy="3249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EB4A-4345-450D-987B-2A29808A6F97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D3A6-4C0F-4C19-830E-955A480E3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77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EB4A-4345-450D-987B-2A29808A6F97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D3A6-4C0F-4C19-830E-955A480E3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36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EB4A-4345-450D-987B-2A29808A6F97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D3A6-4C0F-4C19-830E-955A480E3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7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257" y="403225"/>
            <a:ext cx="1312282" cy="1411288"/>
          </a:xfrm>
        </p:spPr>
        <p:txBody>
          <a:bodyPr anchor="b"/>
          <a:lstStyle>
            <a:lvl1pPr>
              <a:defRPr sz="14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754" y="870856"/>
            <a:ext cx="2059811" cy="4298266"/>
          </a:xfrm>
        </p:spPr>
        <p:txBody>
          <a:bodyPr/>
          <a:lstStyle>
            <a:lvl1pPr>
              <a:defRPr sz="1424"/>
            </a:lvl1pPr>
            <a:lvl2pPr>
              <a:defRPr sz="1246"/>
            </a:lvl2pPr>
            <a:lvl3pPr>
              <a:defRPr sz="1068"/>
            </a:lvl3pPr>
            <a:lvl4pPr>
              <a:defRPr sz="890"/>
            </a:lvl4pPr>
            <a:lvl5pPr>
              <a:defRPr sz="890"/>
            </a:lvl5pPr>
            <a:lvl6pPr>
              <a:defRPr sz="890"/>
            </a:lvl6pPr>
            <a:lvl7pPr>
              <a:defRPr sz="890"/>
            </a:lvl7pPr>
            <a:lvl8pPr>
              <a:defRPr sz="890"/>
            </a:lvl8pPr>
            <a:lvl9pPr>
              <a:defRPr sz="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257" y="1814512"/>
            <a:ext cx="1312282" cy="3361609"/>
          </a:xfrm>
        </p:spPr>
        <p:txBody>
          <a:bodyPr/>
          <a:lstStyle>
            <a:lvl1pPr marL="0" indent="0">
              <a:buNone/>
              <a:defRPr sz="712"/>
            </a:lvl1pPr>
            <a:lvl2pPr marL="203454" indent="0">
              <a:buNone/>
              <a:defRPr sz="623"/>
            </a:lvl2pPr>
            <a:lvl3pPr marL="406908" indent="0">
              <a:buNone/>
              <a:defRPr sz="534"/>
            </a:lvl3pPr>
            <a:lvl4pPr marL="610362" indent="0">
              <a:buNone/>
              <a:defRPr sz="445"/>
            </a:lvl4pPr>
            <a:lvl5pPr marL="813816" indent="0">
              <a:buNone/>
              <a:defRPr sz="445"/>
            </a:lvl5pPr>
            <a:lvl6pPr marL="1017270" indent="0">
              <a:buNone/>
              <a:defRPr sz="445"/>
            </a:lvl6pPr>
            <a:lvl7pPr marL="1220724" indent="0">
              <a:buNone/>
              <a:defRPr sz="445"/>
            </a:lvl7pPr>
            <a:lvl8pPr marL="1424178" indent="0">
              <a:buNone/>
              <a:defRPr sz="445"/>
            </a:lvl8pPr>
            <a:lvl9pPr marL="1627632" indent="0">
              <a:buNone/>
              <a:defRPr sz="4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EB4A-4345-450D-987B-2A29808A6F97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D3A6-4C0F-4C19-830E-955A480E3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19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257" y="403225"/>
            <a:ext cx="1312282" cy="1411288"/>
          </a:xfrm>
        </p:spPr>
        <p:txBody>
          <a:bodyPr anchor="b"/>
          <a:lstStyle>
            <a:lvl1pPr>
              <a:defRPr sz="14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29754" y="870856"/>
            <a:ext cx="2059811" cy="4298266"/>
          </a:xfrm>
        </p:spPr>
        <p:txBody>
          <a:bodyPr anchor="t"/>
          <a:lstStyle>
            <a:lvl1pPr marL="0" indent="0">
              <a:buNone/>
              <a:defRPr sz="1424"/>
            </a:lvl1pPr>
            <a:lvl2pPr marL="203454" indent="0">
              <a:buNone/>
              <a:defRPr sz="1246"/>
            </a:lvl2pPr>
            <a:lvl3pPr marL="406908" indent="0">
              <a:buNone/>
              <a:defRPr sz="1068"/>
            </a:lvl3pPr>
            <a:lvl4pPr marL="610362" indent="0">
              <a:buNone/>
              <a:defRPr sz="890"/>
            </a:lvl4pPr>
            <a:lvl5pPr marL="813816" indent="0">
              <a:buNone/>
              <a:defRPr sz="890"/>
            </a:lvl5pPr>
            <a:lvl6pPr marL="1017270" indent="0">
              <a:buNone/>
              <a:defRPr sz="890"/>
            </a:lvl6pPr>
            <a:lvl7pPr marL="1220724" indent="0">
              <a:buNone/>
              <a:defRPr sz="890"/>
            </a:lvl7pPr>
            <a:lvl8pPr marL="1424178" indent="0">
              <a:buNone/>
              <a:defRPr sz="890"/>
            </a:lvl8pPr>
            <a:lvl9pPr marL="1627632" indent="0">
              <a:buNone/>
              <a:defRPr sz="8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257" y="1814512"/>
            <a:ext cx="1312282" cy="3361609"/>
          </a:xfrm>
        </p:spPr>
        <p:txBody>
          <a:bodyPr/>
          <a:lstStyle>
            <a:lvl1pPr marL="0" indent="0">
              <a:buNone/>
              <a:defRPr sz="712"/>
            </a:lvl1pPr>
            <a:lvl2pPr marL="203454" indent="0">
              <a:buNone/>
              <a:defRPr sz="623"/>
            </a:lvl2pPr>
            <a:lvl3pPr marL="406908" indent="0">
              <a:buNone/>
              <a:defRPr sz="534"/>
            </a:lvl3pPr>
            <a:lvl4pPr marL="610362" indent="0">
              <a:buNone/>
              <a:defRPr sz="445"/>
            </a:lvl4pPr>
            <a:lvl5pPr marL="813816" indent="0">
              <a:buNone/>
              <a:defRPr sz="445"/>
            </a:lvl5pPr>
            <a:lvl6pPr marL="1017270" indent="0">
              <a:buNone/>
              <a:defRPr sz="445"/>
            </a:lvl6pPr>
            <a:lvl7pPr marL="1220724" indent="0">
              <a:buNone/>
              <a:defRPr sz="445"/>
            </a:lvl7pPr>
            <a:lvl8pPr marL="1424178" indent="0">
              <a:buNone/>
              <a:defRPr sz="445"/>
            </a:lvl8pPr>
            <a:lvl9pPr marL="1627632" indent="0">
              <a:buNone/>
              <a:defRPr sz="4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EB4A-4345-450D-987B-2A29808A6F97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D3A6-4C0F-4C19-830E-955A480E3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38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9728" y="322021"/>
            <a:ext cx="3509308" cy="1169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728" y="1610100"/>
            <a:ext cx="3509308" cy="3837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9727" y="5605949"/>
            <a:ext cx="915472" cy="3220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3EB4A-4345-450D-987B-2A29808A6F97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7778" y="5605949"/>
            <a:ext cx="1373208" cy="3220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73564" y="5605949"/>
            <a:ext cx="915472" cy="3220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D3A6-4C0F-4C19-830E-955A480E3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15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06908" rtl="0" eaLnBrk="1" latinLnBrk="0" hangingPunct="1">
        <a:lnSpc>
          <a:spcPct val="90000"/>
        </a:lnSpc>
        <a:spcBef>
          <a:spcPct val="0"/>
        </a:spcBef>
        <a:buNone/>
        <a:defRPr sz="19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727" indent="-101727" algn="l" defTabSz="40690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1pPr>
      <a:lvl2pPr marL="305181" indent="-101727" algn="l" defTabSz="406908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2pPr>
      <a:lvl3pPr marL="508635" indent="-101727" algn="l" defTabSz="406908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90" kern="1200">
          <a:solidFill>
            <a:schemeClr val="tx1"/>
          </a:solidFill>
          <a:latin typeface="+mn-lt"/>
          <a:ea typeface="+mn-ea"/>
          <a:cs typeface="+mn-cs"/>
        </a:defRPr>
      </a:lvl3pPr>
      <a:lvl4pPr marL="712089" indent="-101727" algn="l" defTabSz="406908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1" kern="1200">
          <a:solidFill>
            <a:schemeClr val="tx1"/>
          </a:solidFill>
          <a:latin typeface="+mn-lt"/>
          <a:ea typeface="+mn-ea"/>
          <a:cs typeface="+mn-cs"/>
        </a:defRPr>
      </a:lvl4pPr>
      <a:lvl5pPr marL="915543" indent="-101727" algn="l" defTabSz="406908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1" kern="1200">
          <a:solidFill>
            <a:schemeClr val="tx1"/>
          </a:solidFill>
          <a:latin typeface="+mn-lt"/>
          <a:ea typeface="+mn-ea"/>
          <a:cs typeface="+mn-cs"/>
        </a:defRPr>
      </a:lvl5pPr>
      <a:lvl6pPr marL="1118997" indent="-101727" algn="l" defTabSz="406908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1" kern="1200">
          <a:solidFill>
            <a:schemeClr val="tx1"/>
          </a:solidFill>
          <a:latin typeface="+mn-lt"/>
          <a:ea typeface="+mn-ea"/>
          <a:cs typeface="+mn-cs"/>
        </a:defRPr>
      </a:lvl6pPr>
      <a:lvl7pPr marL="1322451" indent="-101727" algn="l" defTabSz="406908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1" kern="1200">
          <a:solidFill>
            <a:schemeClr val="tx1"/>
          </a:solidFill>
          <a:latin typeface="+mn-lt"/>
          <a:ea typeface="+mn-ea"/>
          <a:cs typeface="+mn-cs"/>
        </a:defRPr>
      </a:lvl7pPr>
      <a:lvl8pPr marL="1525905" indent="-101727" algn="l" defTabSz="406908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1" kern="1200">
          <a:solidFill>
            <a:schemeClr val="tx1"/>
          </a:solidFill>
          <a:latin typeface="+mn-lt"/>
          <a:ea typeface="+mn-ea"/>
          <a:cs typeface="+mn-cs"/>
        </a:defRPr>
      </a:lvl8pPr>
      <a:lvl9pPr marL="1729359" indent="-101727" algn="l" defTabSz="406908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6908" rtl="0" eaLnBrk="1" latinLnBrk="0" hangingPunct="1">
        <a:defRPr sz="801" kern="1200">
          <a:solidFill>
            <a:schemeClr val="tx1"/>
          </a:solidFill>
          <a:latin typeface="+mn-lt"/>
          <a:ea typeface="+mn-ea"/>
          <a:cs typeface="+mn-cs"/>
        </a:defRPr>
      </a:lvl1pPr>
      <a:lvl2pPr marL="203454" algn="l" defTabSz="406908" rtl="0" eaLnBrk="1" latinLnBrk="0" hangingPunct="1">
        <a:defRPr sz="801" kern="1200">
          <a:solidFill>
            <a:schemeClr val="tx1"/>
          </a:solidFill>
          <a:latin typeface="+mn-lt"/>
          <a:ea typeface="+mn-ea"/>
          <a:cs typeface="+mn-cs"/>
        </a:defRPr>
      </a:lvl2pPr>
      <a:lvl3pPr marL="406908" algn="l" defTabSz="406908" rtl="0" eaLnBrk="1" latinLnBrk="0" hangingPunct="1">
        <a:defRPr sz="801" kern="1200">
          <a:solidFill>
            <a:schemeClr val="tx1"/>
          </a:solidFill>
          <a:latin typeface="+mn-lt"/>
          <a:ea typeface="+mn-ea"/>
          <a:cs typeface="+mn-cs"/>
        </a:defRPr>
      </a:lvl3pPr>
      <a:lvl4pPr marL="610362" algn="l" defTabSz="406908" rtl="0" eaLnBrk="1" latinLnBrk="0" hangingPunct="1">
        <a:defRPr sz="801" kern="1200">
          <a:solidFill>
            <a:schemeClr val="tx1"/>
          </a:solidFill>
          <a:latin typeface="+mn-lt"/>
          <a:ea typeface="+mn-ea"/>
          <a:cs typeface="+mn-cs"/>
        </a:defRPr>
      </a:lvl4pPr>
      <a:lvl5pPr marL="813816" algn="l" defTabSz="406908" rtl="0" eaLnBrk="1" latinLnBrk="0" hangingPunct="1">
        <a:defRPr sz="801" kern="1200">
          <a:solidFill>
            <a:schemeClr val="tx1"/>
          </a:solidFill>
          <a:latin typeface="+mn-lt"/>
          <a:ea typeface="+mn-ea"/>
          <a:cs typeface="+mn-cs"/>
        </a:defRPr>
      </a:lvl5pPr>
      <a:lvl6pPr marL="1017270" algn="l" defTabSz="406908" rtl="0" eaLnBrk="1" latinLnBrk="0" hangingPunct="1">
        <a:defRPr sz="801" kern="1200">
          <a:solidFill>
            <a:schemeClr val="tx1"/>
          </a:solidFill>
          <a:latin typeface="+mn-lt"/>
          <a:ea typeface="+mn-ea"/>
          <a:cs typeface="+mn-cs"/>
        </a:defRPr>
      </a:lvl6pPr>
      <a:lvl7pPr marL="1220724" algn="l" defTabSz="406908" rtl="0" eaLnBrk="1" latinLnBrk="0" hangingPunct="1">
        <a:defRPr sz="801" kern="1200">
          <a:solidFill>
            <a:schemeClr val="tx1"/>
          </a:solidFill>
          <a:latin typeface="+mn-lt"/>
          <a:ea typeface="+mn-ea"/>
          <a:cs typeface="+mn-cs"/>
        </a:defRPr>
      </a:lvl7pPr>
      <a:lvl8pPr marL="1424178" algn="l" defTabSz="406908" rtl="0" eaLnBrk="1" latinLnBrk="0" hangingPunct="1">
        <a:defRPr sz="801" kern="1200">
          <a:solidFill>
            <a:schemeClr val="tx1"/>
          </a:solidFill>
          <a:latin typeface="+mn-lt"/>
          <a:ea typeface="+mn-ea"/>
          <a:cs typeface="+mn-cs"/>
        </a:defRPr>
      </a:lvl8pPr>
      <a:lvl9pPr marL="1627632" algn="l" defTabSz="406908" rtl="0" eaLnBrk="1" latinLnBrk="0" hangingPunct="1">
        <a:defRPr sz="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phic 76">
            <a:extLst>
              <a:ext uri="{FF2B5EF4-FFF2-40B4-BE49-F238E27FC236}">
                <a16:creationId xmlns:a16="http://schemas.microsoft.com/office/drawing/2014/main" id="{400D4E2A-5920-4696-B735-6575DA9E0E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65" t="19559" r="34226" b="4204"/>
          <a:stretch/>
        </p:blipFill>
        <p:spPr>
          <a:xfrm>
            <a:off x="36504" y="445803"/>
            <a:ext cx="1981732" cy="1800000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CC15A799-7362-45DD-934C-F506FC7B8C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465" t="19559" r="34226" b="4204"/>
          <a:stretch/>
        </p:blipFill>
        <p:spPr>
          <a:xfrm>
            <a:off x="2056601" y="445801"/>
            <a:ext cx="1981732" cy="180000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1A5B12B3-C34B-4275-A6C7-750CE10F62C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465" t="19559" r="34226" b="4204"/>
          <a:stretch/>
        </p:blipFill>
        <p:spPr>
          <a:xfrm>
            <a:off x="45951" y="2333533"/>
            <a:ext cx="1981732" cy="1800000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B986493D-C91C-4F32-830D-5490F136247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465" t="19559" r="34226" b="4204"/>
          <a:stretch/>
        </p:blipFill>
        <p:spPr>
          <a:xfrm>
            <a:off x="2070088" y="2331801"/>
            <a:ext cx="1981732" cy="1800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DA450660-96CF-4CA9-9EEB-A291B0121A6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6465" t="19559" r="34226" b="4204"/>
          <a:stretch/>
        </p:blipFill>
        <p:spPr>
          <a:xfrm>
            <a:off x="36504" y="4221265"/>
            <a:ext cx="1981732" cy="180000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07F96782-C64C-4D8F-B85E-4DACCCC1376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6465" t="19559" r="34226" b="4204"/>
          <a:stretch/>
        </p:blipFill>
        <p:spPr>
          <a:xfrm>
            <a:off x="2070088" y="4221265"/>
            <a:ext cx="1981732" cy="180000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0A17B439-8645-4964-8B81-F5A4336E98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65" t="12662" r="34226" b="80296"/>
          <a:stretch/>
        </p:blipFill>
        <p:spPr>
          <a:xfrm>
            <a:off x="542750" y="169501"/>
            <a:ext cx="2969866" cy="249152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38AD7393-A658-4B31-B4F1-DEBC91B81689}"/>
              </a:ext>
            </a:extLst>
          </p:cNvPr>
          <p:cNvSpPr txBox="1"/>
          <p:nvPr/>
        </p:nvSpPr>
        <p:spPr>
          <a:xfrm>
            <a:off x="-188726" y="1558258"/>
            <a:ext cx="160316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2018/10/03 06 UTC to </a:t>
            </a:r>
          </a:p>
          <a:p>
            <a:pPr algn="ctr"/>
            <a:r>
              <a:rPr lang="en-GB" sz="800" dirty="0"/>
              <a:t>2018/10/03 18 UTC</a:t>
            </a:r>
          </a:p>
          <a:p>
            <a:pPr algn="ctr"/>
            <a:endParaRPr lang="en-GB" sz="500" dirty="0"/>
          </a:p>
          <a:p>
            <a:pPr algn="ctr"/>
            <a:r>
              <a:rPr lang="en-GB" sz="800" dirty="0"/>
              <a:t>(LT: 2018/10/03 0 am to</a:t>
            </a:r>
          </a:p>
          <a:p>
            <a:pPr algn="ctr"/>
            <a:r>
              <a:rPr lang="en-GB" sz="800" dirty="0"/>
              <a:t>2018/10/03 12 am)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0C3F9AE-6FE0-4C13-86F0-1A345D679075}"/>
              </a:ext>
            </a:extLst>
          </p:cNvPr>
          <p:cNvSpPr txBox="1"/>
          <p:nvPr/>
        </p:nvSpPr>
        <p:spPr>
          <a:xfrm>
            <a:off x="1814984" y="1555566"/>
            <a:ext cx="169066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2018/10/03 18 UTC to </a:t>
            </a:r>
          </a:p>
          <a:p>
            <a:pPr algn="ctr"/>
            <a:r>
              <a:rPr lang="en-GB" sz="800" dirty="0"/>
              <a:t>2018/10/04 06 UTC</a:t>
            </a:r>
          </a:p>
          <a:p>
            <a:pPr algn="ctr"/>
            <a:endParaRPr lang="en-GB" sz="500" dirty="0"/>
          </a:p>
          <a:p>
            <a:pPr algn="ctr"/>
            <a:r>
              <a:rPr lang="en-GB" sz="800" dirty="0"/>
              <a:t>(LT: 2018/10/03 12 am to</a:t>
            </a:r>
          </a:p>
          <a:p>
            <a:pPr algn="ctr"/>
            <a:r>
              <a:rPr lang="en-GB" sz="800" dirty="0"/>
              <a:t>2018/10/04 0 am)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69F4C2B-D791-403B-BC64-3A5464F8845E}"/>
              </a:ext>
            </a:extLst>
          </p:cNvPr>
          <p:cNvSpPr txBox="1"/>
          <p:nvPr/>
        </p:nvSpPr>
        <p:spPr>
          <a:xfrm>
            <a:off x="-188726" y="3446397"/>
            <a:ext cx="160316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2018/10/04 06 UTC to </a:t>
            </a:r>
          </a:p>
          <a:p>
            <a:pPr algn="ctr"/>
            <a:r>
              <a:rPr lang="en-GB" sz="800" dirty="0"/>
              <a:t>2018/10/04 18 UTC</a:t>
            </a:r>
          </a:p>
          <a:p>
            <a:pPr algn="ctr"/>
            <a:endParaRPr lang="en-GB" sz="500" dirty="0"/>
          </a:p>
          <a:p>
            <a:pPr algn="ctr"/>
            <a:r>
              <a:rPr lang="en-GB" sz="800" dirty="0"/>
              <a:t>(LT: 2018/10/04 0 am to</a:t>
            </a:r>
          </a:p>
          <a:p>
            <a:pPr algn="ctr"/>
            <a:r>
              <a:rPr lang="en-GB" sz="800" dirty="0"/>
              <a:t>2018/10/04 12 am)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27C96FB-557C-40DA-A34B-2274098A8AD2}"/>
              </a:ext>
            </a:extLst>
          </p:cNvPr>
          <p:cNvSpPr txBox="1"/>
          <p:nvPr/>
        </p:nvSpPr>
        <p:spPr>
          <a:xfrm>
            <a:off x="1814983" y="3444665"/>
            <a:ext cx="169066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2018/10/04 18 UTC to </a:t>
            </a:r>
          </a:p>
          <a:p>
            <a:pPr algn="ctr"/>
            <a:r>
              <a:rPr lang="en-GB" sz="800" dirty="0"/>
              <a:t>2018/10/05 06 UTC</a:t>
            </a:r>
          </a:p>
          <a:p>
            <a:pPr algn="ctr"/>
            <a:endParaRPr lang="en-GB" sz="500" dirty="0"/>
          </a:p>
          <a:p>
            <a:pPr algn="ctr"/>
            <a:r>
              <a:rPr lang="en-GB" sz="800" dirty="0"/>
              <a:t>(LT: 2018/10/04 12 am to</a:t>
            </a:r>
          </a:p>
          <a:p>
            <a:pPr algn="ctr"/>
            <a:r>
              <a:rPr lang="en-GB" sz="800" dirty="0"/>
              <a:t>2018/10/05 0 am)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8BC9214-7C15-472F-B8CC-1A94706ADAFB}"/>
              </a:ext>
            </a:extLst>
          </p:cNvPr>
          <p:cNvSpPr txBox="1"/>
          <p:nvPr/>
        </p:nvSpPr>
        <p:spPr>
          <a:xfrm>
            <a:off x="-188727" y="5325834"/>
            <a:ext cx="160316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2018/10/05 06 UTC to </a:t>
            </a:r>
          </a:p>
          <a:p>
            <a:pPr algn="ctr"/>
            <a:r>
              <a:rPr lang="en-GB" sz="800" dirty="0"/>
              <a:t>2018/10/05 18 UTC</a:t>
            </a:r>
          </a:p>
          <a:p>
            <a:pPr algn="ctr"/>
            <a:endParaRPr lang="en-GB" sz="500" dirty="0"/>
          </a:p>
          <a:p>
            <a:pPr algn="ctr"/>
            <a:r>
              <a:rPr lang="en-GB" sz="800" dirty="0"/>
              <a:t>(LT: 2018/10/05 0 am to</a:t>
            </a:r>
          </a:p>
          <a:p>
            <a:pPr algn="ctr"/>
            <a:r>
              <a:rPr lang="en-GB" sz="800" dirty="0"/>
              <a:t>2018/10/05 12 am)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4E5F564-7358-45DB-B5CB-CF82CA0403F0}"/>
              </a:ext>
            </a:extLst>
          </p:cNvPr>
          <p:cNvSpPr txBox="1"/>
          <p:nvPr/>
        </p:nvSpPr>
        <p:spPr>
          <a:xfrm>
            <a:off x="1814450" y="5359545"/>
            <a:ext cx="169066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2018/10/05 18 UTC to </a:t>
            </a:r>
          </a:p>
          <a:p>
            <a:pPr algn="ctr"/>
            <a:r>
              <a:rPr lang="en-GB" sz="800" dirty="0"/>
              <a:t>2018/10/06 06 UTC</a:t>
            </a:r>
          </a:p>
          <a:p>
            <a:pPr algn="ctr"/>
            <a:endParaRPr lang="en-GB" sz="500" dirty="0"/>
          </a:p>
          <a:p>
            <a:pPr algn="ctr"/>
            <a:r>
              <a:rPr lang="en-GB" sz="800" dirty="0"/>
              <a:t>(LT: 2018/10/05 12 am to</a:t>
            </a:r>
          </a:p>
          <a:p>
            <a:pPr algn="ctr"/>
            <a:r>
              <a:rPr lang="en-GB" sz="800" dirty="0"/>
              <a:t>2018/10/06 0 am)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B47877B-3A36-4128-8373-A6A745D68318}"/>
              </a:ext>
            </a:extLst>
          </p:cNvPr>
          <p:cNvSpPr txBox="1"/>
          <p:nvPr/>
        </p:nvSpPr>
        <p:spPr>
          <a:xfrm>
            <a:off x="1216651" y="-19050"/>
            <a:ext cx="16031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mm / 12h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D846F42-5EE8-4E34-8238-82A3CA8D3DD6}"/>
              </a:ext>
            </a:extLst>
          </p:cNvPr>
          <p:cNvSpPr txBox="1"/>
          <p:nvPr/>
        </p:nvSpPr>
        <p:spPr>
          <a:xfrm>
            <a:off x="1621009" y="551208"/>
            <a:ext cx="252000" cy="252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63A9C0-A4A2-42A1-87E1-C2C3E872AAFE}"/>
              </a:ext>
            </a:extLst>
          </p:cNvPr>
          <p:cNvSpPr txBox="1"/>
          <p:nvPr/>
        </p:nvSpPr>
        <p:spPr>
          <a:xfrm>
            <a:off x="3653926" y="551208"/>
            <a:ext cx="252000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b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D08B992-67E7-4401-9251-47F544D0891B}"/>
              </a:ext>
            </a:extLst>
          </p:cNvPr>
          <p:cNvSpPr txBox="1"/>
          <p:nvPr/>
        </p:nvSpPr>
        <p:spPr>
          <a:xfrm>
            <a:off x="3653926" y="2441321"/>
            <a:ext cx="252000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d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E2E8E5D-7733-4814-A11B-8011C497AB8D}"/>
              </a:ext>
            </a:extLst>
          </p:cNvPr>
          <p:cNvSpPr txBox="1"/>
          <p:nvPr/>
        </p:nvSpPr>
        <p:spPr>
          <a:xfrm>
            <a:off x="1621009" y="2441322"/>
            <a:ext cx="252000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963BDA-B9C1-4D3C-9B70-C772FC7BE345}"/>
              </a:ext>
            </a:extLst>
          </p:cNvPr>
          <p:cNvSpPr txBox="1"/>
          <p:nvPr/>
        </p:nvSpPr>
        <p:spPr>
          <a:xfrm>
            <a:off x="3653926" y="4313244"/>
            <a:ext cx="252000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f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DDC65DF-2C1D-452D-BF96-0CE84DFE7FFE}"/>
              </a:ext>
            </a:extLst>
          </p:cNvPr>
          <p:cNvSpPr txBox="1"/>
          <p:nvPr/>
        </p:nvSpPr>
        <p:spPr>
          <a:xfrm>
            <a:off x="1621009" y="4313244"/>
            <a:ext cx="252000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70876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117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3</cp:revision>
  <dcterms:created xsi:type="dcterms:W3CDTF">2021-03-21T08:12:40Z</dcterms:created>
  <dcterms:modified xsi:type="dcterms:W3CDTF">2021-03-21T08:42:16Z</dcterms:modified>
</cp:coreProperties>
</file>