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0413-135E-4B60-9316-DA98C33B0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7CA3-3EC6-4580-ABB6-5EE652489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8A295-ED36-4C72-9F18-33CD1AFF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E3DCA-2A3F-4F8C-BE26-600A6449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4B9AF-8029-49D5-A503-7B3446BF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34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E7F4-7F7E-4820-A89A-2FCA089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3F6D-C598-454E-A4F8-7384DC41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68A2-9CAF-47CD-98E7-0CD4726C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00EC-8CCF-461B-A5BD-C95D20664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7E84-105A-411E-B22E-0FC5DA03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92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0E3CA-A170-43A9-BD2C-CD44533FE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CE828-4F3A-4FDF-A5AB-18730D374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C0952-444E-4D16-80CF-226AD98D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27B5-243F-4413-B56B-FBB5A582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ADD1-C2DA-4B71-8A16-3B63970F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68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4B66-7BE6-44AD-93DA-9854A569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067A6-B3C5-4398-B9D2-097B01FA7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DA739-D9E0-460B-826C-06B37AFDB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9044F-04D2-49C5-BE94-AB67D5E9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E1240-60A6-45D4-8212-039CD212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5C0F-7A7B-46A5-AA37-1CF8A1579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3DE3F-D201-4CC1-8D84-4CC969B1D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4E8-473C-4B20-B6FC-08EBA058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497E9-21F6-4AF0-B512-223DC31E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38547-28DB-404D-B815-DD9C894AC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81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CB68-3913-4918-88C1-C34C059B3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48BE-AC1C-47B6-B3AF-8D2CCBAAB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80E4-3573-460A-8123-A63202D7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8C6F-7711-47B0-9ED0-9B7B5694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5DB9-8689-47E0-A1F0-A1B40F1C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90786-9862-4B9D-BACC-07E17E40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60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FCF7A-08C0-4E5B-935C-527F411D7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662F-EDE2-4EB3-905E-B36E9F248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14911-4203-4552-8892-D306595DE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E4AC-14C4-4928-B109-A048CC9A3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9F6EB-A479-4C60-A115-8AD310D26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A9249E-759F-41B7-B0F1-B77F6C57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DFC08-D83B-4CCF-ADE0-FEB51E94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8E01ED-255B-44A1-B142-F9E132B0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71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7D87-8C16-419B-99FC-89B89DF2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AFF3D-DE83-41A0-91EF-D917B981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B15E5-863C-41D3-A943-43C5A7F7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1245-CA76-470E-B466-80B715E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0F657-A04C-43F4-9FB1-DAFF9FC5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96702-F2DD-40BE-BABD-98AD16AF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BBD9-06B4-4E38-B5AA-36B9FFDB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03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AE6-A887-4C85-82CE-043F4A155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F626-E9B3-44EE-9200-27F79195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E5F08-883C-45D9-8F5D-F271C9B8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AD524-E51B-4F7C-922D-F44DB0A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0062-8DE0-4EF5-AD11-D0511E15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F64A-3DBC-42F3-BB20-D01EF1FB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8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8E1B-56DB-4F93-8180-7F1900F3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9EC26A-768B-4CED-A338-6382D98D1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87DB2-606B-428E-BB74-A51DE52F7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0FB2-EDB4-4320-940E-B0D0FBF0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B8965-9334-4D24-BC03-B373C0212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200A-6EA6-4EE0-81EE-AE5F493E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947B8-83F1-4C41-8638-E255FFD8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48A37-0F02-493E-86A1-791A17F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B07E-06C5-43C9-B3A0-6183A125C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13A77-D7F0-4DFD-85D6-E0409B2B42CF}" type="datetimeFigureOut">
              <a:rPr lang="en-GB" smtClean="0"/>
              <a:t>22/01/2021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5EA3D-625D-482A-BCC8-6C2DB9ED5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3DEF5-6F78-4B7E-9E9E-ADDB7291C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BCB7-C384-461E-B250-0FE0C9A201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3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9D5694-4410-404D-8291-4074B4A5B7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0" t="606" r="1181" b="964"/>
          <a:stretch/>
        </p:blipFill>
        <p:spPr>
          <a:xfrm>
            <a:off x="68884" y="80473"/>
            <a:ext cx="3079454" cy="3050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11">
            <a:extLst>
              <a:ext uri="{FF2B5EF4-FFF2-40B4-BE49-F238E27FC236}">
                <a16:creationId xmlns:a16="http://schemas.microsoft.com/office/drawing/2014/main" id="{65014775-B229-493A-9E3C-E0B371799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86"/>
          <a:stretch/>
        </p:blipFill>
        <p:spPr>
          <a:xfrm>
            <a:off x="166438" y="2645173"/>
            <a:ext cx="852550" cy="3826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BC33F5-77F1-4ECD-A8DE-1BC2BA21F069}"/>
              </a:ext>
            </a:extLst>
          </p:cNvPr>
          <p:cNvSpPr/>
          <p:nvPr/>
        </p:nvSpPr>
        <p:spPr>
          <a:xfrm>
            <a:off x="306324" y="1781783"/>
            <a:ext cx="507697" cy="430134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C4A1F-20BC-4D19-86E3-151B955BFF3B}"/>
              </a:ext>
            </a:extLst>
          </p:cNvPr>
          <p:cNvSpPr/>
          <p:nvPr/>
        </p:nvSpPr>
        <p:spPr>
          <a:xfrm>
            <a:off x="2306800" y="425844"/>
            <a:ext cx="804101" cy="316768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B6EF2693-9069-4A31-B671-560D0D2C2A42}"/>
              </a:ext>
            </a:extLst>
          </p:cNvPr>
          <p:cNvSpPr txBox="1"/>
          <p:nvPr/>
        </p:nvSpPr>
        <p:spPr>
          <a:xfrm>
            <a:off x="2794921" y="165939"/>
            <a:ext cx="258573" cy="288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a</a:t>
            </a:r>
            <a:endParaRPr lang="en-GB" sz="12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FF476F-8E18-4650-A386-5982BAA0ECD8}"/>
              </a:ext>
            </a:extLst>
          </p:cNvPr>
          <p:cNvSpPr/>
          <p:nvPr/>
        </p:nvSpPr>
        <p:spPr>
          <a:xfrm>
            <a:off x="442097" y="1196966"/>
            <a:ext cx="321057" cy="121504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B61A23-D655-4CF3-A669-A474666D77EE}"/>
              </a:ext>
            </a:extLst>
          </p:cNvPr>
          <p:cNvSpPr/>
          <p:nvPr/>
        </p:nvSpPr>
        <p:spPr>
          <a:xfrm>
            <a:off x="400821" y="1113474"/>
            <a:ext cx="321057" cy="121504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666C54-B612-4138-A75F-F2F43805BA1C}"/>
              </a:ext>
            </a:extLst>
          </p:cNvPr>
          <p:cNvSpPr txBox="1"/>
          <p:nvPr/>
        </p:nvSpPr>
        <p:spPr>
          <a:xfrm>
            <a:off x="313669" y="1073459"/>
            <a:ext cx="98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Nicoya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586D87-E63B-48D2-AF91-830A267E4C5E}"/>
              </a:ext>
            </a:extLst>
          </p:cNvPr>
          <p:cNvSpPr/>
          <p:nvPr/>
        </p:nvSpPr>
        <p:spPr>
          <a:xfrm>
            <a:off x="400821" y="638151"/>
            <a:ext cx="501049" cy="247365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6EF58-0424-45F9-9357-8AF42001C8AF}"/>
              </a:ext>
            </a:extLst>
          </p:cNvPr>
          <p:cNvSpPr/>
          <p:nvPr/>
        </p:nvSpPr>
        <p:spPr>
          <a:xfrm>
            <a:off x="363384" y="728885"/>
            <a:ext cx="78713" cy="156632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4227C-1718-4C0D-8799-F411DBC8B6AB}"/>
              </a:ext>
            </a:extLst>
          </p:cNvPr>
          <p:cNvSpPr/>
          <p:nvPr/>
        </p:nvSpPr>
        <p:spPr>
          <a:xfrm>
            <a:off x="900045" y="726641"/>
            <a:ext cx="78713" cy="156632"/>
          </a:xfrm>
          <a:prstGeom prst="rect">
            <a:avLst/>
          </a:prstGeom>
          <a:solidFill>
            <a:srgbClr val="FEA9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0014B9-F102-41B4-80FC-E7E3EA3988EA}"/>
              </a:ext>
            </a:extLst>
          </p:cNvPr>
          <p:cNvSpPr/>
          <p:nvPr/>
        </p:nvSpPr>
        <p:spPr>
          <a:xfrm>
            <a:off x="1291845" y="572298"/>
            <a:ext cx="432180" cy="336395"/>
          </a:xfrm>
          <a:prstGeom prst="rect">
            <a:avLst/>
          </a:prstGeom>
          <a:solidFill>
            <a:srgbClr val="FF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987AE-8161-4A48-A20D-EF8998BC6D0B}"/>
              </a:ext>
            </a:extLst>
          </p:cNvPr>
          <p:cNvSpPr/>
          <p:nvPr/>
        </p:nvSpPr>
        <p:spPr>
          <a:xfrm>
            <a:off x="1944812" y="764821"/>
            <a:ext cx="338376" cy="336395"/>
          </a:xfrm>
          <a:prstGeom prst="rect">
            <a:avLst/>
          </a:prstGeom>
          <a:solidFill>
            <a:srgbClr val="C9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CF5FCC-DBE4-458D-85D0-38D5A91DA529}"/>
              </a:ext>
            </a:extLst>
          </p:cNvPr>
          <p:cNvSpPr/>
          <p:nvPr/>
        </p:nvSpPr>
        <p:spPr>
          <a:xfrm>
            <a:off x="2217900" y="1362423"/>
            <a:ext cx="428410" cy="273420"/>
          </a:xfrm>
          <a:prstGeom prst="rect">
            <a:avLst/>
          </a:prstGeom>
          <a:solidFill>
            <a:srgbClr val="01D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A4FACE-6FDD-4143-AD40-1D0FAFD16B1B}"/>
              </a:ext>
            </a:extLst>
          </p:cNvPr>
          <p:cNvSpPr/>
          <p:nvPr/>
        </p:nvSpPr>
        <p:spPr>
          <a:xfrm>
            <a:off x="1449642" y="1150514"/>
            <a:ext cx="308418" cy="211909"/>
          </a:xfrm>
          <a:prstGeom prst="rect">
            <a:avLst/>
          </a:prstGeom>
          <a:solidFill>
            <a:srgbClr val="FFF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4E8D4E-7E47-4DB2-A3E9-332F9F1B2202}"/>
              </a:ext>
            </a:extLst>
          </p:cNvPr>
          <p:cNvSpPr/>
          <p:nvPr/>
        </p:nvSpPr>
        <p:spPr>
          <a:xfrm>
            <a:off x="1457324" y="1458473"/>
            <a:ext cx="339155" cy="211909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6A436B-0ABE-41F3-A8F2-938A9657C4E5}"/>
              </a:ext>
            </a:extLst>
          </p:cNvPr>
          <p:cNvSpPr/>
          <p:nvPr/>
        </p:nvSpPr>
        <p:spPr>
          <a:xfrm>
            <a:off x="1715872" y="1572433"/>
            <a:ext cx="238418" cy="186315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7029F6-1068-4F3C-8144-49709F13ACD8}"/>
              </a:ext>
            </a:extLst>
          </p:cNvPr>
          <p:cNvSpPr/>
          <p:nvPr/>
        </p:nvSpPr>
        <p:spPr>
          <a:xfrm>
            <a:off x="1361797" y="1530627"/>
            <a:ext cx="238418" cy="134963"/>
          </a:xfrm>
          <a:prstGeom prst="rect">
            <a:avLst/>
          </a:prstGeom>
          <a:solidFill>
            <a:srgbClr val="847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30EDEE-3786-4462-9A41-5A9CBCDC2DA6}"/>
              </a:ext>
            </a:extLst>
          </p:cNvPr>
          <p:cNvSpPr/>
          <p:nvPr/>
        </p:nvSpPr>
        <p:spPr>
          <a:xfrm>
            <a:off x="2302278" y="2002388"/>
            <a:ext cx="339961" cy="388203"/>
          </a:xfrm>
          <a:prstGeom prst="rect">
            <a:avLst/>
          </a:prstGeom>
          <a:solidFill>
            <a:srgbClr val="18B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539475-71A7-4ACF-B455-291F26272386}"/>
              </a:ext>
            </a:extLst>
          </p:cNvPr>
          <p:cNvSpPr txBox="1"/>
          <p:nvPr/>
        </p:nvSpPr>
        <p:spPr>
          <a:xfrm>
            <a:off x="290342" y="1178053"/>
            <a:ext cx="9870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Peninsula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5B277-B2EE-4B38-9484-5FE5BC00EBCB}"/>
              </a:ext>
            </a:extLst>
          </p:cNvPr>
          <p:cNvSpPr txBox="1"/>
          <p:nvPr/>
        </p:nvSpPr>
        <p:spPr>
          <a:xfrm>
            <a:off x="173550" y="582962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Pacifico Norte</a:t>
            </a:r>
            <a:endParaRPr lang="en-GB" sz="9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EE7C07-F325-406C-B50E-B6C4CE38D049}"/>
              </a:ext>
            </a:extLst>
          </p:cNvPr>
          <p:cNvSpPr txBox="1"/>
          <p:nvPr/>
        </p:nvSpPr>
        <p:spPr>
          <a:xfrm>
            <a:off x="1041633" y="545305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Zona </a:t>
            </a:r>
          </a:p>
          <a:p>
            <a:pPr algn="ctr"/>
            <a:r>
              <a:rPr lang="es-ES" sz="900" b="1" dirty="0"/>
              <a:t>Norte</a:t>
            </a:r>
            <a:endParaRPr lang="en-GB" sz="9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0ED5D0-1900-4294-81C1-0A8CE1A23DAA}"/>
              </a:ext>
            </a:extLst>
          </p:cNvPr>
          <p:cNvSpPr txBox="1"/>
          <p:nvPr/>
        </p:nvSpPr>
        <p:spPr>
          <a:xfrm>
            <a:off x="1677452" y="703589"/>
            <a:ext cx="906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Caribe </a:t>
            </a:r>
          </a:p>
          <a:p>
            <a:pPr algn="ctr"/>
            <a:r>
              <a:rPr lang="es-ES" sz="900" b="1" dirty="0"/>
              <a:t>Norte</a:t>
            </a:r>
            <a:endParaRPr lang="en-GB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E72FC-93A8-4035-9B5A-04D7591966DB}"/>
              </a:ext>
            </a:extLst>
          </p:cNvPr>
          <p:cNvSpPr txBox="1"/>
          <p:nvPr/>
        </p:nvSpPr>
        <p:spPr>
          <a:xfrm>
            <a:off x="2007333" y="1330588"/>
            <a:ext cx="9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Caribe Sur</a:t>
            </a:r>
            <a:endParaRPr lang="en-GB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17A6F4-C595-45F1-BB85-3536F3C69211}"/>
              </a:ext>
            </a:extLst>
          </p:cNvPr>
          <p:cNvSpPr txBox="1"/>
          <p:nvPr/>
        </p:nvSpPr>
        <p:spPr>
          <a:xfrm>
            <a:off x="1157217" y="1372316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30E97-EB7B-4CFF-A144-90713C599E9E}"/>
              </a:ext>
            </a:extLst>
          </p:cNvPr>
          <p:cNvSpPr txBox="1"/>
          <p:nvPr/>
        </p:nvSpPr>
        <p:spPr>
          <a:xfrm>
            <a:off x="1262816" y="1495510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Pacifico</a:t>
            </a:r>
            <a:endParaRPr lang="en-GB" sz="9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D81111-5BC9-48B7-B3CF-ADD6C003D0EE}"/>
              </a:ext>
            </a:extLst>
          </p:cNvPr>
          <p:cNvSpPr txBox="1"/>
          <p:nvPr/>
        </p:nvSpPr>
        <p:spPr>
          <a:xfrm>
            <a:off x="1400688" y="1606949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Central</a:t>
            </a:r>
            <a:endParaRPr lang="en-GB" sz="9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293EEF-FEA3-4782-8B4B-AEB05BE00D38}"/>
              </a:ext>
            </a:extLst>
          </p:cNvPr>
          <p:cNvSpPr txBox="1"/>
          <p:nvPr/>
        </p:nvSpPr>
        <p:spPr>
          <a:xfrm>
            <a:off x="1126233" y="1096480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Valle</a:t>
            </a:r>
            <a:endParaRPr lang="en-GB" sz="9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B0F3A2-AE1A-47EC-A2AE-AB605F976675}"/>
              </a:ext>
            </a:extLst>
          </p:cNvPr>
          <p:cNvSpPr/>
          <p:nvPr/>
        </p:nvSpPr>
        <p:spPr>
          <a:xfrm>
            <a:off x="1715872" y="1272159"/>
            <a:ext cx="154208" cy="113110"/>
          </a:xfrm>
          <a:prstGeom prst="rect">
            <a:avLst/>
          </a:prstGeom>
          <a:solidFill>
            <a:srgbClr val="FFF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FAB075-6C8A-4F25-8C70-212C02BD6CAA}"/>
              </a:ext>
            </a:extLst>
          </p:cNvPr>
          <p:cNvSpPr txBox="1"/>
          <p:nvPr/>
        </p:nvSpPr>
        <p:spPr>
          <a:xfrm>
            <a:off x="1227980" y="1199068"/>
            <a:ext cx="906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/>
              <a:t>Central</a:t>
            </a:r>
            <a:endParaRPr lang="en-GB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131C9E-6DA6-48B9-8909-9227362086A7}"/>
              </a:ext>
            </a:extLst>
          </p:cNvPr>
          <p:cNvSpPr txBox="1"/>
          <p:nvPr/>
        </p:nvSpPr>
        <p:spPr>
          <a:xfrm>
            <a:off x="2035835" y="1982903"/>
            <a:ext cx="90611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b="1" dirty="0"/>
              <a:t>Regi</a:t>
            </a:r>
            <a:r>
              <a:rPr lang="es-ES" sz="900" b="1" dirty="0"/>
              <a:t>ón </a:t>
            </a:r>
          </a:p>
          <a:p>
            <a:pPr algn="ctr"/>
            <a:r>
              <a:rPr lang="es-ES" sz="900" b="1" dirty="0"/>
              <a:t>Pacifico</a:t>
            </a:r>
          </a:p>
          <a:p>
            <a:pPr algn="ctr"/>
            <a:r>
              <a:rPr lang="es-ES" sz="900" b="1" dirty="0"/>
              <a:t>Sur</a:t>
            </a:r>
            <a:endParaRPr lang="en-GB" sz="9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D6FFB-EDE6-441C-9647-D01719304808}"/>
              </a:ext>
            </a:extLst>
          </p:cNvPr>
          <p:cNvSpPr/>
          <p:nvPr/>
        </p:nvSpPr>
        <p:spPr>
          <a:xfrm>
            <a:off x="721878" y="1776153"/>
            <a:ext cx="569967" cy="426877"/>
          </a:xfrm>
          <a:prstGeom prst="rect">
            <a:avLst/>
          </a:prstGeom>
          <a:solidFill>
            <a:srgbClr val="F0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132D7B-7912-4B9A-9AFF-4400CB92D525}"/>
              </a:ext>
            </a:extLst>
          </p:cNvPr>
          <p:cNvSpPr txBox="1"/>
          <p:nvPr/>
        </p:nvSpPr>
        <p:spPr>
          <a:xfrm>
            <a:off x="1276079" y="2250795"/>
            <a:ext cx="594001" cy="400110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Pacific </a:t>
            </a:r>
          </a:p>
          <a:p>
            <a:pPr algn="ctr"/>
            <a:r>
              <a:rPr lang="es-ES" sz="1000" b="1" dirty="0"/>
              <a:t>Ocean</a:t>
            </a:r>
            <a:endParaRPr lang="en-GB" sz="1000" b="1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9722EFA-1AF6-4103-BA1B-D7D5D0635C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3476" t="16141" r="22091" b="19426"/>
          <a:stretch/>
        </p:blipFill>
        <p:spPr>
          <a:xfrm>
            <a:off x="651209" y="1820639"/>
            <a:ext cx="177526" cy="2266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567F676-2D8B-49FC-8916-84353CCC12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1786" b="24384"/>
          <a:stretch/>
        </p:blipFill>
        <p:spPr>
          <a:xfrm>
            <a:off x="312755" y="2168956"/>
            <a:ext cx="784340" cy="8169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DB2D38C-DEA6-46F6-B240-B971E7607B79}"/>
              </a:ext>
            </a:extLst>
          </p:cNvPr>
          <p:cNvSpPr txBox="1"/>
          <p:nvPr/>
        </p:nvSpPr>
        <p:spPr>
          <a:xfrm>
            <a:off x="205990" y="2034246"/>
            <a:ext cx="1124776" cy="144000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20    0    20   40    60 km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9F4C28-B277-493E-810D-627A129FA757}"/>
              </a:ext>
            </a:extLst>
          </p:cNvPr>
          <p:cNvSpPr txBox="1"/>
          <p:nvPr/>
        </p:nvSpPr>
        <p:spPr>
          <a:xfrm>
            <a:off x="214586" y="2234319"/>
            <a:ext cx="937926" cy="215444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r>
              <a:rPr lang="en-GB" sz="800" dirty="0"/>
              <a:t>Scale 1: 1.850.000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78F766-A9F9-42F0-A0AE-4E2EC03BAD10}"/>
              </a:ext>
            </a:extLst>
          </p:cNvPr>
          <p:cNvSpPr txBox="1"/>
          <p:nvPr/>
        </p:nvSpPr>
        <p:spPr>
          <a:xfrm>
            <a:off x="2593171" y="743425"/>
            <a:ext cx="393073" cy="246221"/>
          </a:xfrm>
          <a:prstGeom prst="rect">
            <a:avLst/>
          </a:prstGeom>
          <a:solidFill>
            <a:srgbClr val="F0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Sea</a:t>
            </a:r>
            <a:endParaRPr lang="en-GB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B8DACC-6E28-409D-AAFB-DA315FB70664}"/>
              </a:ext>
            </a:extLst>
          </p:cNvPr>
          <p:cNvSpPr txBox="1"/>
          <p:nvPr/>
        </p:nvSpPr>
        <p:spPr>
          <a:xfrm>
            <a:off x="2387245" y="591660"/>
            <a:ext cx="75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b="1" dirty="0"/>
              <a:t>Caribbean</a:t>
            </a:r>
            <a:endParaRPr lang="en-GB" sz="1000" b="1" dirty="0"/>
          </a:p>
        </p:txBody>
      </p:sp>
    </p:spTree>
    <p:extLst>
      <p:ext uri="{BB962C8B-B14F-4D97-AF65-F5344CB8AC3E}">
        <p14:creationId xmlns:p14="http://schemas.microsoft.com/office/powerpoint/2010/main" val="17042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</cp:revision>
  <dcterms:created xsi:type="dcterms:W3CDTF">2021-01-22T15:45:29Z</dcterms:created>
  <dcterms:modified xsi:type="dcterms:W3CDTF">2021-01-22T15:46:36Z</dcterms:modified>
</cp:coreProperties>
</file>