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3851275" cy="6911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57"/>
    <a:srgbClr val="00CCFF"/>
    <a:srgbClr val="FF00FF"/>
    <a:srgbClr val="0000FF"/>
    <a:srgbClr val="787878"/>
    <a:srgbClr val="CC0099"/>
    <a:srgbClr val="FFCC00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3C878-8799-4007-876A-6617B70F571A}" v="277" dt="2020-12-03T09:59:0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3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303C878-8799-4007-876A-6617B70F571A}"/>
    <pc:docChg chg="undo redo custSel addSld delSld modSld">
      <pc:chgData name="Fatima Pillosu" userId="a6295d4dc9e22643" providerId="LiveId" clId="{B303C878-8799-4007-876A-6617B70F571A}" dt="2020-12-03T11:54:02.296" v="7896" actId="2711"/>
      <pc:docMkLst>
        <pc:docMk/>
      </pc:docMkLst>
      <pc:sldChg chg="add del">
        <pc:chgData name="Fatima Pillosu" userId="a6295d4dc9e22643" providerId="LiveId" clId="{B303C878-8799-4007-876A-6617B70F571A}" dt="2020-12-03T09:58:25.877" v="7873"/>
        <pc:sldMkLst>
          <pc:docMk/>
          <pc:sldMk cId="1414737735" sldId="256"/>
        </pc:sldMkLst>
      </pc:sldChg>
      <pc:sldChg chg="addSp delSp modSp add del">
        <pc:chgData name="Fatima Pillosu" userId="a6295d4dc9e22643" providerId="LiveId" clId="{B303C878-8799-4007-876A-6617B70F571A}" dt="2020-12-03T11:54:02.296" v="7896" actId="2711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del mod">
          <ac:chgData name="Fatima Pillosu" userId="a6295d4dc9e22643" providerId="LiveId" clId="{B303C878-8799-4007-876A-6617B70F571A}" dt="2020-12-01T11:42:41.257" v="4045" actId="478"/>
          <ac:spMkLst>
            <pc:docMk/>
            <pc:sldMk cId="2969362105" sldId="256"/>
            <ac:spMk id="2" creationId="{C4F4C79D-EDFD-42A5-88B6-CBE8583C44EF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del mod">
          <ac:chgData name="Fatima Pillosu" userId="a6295d4dc9e22643" providerId="LiveId" clId="{B303C878-8799-4007-876A-6617B70F571A}" dt="2020-12-03T09:21:23.610" v="7099" actId="478"/>
          <ac:spMkLst>
            <pc:docMk/>
            <pc:sldMk cId="2969362105" sldId="256"/>
            <ac:spMk id="9" creationId="{3473C022-A181-4285-BBA5-BC31B70FD75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10" creationId="{B008DAAB-8F47-4518-AA1E-7A048292029C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add del mod">
          <ac:chgData name="Fatima Pillosu" userId="a6295d4dc9e22643" providerId="LiveId" clId="{B303C878-8799-4007-876A-6617B70F571A}" dt="2020-12-01T12:01:09.840" v="4328" actId="478"/>
          <ac:spMkLst>
            <pc:docMk/>
            <pc:sldMk cId="2969362105" sldId="256"/>
            <ac:spMk id="43" creationId="{870F1F0E-8A41-4018-AE00-F33879A90AB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6" creationId="{ECA53780-03C5-42A0-988B-52BDD272259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57" creationId="{40161965-7B0E-4C01-8A45-AA98523DC32C}"/>
          </ac:spMkLst>
        </pc:spChg>
        <pc:spChg chg="add del mod">
          <ac:chgData name="Fatima Pillosu" userId="a6295d4dc9e22643" providerId="LiveId" clId="{B303C878-8799-4007-876A-6617B70F571A}" dt="2020-12-01T11:47:41.953" v="4106" actId="478"/>
          <ac:spMkLst>
            <pc:docMk/>
            <pc:sldMk cId="2969362105" sldId="256"/>
            <ac:spMk id="57" creationId="{E0D2AD27-E21A-4541-881F-4BB2C48EACE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0" creationId="{E02CCAB7-49C4-4512-AC95-B9F5F00BEAE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2T17:24:47.237" v="6872"/>
          <ac:spMkLst>
            <pc:docMk/>
            <pc:sldMk cId="2969362105" sldId="256"/>
            <ac:spMk id="67" creationId="{67B5D566-38CA-4BCF-A547-17D1268E0307}"/>
          </ac:spMkLst>
        </pc:spChg>
        <pc:spChg chg="add del mod">
          <ac:chgData name="Fatima Pillosu" userId="a6295d4dc9e22643" providerId="LiveId" clId="{B303C878-8799-4007-876A-6617B70F571A}" dt="2020-12-03T09:21:23.067" v="7098" actId="478"/>
          <ac:spMkLst>
            <pc:docMk/>
            <pc:sldMk cId="2969362105" sldId="256"/>
            <ac:spMk id="68" creationId="{D8BF5254-15C1-4A3C-93B7-390E541AED06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9" creationId="{4942D1C2-0B41-4C2B-AD5F-26D29AABC4D3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0" creationId="{F3E56E9A-EF5A-47D3-9F0C-377D737F9AC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1" creationId="{0BF6B37C-29AE-44DD-9ADF-05051B68EED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2" creationId="{6BEDEECF-4F8E-47DA-B7EB-9DE7C570DC2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3" creationId="{5F8C58C2-650F-4914-9413-F86CE4B4A1D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77" creationId="{CB205807-D5A8-41D2-8F3F-94145CDB8EA8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0" creationId="{62397146-6E02-4CCF-8804-846ADC916EE6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2" creationId="{07DCDF23-5B7B-4A49-BD1B-B92BE44CEA3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4" creationId="{81385D78-97F4-4983-8A1A-78301EC9F02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4" creationId="{EFAEFA57-9E46-4A89-8C83-FF8E0BB9516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5" creationId="{84300554-ED5E-48A7-AD07-5ABF7324631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6" creationId="{9C680644-5EEB-4C76-A825-B57FE4704776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7" creationId="{47C7CF65-D467-4401-918C-4EEDB53178F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7" creationId="{80D7E38A-525E-4A03-82ED-5BFE91CF4EEA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8" creationId="{94082894-F996-4D0C-A312-A1FF476382E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9" creationId="{F5135051-5D8F-43C2-80C7-A8C23766080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0" creationId="{1B5C5271-19B4-4E5B-8ED2-62F697BBB26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3" creationId="{E8D072D0-EC4B-4D9B-AF31-13AE8689714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7" creationId="{E462AC69-20B8-4E09-8D2A-80F300CCED48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8" creationId="{24D821D6-C88B-4E34-BBE1-64D18FD5971D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9" creationId="{16D6DABE-20C9-4274-96B9-75A3D2329B3F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9" creationId="{EBC5EC2B-62F8-4226-A499-74E915F053E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0" creationId="{852E7DFC-A41A-46C0-B186-B9704B6E114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0" creationId="{991FAEA9-6184-435E-836E-4AD5F8AA6C1E}"/>
          </ac:spMkLst>
        </pc:spChg>
        <pc:spChg chg="add del mod">
          <ac:chgData name="Fatima Pillosu" userId="a6295d4dc9e22643" providerId="LiveId" clId="{B303C878-8799-4007-876A-6617B70F571A}" dt="2020-12-01T11:53:18.689" v="4180" actId="478"/>
          <ac:spMkLst>
            <pc:docMk/>
            <pc:sldMk cId="2969362105" sldId="256"/>
            <ac:spMk id="101" creationId="{319F86CA-B0CC-4C2B-A6A6-6F45546065B8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1" creationId="{995509D3-88A4-4CEB-BE2E-B945A47E52D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2" creationId="{CC7043EA-F4BE-4C73-AE41-0EB4A8F704E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4" creationId="{DA0DB68E-BF07-4767-939E-F53690FA1C9B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6" creationId="{0412F94C-1D7D-480A-953D-E190D3BD689A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7" creationId="{999149E6-3BDC-42CD-BFB4-519A64C3ADE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8" creationId="{739D775C-8930-44A1-8A2E-0653AE08995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0" creationId="{EE806AD4-D7E2-4247-B69D-437FD72E143B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2" creationId="{3578A63B-5557-4974-B68B-C54EC12BF64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12" creationId="{41B85BA5-1C07-414E-A068-7A11E87CF5C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2" creationId="{59B668D6-648C-46E7-B207-B525AD44624D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3" creationId="{105FCF7C-F803-459A-9C87-ABB74150337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3" creationId="{24017F5F-4978-4395-B979-4D3469DA390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4" creationId="{D2988230-BE8D-44AD-9042-FE0A1B5D6B5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4" creationId="{D4A026E9-ABD8-4E11-B954-64679F1F920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5" creationId="{457FD251-72C2-49CA-9F1E-EB39F503DAB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5" creationId="{F29DD816-3991-4EC9-BC84-A9552D742C1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6" creationId="{789E3926-FA57-488C-A037-09534A89BD5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7" creationId="{1BE80128-8927-40D1-8717-39B1AB4E6644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1" creationId="{96F58821-E4BF-4B25-8B81-6255F7FC139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2" creationId="{C54E557B-FC92-4876-A2F1-FC73F09946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3" creationId="{F20A1E7B-B758-4D64-85BB-546A1836FF3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4" creationId="{BAFEED48-24E3-4F73-9D48-A2D2BF8CB0C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5" creationId="{6091397C-E157-4F66-90C3-606167F64E86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7" creationId="{0C59D0B9-B511-4796-A4D5-CB2D19C402D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8" creationId="{9E971166-0329-4B31-B69F-068C829AA17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29" creationId="{30040999-EE9D-48E3-BD83-EC1A0FF9BB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9" creationId="{74B1AD90-700E-4140-9288-092563F7642F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0" creationId="{58A10944-7E7E-4EFF-B517-3BDBE609637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0" creationId="{C88C2636-7336-4819-A84A-81CD3A587F4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1" creationId="{147D1F78-0D70-436B-9A5E-CF3927BF2EB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1" creationId="{DC9CBE23-4BCE-4A32-9DF0-EB3EA10FCF8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2" creationId="{7E21BB33-A5D0-4392-99AB-679B73B2E56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3" creationId="{14B1F81D-94AC-4633-A53B-D52327E89F79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3" creationId="{4B062C94-F65D-47CC-AE80-996CB0F5754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4" creationId="{76ABEA52-10D9-41B7-ADD9-527DDA96B8B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4" creationId="{79BED8B3-F692-48E8-A77B-C7A2E30816B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5" creationId="{3E9600F5-DAA2-4DED-BAA4-ED648EF83EA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5" creationId="{626E9813-3EAF-46EC-89EC-B2E012838D7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7" creationId="{2691E5DA-4AFB-484F-89F9-DE7B0B104F4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37" creationId="{B039B225-4EC3-496C-BFE7-C5BDA8F7149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9" creationId="{340BBF9D-C2FB-43BB-BF6A-46A5EB628A19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0" creationId="{1394B9DF-AA03-45E4-8C1D-71C6D189158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0" creationId="{92C0EA67-1A18-42A5-9716-30306C0418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2" creationId="{27E9A553-DC92-4A30-864B-2E789EEC438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2" creationId="{7C01C66E-F3B2-4895-834A-60FABBCEEEEA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3" creationId="{CAB8F3C9-3BA1-430B-8063-F0B2230812F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44" creationId="{2CF25D80-61D1-402B-B5FF-A894C20FD70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4" creationId="{A000F437-83D3-4C9D-9CF7-028FA9CC9FBA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6" creationId="{BBDB25E5-AA1D-4BCD-BF6F-9E8138B2C86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6" creationId="{EE8DCC67-71E4-463F-B538-2935597040D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7" creationId="{547C527B-DBB4-4738-B201-8EA7C75B828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9" creationId="{4DC5DF17-7AA8-4300-B39A-CDAAE0BE6F5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0" creationId="{57D37509-D6F2-4271-BED6-7A5A20A930A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0" creationId="{CD731F86-E04F-4471-A541-ACD33CC0DB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2" creationId="{02497556-EA18-48D2-A05E-8162D0255A2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3" creationId="{A7D4E6A8-7972-4EF0-A26B-98A44F2D2D2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4" creationId="{6C5ABB86-FCF6-4ABF-8A35-CFDCA99C81C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5" creationId="{F08E4865-8D36-4BC9-94EC-6B2399A497A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6" creationId="{7E2E5EB2-0A50-4202-8BEC-0120E391349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6" creationId="{8DFDB0B5-CF97-405A-9CCE-D3B81F64DE1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7" creationId="{90DAB88C-3CE7-43DF-8C12-9A908444C33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7" creationId="{D7F5D044-6F7E-45AE-8D87-E23B4892C29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8" creationId="{4F23BD90-CDA3-4116-A93C-4FDB7D20FD2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9" creationId="{9BDE01DE-CE2F-41A5-8B22-9ABA03477A6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9" creationId="{A1EE4147-25AE-4DB4-8E09-B401BE9C49E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9" creationId="{F4300617-E6A6-4EA7-A7C4-C5731179503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0" creationId="{0251AB87-E4DC-4B0B-960E-6425A079A64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0" creationId="{153D1E39-FE06-4E97-8E53-59A9ACFF55FC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0" creationId="{20A7F8D8-334C-4ED5-AD3D-75E1FF00B0E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1" creationId="{70EA140E-5D9E-4B63-98AB-44845245DCD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1" creationId="{F37D4F6C-A5EF-4686-96FA-150F0586848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2" creationId="{BE474C11-0C4A-4E0A-97E6-D790B6C930B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2" creationId="{C475ABA9-6E53-4AEE-BD34-96F11E5196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3" creationId="{C70542CB-B819-4EBF-BED2-C7AECF1EB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4" creationId="{C966405A-5128-43DA-B511-BBE1178120A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5" creationId="{73393625-DC3E-467F-9012-540C2A8FDA6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5" creationId="{AD37C9CC-1C81-4E9D-9716-B00C5F82B5C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6" creationId="{22151848-B2C5-4143-99C0-BC467B4198B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6" creationId="{F98E4DDE-2BEE-4099-874F-01D13F482F0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7" creationId="{EC1024A9-7EC0-48C4-AB3E-1735675A880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8" creationId="{00C3A4B8-5DB8-4E05-B4F1-EECD1AD606D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8" creationId="{2DC1EBDF-1254-4149-8241-06DA62634862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8" creationId="{83345073-EA02-4BC8-BDE0-457BD6831A5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9" creationId="{00AFB33D-9EFC-4CF4-9E7B-43787210A6B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9" creationId="{ABCAD01E-8505-4A26-BD78-E023724D42C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0" creationId="{148B5475-CB3D-4C42-A326-6820FAE8538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1" creationId="{3A63154D-3B5F-43D4-9F19-E1E2836C403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2" creationId="{90B779C7-2642-42FE-ACD8-95AAC4ED1D1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2" creationId="{B08231E9-9B69-464F-8B85-91B03176532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2" creationId="{E1917E34-7825-439F-A7E0-23026C4FC71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3" creationId="{4B101D6A-2CEA-4727-A1CB-9F32CB9D3F5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3" creationId="{72A756AA-BABC-49A7-9453-84507764591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4" creationId="{91719689-E91E-4A52-9326-E8152C427CF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4" creationId="{A8669374-F063-48D5-BA15-2712EB4C9C7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5" creationId="{42166351-5681-4050-9D54-B153C9FE6CA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5" creationId="{DA5284EE-3849-4BC4-8723-85F4ECE3052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6" creationId="{2DE5F4DA-39D7-4451-A22E-D82AA73D6B48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6" creationId="{B1A3C2DF-94DB-4DEE-878C-20666E26825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6" creationId="{CB0DD8B8-6967-4FF3-93F7-10B52D82C2F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7" creationId="{96BB5A37-5EEF-40F2-B1E4-508BCDA09D1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7" creationId="{A75901CA-59F0-4380-A7B8-4DD2DEA29882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8" creationId="{36879ABD-1BA5-4CB9-840B-C9D39DB62024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8" creationId="{72CFEA3A-E753-4C4E-A3D5-620756722A53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9" creationId="{2E02BBE9-5178-4579-89C3-3A087C6AB03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80" creationId="{0FF536A0-7478-4782-8325-7171E1949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1" creationId="{6F1AE8B2-D7A5-4707-952F-890AF259794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2" creationId="{12CFCB76-510B-4543-88FA-32A88DB6809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3" creationId="{10014996-DF08-41E9-9D1E-2ABD5E17489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3" creationId="{98F98393-8627-475B-8F54-F06A10F3491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4" creationId="{2CFE6AC7-35A7-4549-A40A-1374E3BD202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4" creationId="{7B170783-C8D9-4147-9766-6AE84A65873C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5" creationId="{3DC7DBC3-93C4-47D2-92A6-31CE34ADC08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5" creationId="{5228F7EA-AABD-431A-B582-E6041A890D5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7" creationId="{743161DB-A90A-4A6E-B6AE-D0496C3E02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7" creationId="{D6638841-BB07-4688-BD34-60531DCC63F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8" creationId="{124EAE42-A621-4FFB-A04C-1F9F4F15891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8" creationId="{5ED7A530-BD17-4FA8-A567-23C8BD28D07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9" creationId="{08A6135F-36F3-4EEC-B778-EE38D8FA4C3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9" creationId="{4B26E541-B7EF-4C63-9868-303BA2B5924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0" creationId="{6337610A-0EDF-42A8-9C8A-349A7A72142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1" creationId="{6E03ADC8-7F68-4E54-BA98-D2EC0CBCC5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1" creationId="{949A950B-941D-43FE-9EEC-0CFFC14D38B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2" creationId="{C8B75723-8EEA-4922-8CF1-FB4DA5103C3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3" creationId="{67FED56A-E5D1-4317-B0B6-F0672D09E0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3" creationId="{F853D99E-15AC-4A73-9E2B-EB2A5EBB378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4" creationId="{A9A0ADA0-581B-4300-BFE5-3C26F6BCA95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4" creationId="{D63B73B8-B8BF-48B5-AD68-ED187EB789CC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5" creationId="{B286253A-5206-4414-B5CF-627A0A66AE3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6" creationId="{19621084-7FF3-4523-B658-B9958800A4E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7" creationId="{D47521AC-230F-4081-9630-18B20D3D11F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0" creationId="{031D25B4-AEA7-4767-9C21-0162032E84B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4" creationId="{FE47997A-BD1A-42FB-9122-0732DF79045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6" creationId="{588AD1CA-748B-4229-AFE6-608AD0DD42C0}"/>
          </ac:spMkLst>
        </pc:spChg>
        <pc:spChg chg="add del mod">
          <ac:chgData name="Fatima Pillosu" userId="a6295d4dc9e22643" providerId="LiveId" clId="{B303C878-8799-4007-876A-6617B70F571A}" dt="2020-12-01T12:13:20.603" v="4475" actId="478"/>
          <ac:spMkLst>
            <pc:docMk/>
            <pc:sldMk cId="2969362105" sldId="256"/>
            <ac:spMk id="208" creationId="{CDF494CF-B5BE-4808-9B3F-4BF1660ECA3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9" creationId="{D13BAF3A-0B1D-4ABF-A79B-64712DA8F819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0" creationId="{FC70445D-3475-4DF3-916E-7DA80218D29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2" creationId="{3A0307FD-2CA3-4B5A-875E-61E64749178C}"/>
          </ac:spMkLst>
        </pc:spChg>
        <pc:spChg chg="add del mod">
          <ac:chgData name="Fatima Pillosu" userId="a6295d4dc9e22643" providerId="LiveId" clId="{B303C878-8799-4007-876A-6617B70F571A}" dt="2020-12-01T12:30:14.496" v="4761" actId="478"/>
          <ac:spMkLst>
            <pc:docMk/>
            <pc:sldMk cId="2969362105" sldId="256"/>
            <ac:spMk id="213" creationId="{9F22AAE1-147B-4C0C-9628-F2829B609874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4" creationId="{93A8CE63-609D-4954-99C0-A47AB7F15E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6" creationId="{11B3E8B0-17CB-4537-9A5C-C1C44CAF9CC2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9" creationId="{2CEF687A-C095-41CD-84A5-5FCE448F387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0" creationId="{1EA52841-FBFC-4CCE-B848-4FE28C810DFB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2" creationId="{D3523231-81E0-4C20-83CD-BF45FE31C771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3" creationId="{AB7A39FB-D3E5-4655-A071-08B04DD82B9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5" creationId="{6B7AD368-8C63-47FF-AF97-5254D06A2A9B}"/>
          </ac:spMkLst>
        </pc:spChg>
        <pc:spChg chg="add del mod">
          <ac:chgData name="Fatima Pillosu" userId="a6295d4dc9e22643" providerId="LiveId" clId="{B303C878-8799-4007-876A-6617B70F571A}" dt="2020-12-01T12:34:32.054" v="4803" actId="478"/>
          <ac:spMkLst>
            <pc:docMk/>
            <pc:sldMk cId="2969362105" sldId="256"/>
            <ac:spMk id="226" creationId="{512D1C27-766B-4552-B090-B7C42431F7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7" creationId="{8B42F4C0-E5EE-4349-AA41-2890BA841D7D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8" creationId="{8B947C78-D353-4DC3-B750-B624EE887E9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9" creationId="{04CE0786-B227-42BD-9960-30DFBF38F6A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229" creationId="{534581CA-1C9B-4F74-BF45-137B9B8C0BF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0" creationId="{5B191990-5FCF-4841-AE4A-2DF9D1F247F5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1" creationId="{0D011B38-64CD-4E12-AB26-EF62193A2CA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2" creationId="{8F835A08-20B0-47AA-86C1-46940EC714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6" creationId="{0369B86E-7CA1-439E-87C0-576A9F73F2D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6" creationId="{F4CA77AD-1E89-4149-A533-59B66E4BF5E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8" creationId="{60BF6E25-BF70-4ADB-A024-5F1298052F31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8" creationId="{88E2E8BF-7E64-4F90-86E6-311097D9D50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0" creationId="{87646A4A-84AB-49BF-B926-9739DDC440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1" creationId="{2BF78671-BAEA-450B-8F09-4BA1C42DF56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2" creationId="{0BF8FFC8-5CC1-4B04-B7B7-BD34855D6DF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2" creationId="{1BFEF806-DAC1-479D-94F5-F9E8738871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3" creationId="{5F3B6D62-5A06-4C40-81DB-253D61088D3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4" creationId="{D96FBAFC-E4C3-4BA1-AF18-C177D2A5C09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5" creationId="{4E3AACB7-5C96-49CE-B703-073CC83FEA5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5" creationId="{D41615A6-D45F-44AF-81B3-3C2C0764004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6" creationId="{9BD66EF9-B065-48FE-A623-221EB6C808B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7" creationId="{F0802FEF-EC1E-4226-89F4-E453ABFC3EB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8" creationId="{C947736F-D268-4814-9D8D-9422AF055F5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9" creationId="{13C1A7F0-06CD-434C-A90F-26E08512C11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9" creationId="{8A586D6A-E991-4D05-A06B-57C2C69A9AF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0" creationId="{5A2DDD60-A086-476F-B15A-D1E8B8814F8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1" creationId="{C85D368F-7392-4B6D-879B-35BB90359FF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2" creationId="{21280E00-3144-4877-9E1A-4BC2AFA881A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3" creationId="{EDF352BE-8514-4A70-83C4-5484C428B39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5" creationId="{5A3446FB-9C93-4FF2-8FC3-B3E61C0500E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6" creationId="{53B956B0-CA7A-407B-BF45-DCD9FA10479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6" creationId="{7BF857D7-5F37-4319-AAF0-1E2C8EAE62D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7" creationId="{36B14897-25DD-46CE-8107-BE0FC993DEF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7" creationId="{85153D03-D014-45C2-AD79-9B7316543645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8" creationId="{0298E4D2-4E7B-4151-994F-D5FD8D091C8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8" creationId="{5B3DF539-F39F-4342-9FEB-A28FB871424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9" creationId="{54A31A22-63DE-4425-BA76-288E120C852F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0" creationId="{3A86EDB0-06C8-4D77-B94F-34F217DC42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0" creationId="{9FBD6DF0-5BB9-4C9F-B93B-52DE3ED445C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1" creationId="{61C9E05B-904E-44CC-BBC9-A7DBB32C68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3" creationId="{B1087AF6-7507-4AE1-B232-9B07B3B06A5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3" creationId="{F94E7BE2-A9CA-474B-85D5-F1B88169F29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5" creationId="{BBCEC9F5-2E46-45F5-B8F8-AE181445FC3D}"/>
          </ac:spMkLst>
        </pc:spChg>
        <pc:spChg chg="add del mod">
          <ac:chgData name="Fatima Pillosu" userId="a6295d4dc9e22643" providerId="LiveId" clId="{B303C878-8799-4007-876A-6617B70F571A}" dt="2020-12-03T09:18:29.523" v="6984" actId="478"/>
          <ac:spMkLst>
            <pc:docMk/>
            <pc:sldMk cId="2969362105" sldId="256"/>
            <ac:spMk id="266" creationId="{74524FB7-856F-4C68-B76A-52A55DE02741}"/>
          </ac:spMkLst>
        </pc:spChg>
        <pc:spChg chg="add del mod">
          <ac:chgData name="Fatima Pillosu" userId="a6295d4dc9e22643" providerId="LiveId" clId="{B303C878-8799-4007-876A-6617B70F571A}" dt="2020-12-02T17:01:20.142" v="6141" actId="478"/>
          <ac:spMkLst>
            <pc:docMk/>
            <pc:sldMk cId="2969362105" sldId="256"/>
            <ac:spMk id="268" creationId="{40DD6A86-7650-443F-B5F1-A476F5D869D5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9" creationId="{68B2D5C7-6A30-482F-BC56-8ADB33C2642C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del mod">
          <ac:chgData name="Fatima Pillosu" userId="a6295d4dc9e22643" providerId="LiveId" clId="{B303C878-8799-4007-876A-6617B70F571A}" dt="2020-12-02T16:54:06.226" v="6059" actId="478"/>
          <ac:spMkLst>
            <pc:docMk/>
            <pc:sldMk cId="2969362105" sldId="256"/>
            <ac:spMk id="270" creationId="{58F7A73A-0E22-45E5-9EF0-FC0C44A2D98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2" creationId="{CE200B3C-FC65-4245-82B5-9E23715ADD9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4" creationId="{9FBD6828-15C3-4E4B-A176-6D4A43ED0D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5" creationId="{A2AEB448-4F6C-4193-AC6F-0230FC20986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7" creationId="{8EA89C0C-4B16-49CC-BEB9-1B5C18494F3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8" creationId="{DE1E4121-36A0-4C0A-80D0-D2DED433F7D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1" creationId="{51204AA6-6310-4D69-A312-88F495253301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5" creationId="{5E2021D7-22E2-4BB7-AC1C-FE3879EC5BF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7" creationId="{59931251-638B-4D5B-A531-0EB51EB7A28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8" creationId="{39E1C81E-A68E-4CEB-9CF9-CBB38E1EAB9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9" creationId="{44568DC1-CD15-46E3-87EA-EE4DF9225733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1" creationId="{EF5A0844-CEAE-44E8-8196-AC0841D0F51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3" creationId="{3741A75E-2684-4285-A509-E6300CDB9D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6" creationId="{E3000998-2486-4D2B-8D55-8590EBA9C3C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7" creationId="{213E6AAA-91CD-49FD-AFFE-16BCD14145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9" creationId="{F288CE0E-4305-4ED5-8C12-7025D6988D2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add del mod">
          <ac:chgData name="Fatima Pillosu" userId="a6295d4dc9e22643" providerId="LiveId" clId="{B303C878-8799-4007-876A-6617B70F571A}" dt="2020-12-02T13:29:15.605" v="5005" actId="478"/>
          <ac:spMkLst>
            <pc:docMk/>
            <pc:sldMk cId="2969362105" sldId="256"/>
            <ac:spMk id="300" creationId="{BE8BCFD1-0565-4726-926E-EB852550DD6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2" creationId="{D475A319-3FD8-42E1-92AA-B86C5CF7D3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3" creationId="{2CD0A760-B455-426E-92D3-424CFEB9061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4" creationId="{7946BFAE-6D41-4881-90FF-90669DF705A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5" creationId="{8D629A1A-4260-4B60-B0B1-8770137A14A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6" creationId="{D4E8D277-3A0D-4F86-92C1-7C4F41DB56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7" creationId="{B49C64FA-A57C-4AAC-9A08-0402CF70623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1" creationId="{6B3979BA-7712-4709-9029-0DAD87296012}"/>
          </ac:spMkLst>
        </pc:spChg>
        <pc:spChg chg="add del mod">
          <ac:chgData name="Fatima Pillosu" userId="a6295d4dc9e22643" providerId="LiveId" clId="{B303C878-8799-4007-876A-6617B70F571A}" dt="2020-12-02T16:54:05.061" v="6058" actId="478"/>
          <ac:spMkLst>
            <pc:docMk/>
            <pc:sldMk cId="2969362105" sldId="256"/>
            <ac:spMk id="312" creationId="{28C140F9-2A51-4962-B89D-BCF674EBA79D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3" creationId="{6A2C3AAB-950D-4FFC-8F52-5BD4D0B71C1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4" creationId="{D4CCE2B4-693F-4FDC-88F0-3DE487922A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5" creationId="{AB04B315-11F6-42A6-8270-B4B7D591525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6" creationId="{F7A72E84-50FD-4F8C-B003-B9FC56519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8" creationId="{037BB11E-BD44-433F-9B5E-7B0A0950D26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19" creationId="{E034B88A-1D6D-4758-A100-C75BF6ED2C4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1" creationId="{58A9F83F-4B7D-48E1-8137-37BB7F2C92D7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3" creationId="{5C2A1640-F8DD-419B-A256-9238E1142A6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4" creationId="{C10F6ADA-4792-4CEE-88CC-41BDCD959CD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5" creationId="{DA20CB41-5832-4118-AA51-BFB3A916E6F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6" creationId="{A3EF16FC-9DC8-4D62-9F90-B606CCE874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7" creationId="{2FCA9152-CA52-4ED8-AC6F-1E235DFCBA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8" creationId="{62A62DD7-1762-4CD7-85E3-FE2084AC4AC1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2" creationId="{43FB1A1C-9895-4498-BC74-DFC7EA76FC0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3" creationId="{842B5DA8-D025-4C2D-B2F2-02C8C497D36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4" creationId="{575AF6C3-6176-4AE8-8428-BFF350EA7668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5" creationId="{D45350AB-0E54-4513-89DA-7297BE6296EE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6" creationId="{43903AAB-11A5-4A6E-BDEB-1D3CA1815B8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8" creationId="{B4B9F3B5-74EF-42A4-9BB5-3A71313F950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9" creationId="{A876F7C7-F9AC-4A35-B820-63B06105E99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0" creationId="{B63F85BE-B7AF-40E3-9266-12DF910136AE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1" creationId="{1144691B-94CC-40B8-9657-CCDBB90000E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2" creationId="{5BE20E9A-DC63-46E9-BC94-043574B3E01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3" creationId="{D46B96D2-B2F2-4544-A495-D1DBCCD7691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4" creationId="{2FF45C76-3867-478E-8E2E-FD6A22D9D4D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5" creationId="{20E4E409-624B-4432-B187-79C205FE46B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6" creationId="{4395BDC2-7CBE-4DAE-986B-42A4F215FC4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7" creationId="{03BEE3A4-3370-4BE0-9729-1F505AECC8D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49" creationId="{E0E43537-D803-4903-8CD1-15A18AFE71B8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1" creationId="{4EAE1C7D-3DD8-45B0-ADE3-28BC67F8E0F0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3" creationId="{43C975CC-9685-4486-943B-1C1F5DB45860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5" creationId="{F005FD7F-4931-454B-A49E-8C4F1DF0DEA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6" creationId="{4B1D9A19-DD97-4BA3-AEE7-09FAD006D59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8" creationId="{E8C42DCF-732D-43BD-B9FE-450A035D70D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9" creationId="{F7B86634-B59F-4A62-8D99-7C895279729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2" creationId="{05EBD8D8-D43A-494F-B19B-4BDE4B38D35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6" creationId="{AE20ECEA-46AD-44CD-B5EF-1C3AFE1371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8" creationId="{C194554D-C625-40DF-AD79-1A0CC0D9A26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9" creationId="{D6569E73-05F2-43DC-B988-8BBAAB067EF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0" creationId="{A5704B07-5C6B-4791-BD9F-6A2DF035234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1" creationId="{37A02BAC-BC5D-444A-8017-B52F265D905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3" creationId="{566898B4-2919-464C-848F-113AAE335C7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6" creationId="{EA0714F2-74C7-43CD-8E23-B6FC963462C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7" creationId="{E6896315-2844-4D97-81B8-43D538A4583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9" creationId="{967D6F28-D2CD-4685-BBF3-2841E01C80C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1" creationId="{4C796895-7B5D-43F2-AB17-C2A8E0FB676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2" creationId="{F5D5C19E-7A4D-4244-A844-D956A86DAAA8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3" creationId="{D1483977-4ED4-455E-BAF7-FDED286345E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4" creationId="{E4C0B46F-9F0E-4BED-B5D5-B3C1D388B39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5" creationId="{AB2D24F6-00B8-41B1-B261-C46822EBD3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6" creationId="{D583801E-7DCC-4AB1-A2CB-367F5FFD391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0" creationId="{A463AC9E-D7C9-41BE-8C31-FFA13A749E9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1" creationId="{CB1B1329-AC45-450B-A7FD-E4D8437F78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2" creationId="{83607031-9DB3-4959-B028-AA4CFD732DF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3" creationId="{161D8419-D321-4B25-BBB6-A8708E8F0F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4" creationId="{A979FCA9-73D9-4DFE-B62C-54156262A4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6" creationId="{AFDDADF5-F531-4E0B-B890-587FBF0C0A3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7" creationId="{5C96B8B5-0F16-4577-B4A6-F275393004F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8" creationId="{BC8FFDA5-F911-4624-BD81-70EA4409959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9" creationId="{7D1BF5B2-8B78-487C-A641-B3173714ADC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0" creationId="{FF4EF614-F427-4FFC-99FF-E95AF975ADC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1" creationId="{0A52B4CE-18E7-43FC-90DF-55E277F489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2" creationId="{09730C6E-AC0D-46AA-A999-36B2684C5AE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3" creationId="{90494559-46A8-4DFE-B9EA-3C36E8C139E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4" creationId="{473B51B4-95B1-4D04-B2E3-6F5B2C418AD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5" creationId="{9A31F2A7-FAE1-4D9B-BC44-0064B8C8E5A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7" creationId="{20C6D8AA-5F5A-4703-9D70-CEA74F03612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9" creationId="{06609EC6-00A6-4DD0-A907-25FD00A0CF7C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1" creationId="{24CC9B14-46D3-4635-A893-87F0FB5251B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3" creationId="{AF4D402B-AEF0-44B8-8725-0B8B6AA0A6B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4" creationId="{F1B96AFE-9844-4417-AF06-63E6D29E180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6" creationId="{778B77AF-F30C-4070-BC4F-9C4E0B6B223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7" creationId="{EBE038F6-79AF-4A86-9D25-2C1D6AFB8B2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0" creationId="{E3CCADE7-05F7-48C4-A828-55E38FDED3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4" creationId="{2EC566E6-2EB7-4CAA-9EF1-78E37162FD8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6" creationId="{9895E6A3-EE85-4E36-A1AB-8F3D8968954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7" creationId="{3A41BD43-BEB7-4C76-BE78-6B47A36F52D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8" creationId="{499FAC29-D3F4-4AB8-8E85-426C6D11CBF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9" creationId="{60D4D753-7C9D-4BDD-96DF-1E4BF37D783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1" creationId="{EDF82900-FDAA-426B-B832-C18207A2707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4" creationId="{D34888A1-E4E2-46BF-B54D-BB22CF3AC49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5" creationId="{07FC2FE9-BF11-4E2D-9933-21C815F1C01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7" creationId="{873173D1-CBC4-4AB8-AC8B-78F6A27B2A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9" creationId="{800CB2C7-617C-4734-B174-38E31919DE7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0" creationId="{B0684F50-EB1B-48EE-8355-F6C8A41ADC2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1" creationId="{18E897FB-84B8-4F63-BBB0-BDB902B4971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2" creationId="{6DCDADE9-967D-4E3A-9B4F-3E3776BC905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3" creationId="{CAE87D0C-FEE5-4332-95EA-DD035AB6B78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4" creationId="{0BFFBA25-D460-4921-8DF6-9B13B871883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8" creationId="{8BD0F280-8514-4AF3-805A-F3F6AFCEFE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9" creationId="{6FC3A8F0-D125-4ACE-8B93-98E3AD7F6FC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0" creationId="{8B0A382B-57F8-45CE-8EDB-2E1D30C0018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1" creationId="{3BAB1A24-78E3-4913-BB9A-A8541E62790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2" creationId="{96375473-0CBD-4F89-A964-5ACBCC5DF5D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4" creationId="{AC527C43-18FE-4793-9F19-FC2918797B1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5" creationId="{23D4B13C-EDDB-48C1-9155-CA975B1BB76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6" creationId="{689DABCB-2B74-45DE-8D3B-7D662F085C4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7" creationId="{ECE61AF6-6EAC-42B1-A4DD-321F8371703C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8" creationId="{6892BE98-5447-4B05-9F9B-1AC73E53D8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9" creationId="{F91FF6A3-F360-4201-AD84-AEAF9C76F8E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0" creationId="{92FF846D-03D3-4E03-B359-3197FD98431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1" creationId="{4CB3D364-DDA3-431D-A420-38C22072E35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2" creationId="{5108FD85-A437-412E-8336-6FC898A16C2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3" creationId="{7681FA91-E630-4513-97E4-90B01457886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5" creationId="{7E4A8C36-ACEA-4934-9A43-FFFDB4668CD9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7" creationId="{86943C14-87EC-410A-BC98-573650AC41F1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9" creationId="{940EA5CF-51CB-4A73-9091-059198B034A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1" creationId="{C4E711C0-194D-40B8-930F-D98FB7AA7C5B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2" creationId="{1119BC35-51E7-4626-B6ED-4897A9F600B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4" creationId="{A19F4E61-1A10-4150-8AD7-ED10EF1781B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5" creationId="{4D8F7A0B-EC7F-4F99-9928-2825185793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8" creationId="{9093A179-0643-4200-BC81-1F92BAEC0D6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2" creationId="{1BA5B42F-57FF-4AF9-95DA-7475D36127FA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4" creationId="{B28BE4E2-67A1-4538-9540-7C2B4B84B73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5" creationId="{B4A68F6B-316B-4B6F-B4B8-F1475E88787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6" creationId="{C5EA621A-1ABE-4A5E-A0AA-81CE869A521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7" creationId="{B76A406E-8FD9-481E-A564-E98C5B9F775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9" creationId="{B52029EA-D598-4E53-B992-ABA34CDA899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2" creationId="{771B083D-A159-49F5-949C-2E754AEFC28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3" creationId="{F7362386-B987-4456-915F-1623B14D210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5" creationId="{5A0C0298-8DAC-4D51-B7D0-CFAAEA98CC6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7" creationId="{17275D91-855A-44CA-B216-D400EFB231F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8" creationId="{ED8A156E-BA61-4013-B500-A30E690539C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9" creationId="{33BA6D74-B854-4FAC-9490-2947448480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0" creationId="{2AD6411D-2E8F-4679-B775-AB36E7CC34CF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1" creationId="{C1A1EB64-361E-405B-B0C2-B191926B6D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2" creationId="{73D9DAE7-09B1-4B43-A644-EEACF9A4509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6" creationId="{4F4C3D15-1D32-42F1-BB42-269A2A8C309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7" creationId="{109B0D16-3A89-4EAE-AD28-62971053DF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8" creationId="{4E6C7F05-8A95-4CFE-9C21-69F6F17D889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9" creationId="{2E254674-B4A1-45B3-9ADE-F4EB5E3E751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0" creationId="{4616446E-1252-4FB9-B48E-F1D60884A88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2" creationId="{4AB6B2D2-54F4-4460-89DD-70C988F8466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3" creationId="{0821C3C3-DAFA-4D1C-BDA4-9E18E9B3E9F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4" creationId="{D9E05BE6-D584-4905-A812-82A298D32D4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5" creationId="{215634C7-49E3-4904-8006-4A113FE8E17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6" creationId="{978FF368-6649-4BA9-B979-B1BB2498533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7" creationId="{194F20A8-7DDE-430F-8102-A24011A14F5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8" creationId="{FFF49690-6F58-48A3-84F8-99E0E2A5104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9" creationId="{3A70BCB8-E7FC-4473-B0A0-144B170FD54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0" creationId="{8DC48824-566F-4170-831A-237A0FD7271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1" creationId="{8F34D7DC-F292-46CA-A3EF-4D11C87408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 del">
          <ac:chgData name="Fatima Pillosu" userId="a6295d4dc9e22643" providerId="LiveId" clId="{B303C878-8799-4007-876A-6617B70F571A}" dt="2020-12-01T11:26:30.352" v="3554" actId="478"/>
          <ac:spMkLst>
            <pc:docMk/>
            <pc:sldMk cId="2969362105" sldId="256"/>
            <ac:spMk id="574" creationId="{CD132146-6A2C-4907-8470-FF64DB9C7B15}"/>
          </ac:spMkLst>
        </pc:spChg>
        <pc:spChg chg="add del">
          <ac:chgData name="Fatima Pillosu" userId="a6295d4dc9e22643" providerId="LiveId" clId="{B303C878-8799-4007-876A-6617B70F571A}" dt="2020-12-01T11:29:36.244" v="3599" actId="478"/>
          <ac:spMkLst>
            <pc:docMk/>
            <pc:sldMk cId="2969362105" sldId="256"/>
            <ac:spMk id="575" creationId="{26591627-413A-4336-BCF4-62CE98321E0F}"/>
          </ac:spMkLst>
        </pc:spChg>
        <pc:spChg chg="add del">
          <ac:chgData name="Fatima Pillosu" userId="a6295d4dc9e22643" providerId="LiveId" clId="{B303C878-8799-4007-876A-6617B70F571A}" dt="2020-12-01T11:29:36.989" v="3600" actId="478"/>
          <ac:spMkLst>
            <pc:docMk/>
            <pc:sldMk cId="2969362105" sldId="256"/>
            <ac:spMk id="576" creationId="{04ADCEF3-3A3D-4F09-929B-65715CC4863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8" creationId="{D06CAA15-25C2-4725-8AC6-58478ECA8E9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9" creationId="{FB9695B3-A7BF-4BB1-883D-0D5FD528A5E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0" creationId="{340DD9A8-9452-4F33-8878-37CA5F16A8C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2" creationId="{82513933-1BBA-46D9-8603-EFF35D5C53B5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3" creationId="{49110910-80E9-435E-AFCB-CF2D2FFC3EE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4" creationId="{0D9B6692-6676-4184-B2E7-B6655540135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7" creationId="{D38FF5FC-DB5B-48E0-9458-49A64B28B86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9" creationId="{390C5F0F-D9BC-43AC-A608-86B43AE1D88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1" creationId="{E50D01C2-7955-450B-ABBB-79AA2A726C3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3" creationId="{E22D63D3-B556-42A7-A50B-4C104C7EC7E4}"/>
          </ac:spMkLst>
        </pc:spChg>
        <pc:spChg chg="add del mod or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5" creationId="{A264B17E-2F77-4BA7-95AD-B91DD711AB19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6" creationId="{9624320E-1D30-427B-A731-6794C92FAD5D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9" creationId="{02D6C370-AD89-4813-8A28-7231CEB4780C}"/>
          </ac:spMkLst>
        </pc:spChg>
        <pc:spChg chg="add del mod">
          <ac:chgData name="Fatima Pillosu" userId="a6295d4dc9e22643" providerId="LiveId" clId="{B303C878-8799-4007-876A-6617B70F571A}" dt="2020-12-01T11:55:27.600" v="4221" actId="478"/>
          <ac:spMkLst>
            <pc:docMk/>
            <pc:sldMk cId="2969362105" sldId="256"/>
            <ac:spMk id="603" creationId="{AA025DB6-579C-4E33-B35F-3CD60628D75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4" creationId="{95F36DA6-DFFC-4DC6-8E6D-0AEC7EAC726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6" creationId="{B5486DDF-01BF-47D3-97AC-4528068B52D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8" creationId="{42768EC0-FD5F-4AC9-9600-3A638007FD6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9" creationId="{12C21C0C-6A7E-4766-95C8-03C8C3666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0" creationId="{3D5B792D-03F0-43C0-938A-22B8761ECBB5}"/>
          </ac:spMkLst>
        </pc:spChg>
        <pc:spChg chg="add del mod">
          <ac:chgData name="Fatima Pillosu" userId="a6295d4dc9e22643" providerId="LiveId" clId="{B303C878-8799-4007-876A-6617B70F571A}" dt="2020-12-01T11:36:34.767" v="3788" actId="478"/>
          <ac:spMkLst>
            <pc:docMk/>
            <pc:sldMk cId="2969362105" sldId="256"/>
            <ac:spMk id="612" creationId="{9F123F85-0B59-43C6-8578-09D9C492B063}"/>
          </ac:spMkLst>
        </pc:spChg>
        <pc:spChg chg="add del">
          <ac:chgData name="Fatima Pillosu" userId="a6295d4dc9e22643" providerId="LiveId" clId="{B303C878-8799-4007-876A-6617B70F571A}" dt="2020-12-01T11:26:24.845" v="3552" actId="478"/>
          <ac:spMkLst>
            <pc:docMk/>
            <pc:sldMk cId="2969362105" sldId="256"/>
            <ac:spMk id="613" creationId="{BD782685-6353-446B-BE2B-FA32D3C39BD0}"/>
          </ac:spMkLst>
        </pc:spChg>
        <pc:spChg chg="add del">
          <ac:chgData name="Fatima Pillosu" userId="a6295d4dc9e22643" providerId="LiveId" clId="{B303C878-8799-4007-876A-6617B70F571A}" dt="2020-12-01T11:29:38.372" v="3602" actId="478"/>
          <ac:spMkLst>
            <pc:docMk/>
            <pc:sldMk cId="2969362105" sldId="256"/>
            <ac:spMk id="614" creationId="{403F2F36-A154-4296-BA0F-D9BA651C6D66}"/>
          </ac:spMkLst>
        </pc:spChg>
        <pc:spChg chg="add del">
          <ac:chgData name="Fatima Pillosu" userId="a6295d4dc9e22643" providerId="LiveId" clId="{B303C878-8799-4007-876A-6617B70F571A}" dt="2020-12-01T11:29:37.902" v="3601" actId="478"/>
          <ac:spMkLst>
            <pc:docMk/>
            <pc:sldMk cId="2969362105" sldId="256"/>
            <ac:spMk id="615" creationId="{F0558257-C578-49B7-976E-8F00D9E4338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7" creationId="{247E3BFC-B71F-4007-9D83-276EA6710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8" creationId="{87E00B16-98D5-414B-A509-BC975F797632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9" creationId="{B1BC9740-288C-4A7C-931E-A8FB691758AA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1" creationId="{4078EFB5-B93D-438D-98BE-E2FC82F5F5E9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2" creationId="{7BDD76D7-B2C0-423A-9BD4-9404C3C0EF34}"/>
          </ac:spMkLst>
        </pc:spChg>
        <pc:spChg chg="del mod topLvl">
          <ac:chgData name="Fatima Pillosu" userId="a6295d4dc9e22643" providerId="LiveId" clId="{B303C878-8799-4007-876A-6617B70F571A}" dt="2020-12-01T11:53:06.159" v="4179" actId="478"/>
          <ac:spMkLst>
            <pc:docMk/>
            <pc:sldMk cId="2969362105" sldId="256"/>
            <ac:spMk id="625" creationId="{A4EADECA-0110-42DD-BA8C-87A5161A1618}"/>
          </ac:spMkLst>
        </pc:spChg>
        <pc:spChg chg="del mod ord topLvl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26" creationId="{7CD8AAE6-E4F3-4679-93C3-99832360A3A1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 del mod">
          <ac:chgData name="Fatima Pillosu" userId="a6295d4dc9e22643" providerId="LiveId" clId="{B303C878-8799-4007-876A-6617B70F571A}" dt="2020-12-01T11:53:04.254" v="4178" actId="165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del mod">
          <ac:chgData name="Fatima Pillosu" userId="a6295d4dc9e22643" providerId="LiveId" clId="{B303C878-8799-4007-876A-6617B70F571A}" dt="2020-12-03T09:25:26.926" v="7150" actId="478"/>
          <ac:cxnSpMkLst>
            <pc:docMk/>
            <pc:sldMk cId="2969362105" sldId="256"/>
            <ac:cxnSpMk id="12" creationId="{B79D0682-94A5-4525-846E-9F3E5604E323}"/>
          </ac:cxnSpMkLst>
        </pc:cxnChg>
        <pc:cxnChg chg="add del mod">
          <ac:chgData name="Fatima Pillosu" userId="a6295d4dc9e22643" providerId="LiveId" clId="{B303C878-8799-4007-876A-6617B70F571A}" dt="2020-12-03T09:25:56.677" v="7152" actId="478"/>
          <ac:cxnSpMkLst>
            <pc:docMk/>
            <pc:sldMk cId="2969362105" sldId="256"/>
            <ac:cxnSpMk id="14" creationId="{8AC09808-A20E-4B26-907C-53D27FDC9122}"/>
          </ac:cxnSpMkLst>
        </pc:cxnChg>
        <pc:cxnChg chg="add del mod">
          <ac:chgData name="Fatima Pillosu" userId="a6295d4dc9e22643" providerId="LiveId" clId="{B303C878-8799-4007-876A-6617B70F571A}" dt="2020-12-03T09:28:54.717" v="7193" actId="478"/>
          <ac:cxnSpMkLst>
            <pc:docMk/>
            <pc:sldMk cId="2969362105" sldId="256"/>
            <ac:cxnSpMk id="17" creationId="{071FB51B-022D-4427-89B9-5A7B99ED6321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45" creationId="{DE3BA6D2-14E1-4E46-8BFA-EA75FBEB76E4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del mod">
          <ac:chgData name="Fatima Pillosu" userId="a6295d4dc9e22643" providerId="LiveId" clId="{B303C878-8799-4007-876A-6617B70F571A}" dt="2020-12-01T12:07:59.749" v="4462" actId="478"/>
          <ac:cxnSpMkLst>
            <pc:docMk/>
            <pc:sldMk cId="2969362105" sldId="256"/>
            <ac:cxnSpMk id="50" creationId="{7C1F2963-63D9-4354-99DB-AC3A6136B0E0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del mod">
          <ac:chgData name="Fatima Pillosu" userId="a6295d4dc9e22643" providerId="LiveId" clId="{B303C878-8799-4007-876A-6617B70F571A}" dt="2020-12-01T12:08:24.563" v="4464" actId="478"/>
          <ac:cxnSpMkLst>
            <pc:docMk/>
            <pc:sldMk cId="2969362105" sldId="256"/>
            <ac:cxnSpMk id="52" creationId="{6A1214B8-2572-45A0-A043-3BB83B519FDF}"/>
          </ac:cxnSpMkLst>
        </pc:cxnChg>
        <pc:cxnChg chg="add del mod">
          <ac:chgData name="Fatima Pillosu" userId="a6295d4dc9e22643" providerId="LiveId" clId="{B303C878-8799-4007-876A-6617B70F571A}" dt="2020-12-03T09:56:59.644" v="7847" actId="478"/>
          <ac:cxnSpMkLst>
            <pc:docMk/>
            <pc:sldMk cId="2969362105" sldId="256"/>
            <ac:cxnSpMk id="53" creationId="{7C9D3644-B58A-45B0-871C-5F5191A6F7AF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add del mod">
          <ac:chgData name="Fatima Pillosu" userId="a6295d4dc9e22643" providerId="LiveId" clId="{B303C878-8799-4007-876A-6617B70F571A}" dt="2020-12-03T09:57:15.846" v="7849" actId="478"/>
          <ac:cxnSpMkLst>
            <pc:docMk/>
            <pc:sldMk cId="2969362105" sldId="256"/>
            <ac:cxnSpMk id="55" creationId="{179A96AB-83D6-4AB9-AC2F-54EDE6B04DEC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del mod">
          <ac:chgData name="Fatima Pillosu" userId="a6295d4dc9e22643" providerId="LiveId" clId="{B303C878-8799-4007-876A-6617B70F571A}" dt="2020-12-01T11:34:27.517" v="3712" actId="478"/>
          <ac:cxnSpMkLst>
            <pc:docMk/>
            <pc:sldMk cId="2969362105" sldId="256"/>
            <ac:cxnSpMk id="70" creationId="{369C2DB7-C805-419B-94B3-8D550CB08943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73" creationId="{41D34DD9-0A2C-4B56-B2EA-EB760C049763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79" creationId="{E00D0ABE-2954-4110-B54C-F90ED57F87E8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1" creationId="{4699DCA0-542F-4777-9AD7-1DEBDEFB0C44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3" creationId="{40CC5203-EBBF-4EFE-8159-50593830981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3" creationId="{8EA05C2A-0CC8-4474-AF85-D9AE72A9450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5" creationId="{6049941F-F7F5-4790-8395-68CE08B4A197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6" creationId="{A4EBD584-6C52-4EF3-98BF-1B943084F560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8" creationId="{ADC9A4CA-0258-40E7-A92F-F19F4875F62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9" creationId="{4FEBE92E-D68D-44DF-85F5-31C22F7DA80C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1" creationId="{084541CC-FBE2-4AAC-A7C1-04A76C4EAC5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2" creationId="{510ED1F5-F0EF-4F2B-A172-2C937AB84CE1}"/>
          </ac:cxnSpMkLst>
        </pc:cxnChg>
        <pc:cxnChg chg="add del mod">
          <ac:chgData name="Fatima Pillosu" userId="a6295d4dc9e22643" providerId="LiveId" clId="{B303C878-8799-4007-876A-6617B70F571A}" dt="2020-12-01T12:44:06.256" v="4985" actId="478"/>
          <ac:cxnSpMkLst>
            <pc:docMk/>
            <pc:sldMk cId="2969362105" sldId="256"/>
            <ac:cxnSpMk id="94" creationId="{034CECD3-2CB2-4016-A3F1-70BCE1335DD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4" creationId="{71DDB7CC-C960-45CE-8B29-E03B61EA76F2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5" creationId="{9FC70AEC-4CC6-48EA-B7E0-DFC86C019AE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6" creationId="{84ED3CF8-BD5E-4AFC-AE41-0B08996739F2}"/>
          </ac:cxnSpMkLst>
        </pc:cxnChg>
        <pc:cxnChg chg="add del mod">
          <ac:chgData name="Fatima Pillosu" userId="a6295d4dc9e22643" providerId="LiveId" clId="{B303C878-8799-4007-876A-6617B70F571A}" dt="2020-12-01T12:44:26.967" v="4989" actId="11529"/>
          <ac:cxnSpMkLst>
            <pc:docMk/>
            <pc:sldMk cId="2969362105" sldId="256"/>
            <ac:cxnSpMk id="96" creationId="{B007BF82-9226-45DE-B12E-8758A861CBAA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8" creationId="{6E5EC020-7EEF-4827-B049-E689F047BAAE}"/>
          </ac:cxnSpMkLst>
        </pc:cxnChg>
        <pc:cxnChg chg="add del mod">
          <ac:chgData name="Fatima Pillosu" userId="a6295d4dc9e22643" providerId="LiveId" clId="{B303C878-8799-4007-876A-6617B70F571A}" dt="2020-12-01T12:45:19.314" v="4995" actId="478"/>
          <ac:cxnSpMkLst>
            <pc:docMk/>
            <pc:sldMk cId="2969362105" sldId="256"/>
            <ac:cxnSpMk id="98" creationId="{B67C5B9D-1DC4-4DB2-8029-1BDF031A646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3" creationId="{41AA93CC-7E98-4C70-9935-AA413D48F205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5" creationId="{5A0FEBFC-7CEA-422D-BF33-C38210AA8DF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6" creationId="{7897175C-CE1E-455C-96C4-921C64E14F9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9" creationId="{C86D9962-B804-4D03-BFB2-87F070E751B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1" creationId="{BEA82D4A-24D2-453D-BCF4-A543AA8DDC0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8" creationId="{732D58A0-B0AF-4F33-A4C2-A3E27892DCD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19" creationId="{7060834E-4527-43AF-8E23-B676486A7558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9" creationId="{8B518EB2-C05F-4A07-B2BC-15BFAC6845B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20" creationId="{BCFCA772-F847-46CC-B544-D5592A180DF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0" creationId="{FBA206D8-3361-48F6-8792-832FC9378516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6" creationId="{1640061D-FE13-4258-9206-0652A3EC62F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28" creationId="{87937C4A-CDE4-4138-A8D1-500BEA06B64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2" creationId="{F0DC29D1-37CE-41D2-9E82-7E7577B2604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6" creationId="{DA0FB68F-5E5C-407A-B50A-213B1AA9371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8" creationId="{52A3451F-7D34-45CB-9B3B-1C62090DE63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39" creationId="{1271B8D9-3FD7-4CA4-8C5A-7B3504935D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1" creationId="{4E68EAE5-43A4-4106-B5B2-1D2E9D8D2E3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1" creationId="{A1992A13-41AA-4ECF-8742-630248A70211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43" creationId="{56140FDA-BA54-49D7-8681-70AF409971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3" creationId="{5CB0A3A0-990D-4198-8D37-4DC1D6771752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4" creationId="{39A163E0-988D-4C19-B5DC-314C514F575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5" creationId="{3885F3E4-7E1B-4022-A0AF-2934DFCF95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5" creationId="{441AA0B1-78CE-496F-B38D-BEC0CCE3CFE3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7" creationId="{11464A45-B03A-4229-A9B5-9B28184E149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8" creationId="{5FBEBF81-D5D0-47A7-A39C-2E9678726A38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8" creationId="{8174A0A9-BD73-4840-A8F8-211442F6B3F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9" creationId="{A3473634-8E60-4BA3-8A36-D0EEBF783DA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1" creationId="{482000AE-3F91-4CB5-B744-FD77D8B5315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1" creationId="{5E354DD9-86FD-435A-AF6E-833398ED7D4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2" creationId="{7B85D64F-8FD3-42A7-8027-ACDF2A5E303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3" creationId="{7B513F90-4F34-4896-A4B6-FBE861FDD3D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4" creationId="{4E1BAEAA-E054-472F-8B5C-DED8B51FD66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5" creationId="{6F1E00B9-43FD-45FC-B3F2-10F2566006A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5" creationId="{C9B80CC4-E053-431C-9ADA-5EDDAC9DAA6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6" creationId="{600623A1-E90C-4B19-BAB5-166D57E5AE7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7" creationId="{5824398D-B0F1-4D85-AD46-DA6A9030426A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8" creationId="{BAA2D2EA-4119-4869-8AFB-6E7A6853268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8" creationId="{C25AB4A1-D656-4A89-A5FF-737A999608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1" creationId="{9586AE05-067E-4FB8-91A6-AF5047F34D4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2" creationId="{8A367163-853A-46C0-9627-B4CC714E4C7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3" creationId="{00B44F02-5A3B-49B5-8973-D12AC007788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3" creationId="{7E8E8CE8-07B4-40D8-8324-26302747CB8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4" creationId="{23C32907-A14E-4338-AC03-1168C2F388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4" creationId="{3B4D0C1C-958B-44A8-B487-71CDD9851DE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5" creationId="{8A81F562-AC85-475A-9939-D69196D1F20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6" creationId="{B63D45E8-DB51-44FE-9376-876A6192D01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7" creationId="{95F8D30A-F074-49F9-B9BE-C7129FD1B87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7" creationId="{A172D884-7DB9-4C2F-A720-9A100BD4C2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9" creationId="{4DE260EA-E9CA-4B9E-8A63-014114D678B8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0" creationId="{50CD2F7C-336B-4D69-8E1C-594D335127E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0" creationId="{90A9A002-0E15-4E46-A204-191E27AC57D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1" creationId="{613213ED-F68F-43DC-BC04-A8262AC781F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1" creationId="{78BA5418-4ACD-4881-AD36-D071B529064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3" creationId="{41FA12CA-7246-44B1-88A9-20FAD675B96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4" creationId="{A3AEF9CA-636F-4F49-A04B-6995B1DA4BE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5" creationId="{EBA899BA-0448-4F28-BB5C-2798482E9B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7" creationId="{E92A98E2-F096-4CA0-9927-CF8F788F4AF0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8" creationId="{CB31512A-9175-427C-9E91-0DBA2967DF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9" creationId="{23EC77DF-AE69-44A0-86DA-EF376222012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9" creationId="{D4C7D286-03DF-4A10-B964-8DA9BDA0B2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0" creationId="{121D4550-ED80-4FDB-BE53-5CF80AE02223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0" creationId="{641C5A4E-7294-4617-9156-22F02F25EAF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81" creationId="{36FC9C44-BAEE-4336-AACD-D0F5E247AE4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1" creationId="{64C5F518-2DEA-44D0-8306-2E0F8E89930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2" creationId="{E9029CBA-5931-4EA3-B709-3C382430540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6" creationId="{AA4CB908-A9FE-49FC-BAA3-65CB70C74B4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6" creationId="{F7D7799C-CEB4-48F5-AF5E-63B369B69A02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0" creationId="{3524CCF5-A45E-4278-8F6B-77D15132D3B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2" creationId="{B473CF8F-6559-47EA-9E66-A28BCE36BFB7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5" creationId="{DB6B199D-381C-471E-8376-137993F1ABAE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8" creationId="{9595FAE8-5BA4-4AE1-99DF-6976A14D491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9" creationId="{E251F78D-FA76-4704-8CCB-4C016CA112C7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1" creationId="{D522DD08-5E6D-4F50-808B-45A35824C20D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2" creationId="{372BC6DD-CE10-4A57-93DB-D7D6A12D517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3" creationId="{545C19BC-93ED-4AF6-B849-F6C52B77964F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5" creationId="{12FD9522-509B-4251-A316-B74D00264B8E}"/>
          </ac:cxnSpMkLst>
        </pc:cxnChg>
        <pc:cxnChg chg="add del mod">
          <ac:chgData name="Fatima Pillosu" userId="a6295d4dc9e22643" providerId="LiveId" clId="{B303C878-8799-4007-876A-6617B70F571A}" dt="2020-12-01T12:13:21.722" v="4476" actId="478"/>
          <ac:cxnSpMkLst>
            <pc:docMk/>
            <pc:sldMk cId="2969362105" sldId="256"/>
            <ac:cxnSpMk id="207" creationId="{07A022A8-A690-4664-925E-A6EFE8D7625B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1" creationId="{B1E5C43D-9A26-4C34-B77C-D124A53475B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5" creationId="{06D8099D-10BA-4420-9F4C-0200EC15FC2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7" creationId="{5565A209-3D07-4BB7-9BA1-2C9F5064D220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8" creationId="{0FE2EEEF-1CBA-46EA-A621-FB5EB3B95F7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1" creationId="{F8B27E64-BB2E-4B14-8ABC-8774749F5A43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4" creationId="{912B2D11-C4C3-40A1-8EC0-85E470ED77FB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3" creationId="{E7FD80BE-2A8A-4781-AB87-D4AD95BD366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4" creationId="{9D6FFF22-C33E-4672-9059-2F43F4D4109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5" creationId="{6EB26795-72BA-45BF-91B1-4EE96ADC33EF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5" creationId="{C714AF46-7C65-44F2-BE6F-9FAEBE3B7DB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7" creationId="{2AE3604D-4688-4E14-87F9-F1CF232A1E1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7" creationId="{3CD7CC6E-ABDE-4E94-A063-E17581BADF6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9" creationId="{2DAA3DDC-AC7E-4C7A-A128-A697301A42C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9" creationId="{3D2A8B8B-4075-4D69-B75E-4D5F6D0168B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0" creationId="{6B8B52D3-DAAC-470E-BB7E-8656B1F44C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1" creationId="{B4895E06-3A0B-4598-A259-F62162B4C2CD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3" creationId="{B76D1AB7-BF9E-4820-BFB2-87FA5E396F68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4" creationId="{3180FF22-194B-4BBB-92A5-EA02DB1E140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6" creationId="{E9C238FE-6A2B-49E1-998E-84692C2A7ECA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7" creationId="{CD28DF52-30D8-462B-A2C3-A75DA348E2B6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8" creationId="{97E2AA31-9CBF-4732-B65F-BE1E9B5826CE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0" creationId="{B07B8FF6-90D6-450F-AFBA-FA43E0D51AA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1" creationId="{FCE41B3D-12B8-414F-B64C-5867E6BA4357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2" creationId="{CA040451-591F-4B3D-82B2-4C00D555833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3" creationId="{7E5398DB-7365-4B66-BF1B-7AD935659375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4" creationId="{5D341B07-E033-4D08-8910-4EE7BA380C4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4" creationId="{9D99570C-79C2-437B-8CA2-D463FBF19B4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5" creationId="{7BE98CCD-EA26-481C-AE2D-78F98034304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9" creationId="{06B1CAA9-466E-4B6C-ACA4-294B5D5EAC6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1" creationId="{F393F28F-EDAA-41D1-98C1-073E79A6B76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62" creationId="{951301A3-8919-4080-B882-C450C6CF540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2" creationId="{F534F1D8-0827-4FEF-BC50-5A0A188C060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4" creationId="{1FF41559-BD00-4726-9E39-C00999B5689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7" creationId="{1B8CE2ED-77B5-4D4E-81C3-BE1E2D367806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1" creationId="{1A30078F-C4CD-469A-BEDC-10DE683F0F5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3" creationId="{7EE362E5-9911-4119-9A38-D1C910D204F0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6" creationId="{947FC0D4-B662-4219-8FB9-250F8043DFE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9" creationId="{41C27A7F-DE9E-4451-8DCC-00FE36A28105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0" creationId="{9299990A-6370-4608-8C04-0B76BF19A62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2" creationId="{941F29D2-69D6-4D41-966E-8B657571843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3" creationId="{750B615B-22C7-4A19-94A6-5B11F67254D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4" creationId="{F190A940-27A0-40AD-B014-97F0CFE2D6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6" creationId="{B0AEFE78-E47C-4D49-8B40-A2A3615B31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add del mod">
          <ac:chgData name="Fatima Pillosu" userId="a6295d4dc9e22643" providerId="LiveId" clId="{B303C878-8799-4007-876A-6617B70F571A}" dt="2020-12-02T16:54:09.077" v="6060" actId="478"/>
          <ac:cxnSpMkLst>
            <pc:docMk/>
            <pc:sldMk cId="2969362105" sldId="256"/>
            <ac:cxnSpMk id="290" creationId="{4C172158-B87E-404E-B7D5-7B0976468CF4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2" creationId="{C6736CA6-68F1-448F-A89C-B471B62BE4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4" creationId="{9C5AFBCE-A318-4F05-BA05-4FEBFF9EE88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5" creationId="{EBC3655F-6594-4C5E-B153-95243FD025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8" creationId="{162012AD-BB08-4D44-9FC5-61C14401F75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1" creationId="{E8CDA24D-5ECE-43D7-A86D-70A08F8609F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8" creationId="{978CC93A-5C8C-47A0-AAC2-BE127B046E3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9" creationId="{ADC1412A-3E87-4ABA-ABEE-E0A3B283540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0" creationId="{1B7820F5-4B82-4A4C-A8EC-6D111BCCE8A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7" creationId="{8371891C-C35F-4C45-862D-DF7D764031C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0" creationId="{1B21F72D-D9F8-4BAB-96DE-4A1CF6828AB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2" creationId="{75707C54-4CD3-48B7-8BEF-7631A1E1D0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9" creationId="{89EC6246-D320-4236-8838-512DD6C69BF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0" creationId="{9AF1C7BE-77BA-41A8-BE8E-C70586C0E9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1" creationId="{922BE119-3693-4FF4-967D-9248C3B7A29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7" creationId="{B018A3BC-083E-4AE3-8BE2-25B7676F87BA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48" creationId="{2774EFDB-9417-4907-B9E4-6CFEFBF5B985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0" creationId="{B159C028-F27E-4216-93A0-9AAA3C648500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2" creationId="{B8CB68D1-7A42-41CE-9123-1B75FB1644F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4" creationId="{ACBBCBFC-30ED-42E8-854D-0D3C8F3E5A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7" creationId="{9F78DFFC-4EFB-46CD-B708-29FC5E2398C4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0" creationId="{8F39FFD0-675A-4BD9-A34E-56BD69D2E2A2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1" creationId="{31F88CD3-0432-402F-B6E6-1A5C9D32165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3" creationId="{4E067756-BE91-4C41-9CC4-F2005E4D1EE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4" creationId="{E6806B8F-8962-4B13-A3D5-65D6B9F0ACB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5" creationId="{F135B463-55AA-4767-B958-E3328C10341D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7" creationId="{1747A0CC-B280-48DC-AA00-1012C7DAB46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2" creationId="{9EA3B416-B2D4-4498-A713-F1D5E6EE16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4" creationId="{77712C46-C558-4448-A9EC-E6F286D66574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5" creationId="{5F28179B-A855-493E-B2FA-FBF2AC23622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8" creationId="{F1D049BA-5EB5-47DF-99E2-C9232DC12BC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0" creationId="{1961F120-AB31-4565-83E6-1E88D045713D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7" creationId="{AB6A267D-3E61-495F-BFA6-4F223B57AF2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8" creationId="{39BC99E5-3033-41E5-BA13-DA1FA032FE2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9" creationId="{0DDA8CD1-3352-4726-A7B8-BAACB72A0E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95" creationId="{52065609-56C7-4FFC-A99C-4D995A768A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6" creationId="{DDAAB8B3-DC52-4D53-B207-39F8C4705A4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8" creationId="{1E11AB8B-7142-422D-AD11-FBE95033D63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0" creationId="{5A639A85-2CDB-4286-9730-8DE824431E0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2" creationId="{C971D567-44B8-4269-B85B-4B2C1577B6D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5" creationId="{E0BAD16D-E30C-4EFE-B764-E82522D3B0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8" creationId="{8853CE4D-0656-453B-9B7B-289BA6DD20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9" creationId="{4D15A6C2-C10A-46B8-B9A1-FB20F688C3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1" creationId="{A46E3E18-389A-487B-A073-A7488DD178D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2" creationId="{570BA399-3A76-4D22-955F-AACE1C8B42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3" creationId="{8509FAD6-4823-411E-AA1B-155796F5E27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5" creationId="{AE025DFA-6B66-40F9-87C7-2F3542278EE7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0" creationId="{3A854ED3-4B0A-498E-B4B6-95C0F26A7B4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2" creationId="{F45F7A17-BECE-4025-8D4D-4DD9C96CAF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3" creationId="{43E5A842-14F5-4165-8755-4B54E788765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6" creationId="{D5910731-8026-4401-A304-F194F494C765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8" creationId="{43155037-271A-4EFE-92D0-A374C595309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5" creationId="{6863439C-B853-4136-9339-8115AE9CF85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6" creationId="{2FEBCD91-E8EC-4DF9-B2FD-9FEFF9079F2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7" creationId="{162F5EF6-E289-4658-8F65-90F08424E5F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53" creationId="{6E39FD7D-23C9-4999-9BC1-9BAE9DFB72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4" creationId="{75691B4B-E77C-4796-BB8B-01D76FB6E5A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6" creationId="{193E8651-F8C8-4303-8D98-83F9D0C48734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8" creationId="{9DD7E5C2-1609-468A-82D6-2A16EF983E36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0" creationId="{1D912F61-18BF-45F1-8389-0ACC0EF6649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3" creationId="{210E6C84-CEB0-4CEA-A919-26B184C4B49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6" creationId="{38719470-206E-4A4E-BFE2-093C68FF3B5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7" creationId="{A321CF49-6A0A-4932-85D5-5D87C6BE289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9" creationId="{12B7FDCF-F12E-41EF-8BB2-4C166479BE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0" creationId="{A16C58AA-44A1-4310-8E0C-8360307174A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1" creationId="{5F2AD006-A552-41E6-95B9-1636A153302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3" creationId="{5E81445C-631F-4E15-9AEE-5817B4B59DC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8" creationId="{25235E40-861D-42FD-9785-9DE68838D344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0" creationId="{FD6CE3EE-599C-432B-BB56-85AB48FE0E2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1" creationId="{4BE0223C-F6BA-4CB4-9B36-41241FDC2F0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4" creationId="{73BBB493-C094-48FA-B125-2AB5C27309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6" creationId="{4CC46B00-2108-45BE-9226-F9FE3AF77D13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3" creationId="{447ADC49-DE8E-4391-AF95-6075F0AB9F1F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4" creationId="{A483954F-3022-480B-9ED0-738FB42BFE1E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5" creationId="{618F1C76-45AA-4CA8-8189-0B44E0940D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11" creationId="{D4395B70-F4DE-4B51-B3B6-5F2386026E0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77" creationId="{1CA82E0E-F755-49E0-ADD8-6D5413F9FC0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1" creationId="{26388AC3-08D5-4416-B020-37EBE40A7A7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5" creationId="{03DFA738-D9AE-46D0-AE66-D422ADB47267}"/>
          </ac:cxnSpMkLst>
        </pc:cxnChg>
        <pc:cxnChg chg="add del mod">
          <ac:chgData name="Fatima Pillosu" userId="a6295d4dc9e22643" providerId="LiveId" clId="{B303C878-8799-4007-876A-6617B70F571A}" dt="2020-12-01T11:36:52.257" v="3792" actId="478"/>
          <ac:cxnSpMkLst>
            <pc:docMk/>
            <pc:sldMk cId="2969362105" sldId="256"/>
            <ac:cxnSpMk id="586" creationId="{E87FB248-F35B-40B7-93A2-9ABF4431687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8" creationId="{B888D12A-5812-4562-A8CE-9F4FE518F87B}"/>
          </ac:cxnSpMkLst>
        </pc:cxnChg>
        <pc:cxnChg chg="add del mod">
          <ac:chgData name="Fatima Pillosu" userId="a6295d4dc9e22643" providerId="LiveId" clId="{B303C878-8799-4007-876A-6617B70F571A}" dt="2020-12-01T11:41:00.730" v="4029" actId="478"/>
          <ac:cxnSpMkLst>
            <pc:docMk/>
            <pc:sldMk cId="2969362105" sldId="256"/>
            <ac:cxnSpMk id="590" creationId="{4B48BA7A-98E2-4BDD-ABB6-D32684E53AE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2" creationId="{9A66F212-2A74-4AB5-A7A1-4F6508CFF575}"/>
          </ac:cxnSpMkLst>
        </pc:cxnChg>
        <pc:cxnChg chg="add del mod">
          <ac:chgData name="Fatima Pillosu" userId="a6295d4dc9e22643" providerId="LiveId" clId="{B303C878-8799-4007-876A-6617B70F571A}" dt="2020-12-01T11:47:22.877" v="4104" actId="478"/>
          <ac:cxnSpMkLst>
            <pc:docMk/>
            <pc:sldMk cId="2969362105" sldId="256"/>
            <ac:cxnSpMk id="594" creationId="{F6BDEC79-1930-469F-8A45-B913DB197DC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7" creationId="{2E6EDF89-D8F7-49D9-807C-C713B73EFB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8" creationId="{BC47A0B3-23F2-4F0F-9E81-E832AC8C53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0" creationId="{0CB3533A-A1AE-4699-936A-EA326E9D5F12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1" creationId="{231868B6-FF42-443B-AFF1-5E847E526794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2" creationId="{45737033-1187-42CF-A380-C08B90C6B94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5" creationId="{78B012F1-43A3-4D36-B848-88E90FB306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7" creationId="{FAF2B897-22E9-453A-888F-E72AFEDF6A6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11" creationId="{74138311-BF8E-44A1-AF21-6D5873F5A6AA}"/>
          </ac:cxnSpMkLst>
        </pc:cxnChg>
        <pc:cxnChg chg="add del mod">
          <ac:chgData name="Fatima Pillosu" userId="a6295d4dc9e22643" providerId="LiveId" clId="{B303C878-8799-4007-876A-6617B70F571A}" dt="2020-12-01T11:32:14.863" v="3625" actId="478"/>
          <ac:cxnSpMkLst>
            <pc:docMk/>
            <pc:sldMk cId="2969362105" sldId="256"/>
            <ac:cxnSpMk id="616" creationId="{DE1491AB-4CFB-43F6-93C3-E82484D17237}"/>
          </ac:cxnSpMkLst>
        </pc:cxnChg>
        <pc:cxnChg chg="add del mod">
          <ac:chgData name="Fatima Pillosu" userId="a6295d4dc9e22643" providerId="LiveId" clId="{B303C878-8799-4007-876A-6617B70F571A}" dt="2020-12-01T11:45:36.499" v="4072" actId="478"/>
          <ac:cxnSpMkLst>
            <pc:docMk/>
            <pc:sldMk cId="2969362105" sldId="256"/>
            <ac:cxnSpMk id="620" creationId="{6C3DBF36-376F-43D2-9816-624CE250857B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E1D3-FB31-4194-964E-25DAFFD80F93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8575" y="1143000"/>
            <a:ext cx="172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AAB8-6E88-4975-9F2F-D63A5A2E3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7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1pPr>
    <a:lvl2pPr marL="443850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2pPr>
    <a:lvl3pPr marL="887700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3pPr>
    <a:lvl4pPr marL="1331549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4pPr>
    <a:lvl5pPr marL="1775399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5pPr>
    <a:lvl6pPr marL="2219249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6pPr>
    <a:lvl7pPr marL="2663099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7pPr>
    <a:lvl8pPr marL="3106948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8pPr>
    <a:lvl9pPr marL="3550798" algn="l" defTabSz="887700" rtl="0" eaLnBrk="1" latinLnBrk="0" hangingPunct="1">
      <a:defRPr sz="11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8575" y="1143000"/>
            <a:ext cx="1720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AAAB8-6E88-4975-9F2F-D63A5A2E34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846" y="1131197"/>
            <a:ext cx="3273584" cy="2406391"/>
          </a:xfrm>
        </p:spPr>
        <p:txBody>
          <a:bodyPr anchor="b"/>
          <a:lstStyle>
            <a:lvl1pPr algn="ctr">
              <a:defRPr sz="2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410" y="3630388"/>
            <a:ext cx="2888456" cy="1668793"/>
          </a:xfrm>
        </p:spPr>
        <p:txBody>
          <a:bodyPr/>
          <a:lstStyle>
            <a:lvl1pPr marL="0" indent="0" algn="ctr">
              <a:buNone/>
              <a:defRPr sz="1011"/>
            </a:lvl1pPr>
            <a:lvl2pPr marL="192573" indent="0" algn="ctr">
              <a:buNone/>
              <a:defRPr sz="842"/>
            </a:lvl2pPr>
            <a:lvl3pPr marL="385145" indent="0" algn="ctr">
              <a:buNone/>
              <a:defRPr sz="758"/>
            </a:lvl3pPr>
            <a:lvl4pPr marL="577718" indent="0" algn="ctr">
              <a:buNone/>
              <a:defRPr sz="674"/>
            </a:lvl4pPr>
            <a:lvl5pPr marL="770291" indent="0" algn="ctr">
              <a:buNone/>
              <a:defRPr sz="674"/>
            </a:lvl5pPr>
            <a:lvl6pPr marL="962863" indent="0" algn="ctr">
              <a:buNone/>
              <a:defRPr sz="674"/>
            </a:lvl6pPr>
            <a:lvl7pPr marL="1155436" indent="0" algn="ctr">
              <a:buNone/>
              <a:defRPr sz="674"/>
            </a:lvl7pPr>
            <a:lvl8pPr marL="1348008" indent="0" algn="ctr">
              <a:buNone/>
              <a:defRPr sz="674"/>
            </a:lvl8pPr>
            <a:lvl9pPr marL="1540581" indent="0" algn="ctr">
              <a:buNone/>
              <a:defRPr sz="6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4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5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069" y="367999"/>
            <a:ext cx="830431" cy="58575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775" y="367999"/>
            <a:ext cx="2443153" cy="58575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8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05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9" y="1723196"/>
            <a:ext cx="3321725" cy="2875189"/>
          </a:xfrm>
        </p:spPr>
        <p:txBody>
          <a:bodyPr anchor="b"/>
          <a:lstStyle>
            <a:lvl1pPr>
              <a:defRPr sz="2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769" y="4625585"/>
            <a:ext cx="3321725" cy="1511994"/>
          </a:xfrm>
        </p:spPr>
        <p:txBody>
          <a:bodyPr/>
          <a:lstStyle>
            <a:lvl1pPr marL="0" indent="0">
              <a:buNone/>
              <a:defRPr sz="1011">
                <a:solidFill>
                  <a:schemeClr val="tx1"/>
                </a:solidFill>
              </a:defRPr>
            </a:lvl1pPr>
            <a:lvl2pPr marL="192573" indent="0">
              <a:buNone/>
              <a:defRPr sz="842">
                <a:solidFill>
                  <a:schemeClr val="tx1">
                    <a:tint val="75000"/>
                  </a:schemeClr>
                </a:solidFill>
              </a:defRPr>
            </a:lvl2pPr>
            <a:lvl3pPr marL="385145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3pPr>
            <a:lvl4pPr marL="577718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4pPr>
            <a:lvl5pPr marL="770291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5pPr>
            <a:lvl6pPr marL="962863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6pPr>
            <a:lvl7pPr marL="1155436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7pPr>
            <a:lvl8pPr marL="1348008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8pPr>
            <a:lvl9pPr marL="1540581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5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775" y="1839993"/>
            <a:ext cx="1636792" cy="4385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708" y="1839993"/>
            <a:ext cx="1636792" cy="4385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77" y="368000"/>
            <a:ext cx="3321725" cy="1335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77" y="1694395"/>
            <a:ext cx="1629270" cy="830396"/>
          </a:xfrm>
        </p:spPr>
        <p:txBody>
          <a:bodyPr anchor="b"/>
          <a:lstStyle>
            <a:lvl1pPr marL="0" indent="0">
              <a:buNone/>
              <a:defRPr sz="1011" b="1"/>
            </a:lvl1pPr>
            <a:lvl2pPr marL="192573" indent="0">
              <a:buNone/>
              <a:defRPr sz="842" b="1"/>
            </a:lvl2pPr>
            <a:lvl3pPr marL="385145" indent="0">
              <a:buNone/>
              <a:defRPr sz="758" b="1"/>
            </a:lvl3pPr>
            <a:lvl4pPr marL="577718" indent="0">
              <a:buNone/>
              <a:defRPr sz="674" b="1"/>
            </a:lvl4pPr>
            <a:lvl5pPr marL="770291" indent="0">
              <a:buNone/>
              <a:defRPr sz="674" b="1"/>
            </a:lvl5pPr>
            <a:lvl6pPr marL="962863" indent="0">
              <a:buNone/>
              <a:defRPr sz="674" b="1"/>
            </a:lvl6pPr>
            <a:lvl7pPr marL="1155436" indent="0">
              <a:buNone/>
              <a:defRPr sz="674" b="1"/>
            </a:lvl7pPr>
            <a:lvl8pPr marL="1348008" indent="0">
              <a:buNone/>
              <a:defRPr sz="674" b="1"/>
            </a:lvl8pPr>
            <a:lvl9pPr marL="1540581" indent="0">
              <a:buNone/>
              <a:defRPr sz="6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277" y="2524791"/>
            <a:ext cx="1629270" cy="3713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9708" y="1694395"/>
            <a:ext cx="1637294" cy="830396"/>
          </a:xfrm>
        </p:spPr>
        <p:txBody>
          <a:bodyPr anchor="b"/>
          <a:lstStyle>
            <a:lvl1pPr marL="0" indent="0">
              <a:buNone/>
              <a:defRPr sz="1011" b="1"/>
            </a:lvl1pPr>
            <a:lvl2pPr marL="192573" indent="0">
              <a:buNone/>
              <a:defRPr sz="842" b="1"/>
            </a:lvl2pPr>
            <a:lvl3pPr marL="385145" indent="0">
              <a:buNone/>
              <a:defRPr sz="758" b="1"/>
            </a:lvl3pPr>
            <a:lvl4pPr marL="577718" indent="0">
              <a:buNone/>
              <a:defRPr sz="674" b="1"/>
            </a:lvl4pPr>
            <a:lvl5pPr marL="770291" indent="0">
              <a:buNone/>
              <a:defRPr sz="674" b="1"/>
            </a:lvl5pPr>
            <a:lvl6pPr marL="962863" indent="0">
              <a:buNone/>
              <a:defRPr sz="674" b="1"/>
            </a:lvl6pPr>
            <a:lvl7pPr marL="1155436" indent="0">
              <a:buNone/>
              <a:defRPr sz="674" b="1"/>
            </a:lvl7pPr>
            <a:lvl8pPr marL="1348008" indent="0">
              <a:buNone/>
              <a:defRPr sz="674" b="1"/>
            </a:lvl8pPr>
            <a:lvl9pPr marL="1540581" indent="0">
              <a:buNone/>
              <a:defRPr sz="6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9708" y="2524791"/>
            <a:ext cx="1637294" cy="3713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8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3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77" y="460798"/>
            <a:ext cx="1242136" cy="1612794"/>
          </a:xfrm>
        </p:spPr>
        <p:txBody>
          <a:bodyPr anchor="b"/>
          <a:lstStyle>
            <a:lvl1pPr>
              <a:defRPr sz="13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293" y="995198"/>
            <a:ext cx="1949708" cy="4911982"/>
          </a:xfrm>
        </p:spPr>
        <p:txBody>
          <a:bodyPr/>
          <a:lstStyle>
            <a:lvl1pPr>
              <a:defRPr sz="1348"/>
            </a:lvl1pPr>
            <a:lvl2pPr>
              <a:defRPr sz="1179"/>
            </a:lvl2pPr>
            <a:lvl3pPr>
              <a:defRPr sz="1011"/>
            </a:lvl3pPr>
            <a:lvl4pPr>
              <a:defRPr sz="842"/>
            </a:lvl4pPr>
            <a:lvl5pPr>
              <a:defRPr sz="842"/>
            </a:lvl5pPr>
            <a:lvl6pPr>
              <a:defRPr sz="842"/>
            </a:lvl6pPr>
            <a:lvl7pPr>
              <a:defRPr sz="842"/>
            </a:lvl7pPr>
            <a:lvl8pPr>
              <a:defRPr sz="842"/>
            </a:lvl8pPr>
            <a:lvl9pPr>
              <a:defRPr sz="8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277" y="2073592"/>
            <a:ext cx="1242136" cy="3841587"/>
          </a:xfrm>
        </p:spPr>
        <p:txBody>
          <a:bodyPr/>
          <a:lstStyle>
            <a:lvl1pPr marL="0" indent="0">
              <a:buNone/>
              <a:defRPr sz="674"/>
            </a:lvl1pPr>
            <a:lvl2pPr marL="192573" indent="0">
              <a:buNone/>
              <a:defRPr sz="590"/>
            </a:lvl2pPr>
            <a:lvl3pPr marL="385145" indent="0">
              <a:buNone/>
              <a:defRPr sz="505"/>
            </a:lvl3pPr>
            <a:lvl4pPr marL="577718" indent="0">
              <a:buNone/>
              <a:defRPr sz="421"/>
            </a:lvl4pPr>
            <a:lvl5pPr marL="770291" indent="0">
              <a:buNone/>
              <a:defRPr sz="421"/>
            </a:lvl5pPr>
            <a:lvl6pPr marL="962863" indent="0">
              <a:buNone/>
              <a:defRPr sz="421"/>
            </a:lvl6pPr>
            <a:lvl7pPr marL="1155436" indent="0">
              <a:buNone/>
              <a:defRPr sz="421"/>
            </a:lvl7pPr>
            <a:lvl8pPr marL="1348008" indent="0">
              <a:buNone/>
              <a:defRPr sz="421"/>
            </a:lvl8pPr>
            <a:lvl9pPr marL="1540581" indent="0">
              <a:buNone/>
              <a:defRPr sz="4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5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77" y="460798"/>
            <a:ext cx="1242136" cy="1612794"/>
          </a:xfrm>
        </p:spPr>
        <p:txBody>
          <a:bodyPr anchor="b"/>
          <a:lstStyle>
            <a:lvl1pPr>
              <a:defRPr sz="13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7293" y="995198"/>
            <a:ext cx="1949708" cy="4911982"/>
          </a:xfrm>
        </p:spPr>
        <p:txBody>
          <a:bodyPr anchor="t"/>
          <a:lstStyle>
            <a:lvl1pPr marL="0" indent="0">
              <a:buNone/>
              <a:defRPr sz="1348"/>
            </a:lvl1pPr>
            <a:lvl2pPr marL="192573" indent="0">
              <a:buNone/>
              <a:defRPr sz="1179"/>
            </a:lvl2pPr>
            <a:lvl3pPr marL="385145" indent="0">
              <a:buNone/>
              <a:defRPr sz="1011"/>
            </a:lvl3pPr>
            <a:lvl4pPr marL="577718" indent="0">
              <a:buNone/>
              <a:defRPr sz="842"/>
            </a:lvl4pPr>
            <a:lvl5pPr marL="770291" indent="0">
              <a:buNone/>
              <a:defRPr sz="842"/>
            </a:lvl5pPr>
            <a:lvl6pPr marL="962863" indent="0">
              <a:buNone/>
              <a:defRPr sz="842"/>
            </a:lvl6pPr>
            <a:lvl7pPr marL="1155436" indent="0">
              <a:buNone/>
              <a:defRPr sz="842"/>
            </a:lvl7pPr>
            <a:lvl8pPr marL="1348008" indent="0">
              <a:buNone/>
              <a:defRPr sz="842"/>
            </a:lvl8pPr>
            <a:lvl9pPr marL="1540581" indent="0">
              <a:buNone/>
              <a:defRPr sz="8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277" y="2073592"/>
            <a:ext cx="1242136" cy="3841587"/>
          </a:xfrm>
        </p:spPr>
        <p:txBody>
          <a:bodyPr/>
          <a:lstStyle>
            <a:lvl1pPr marL="0" indent="0">
              <a:buNone/>
              <a:defRPr sz="674"/>
            </a:lvl1pPr>
            <a:lvl2pPr marL="192573" indent="0">
              <a:buNone/>
              <a:defRPr sz="590"/>
            </a:lvl2pPr>
            <a:lvl3pPr marL="385145" indent="0">
              <a:buNone/>
              <a:defRPr sz="505"/>
            </a:lvl3pPr>
            <a:lvl4pPr marL="577718" indent="0">
              <a:buNone/>
              <a:defRPr sz="421"/>
            </a:lvl4pPr>
            <a:lvl5pPr marL="770291" indent="0">
              <a:buNone/>
              <a:defRPr sz="421"/>
            </a:lvl5pPr>
            <a:lvl6pPr marL="962863" indent="0">
              <a:buNone/>
              <a:defRPr sz="421"/>
            </a:lvl6pPr>
            <a:lvl7pPr marL="1155436" indent="0">
              <a:buNone/>
              <a:defRPr sz="421"/>
            </a:lvl7pPr>
            <a:lvl8pPr marL="1348008" indent="0">
              <a:buNone/>
              <a:defRPr sz="421"/>
            </a:lvl8pPr>
            <a:lvl9pPr marL="1540581" indent="0">
              <a:buNone/>
              <a:defRPr sz="4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64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775" y="368000"/>
            <a:ext cx="3321725" cy="13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775" y="1839993"/>
            <a:ext cx="3321725" cy="438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775" y="6406378"/>
            <a:ext cx="866537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5735" y="6406378"/>
            <a:ext cx="1299805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9963" y="6406378"/>
            <a:ext cx="866537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85145" rtl="0" eaLnBrk="1" latinLnBrk="0" hangingPunct="1">
        <a:lnSpc>
          <a:spcPct val="90000"/>
        </a:lnSpc>
        <a:spcBef>
          <a:spcPct val="0"/>
        </a:spcBef>
        <a:buNone/>
        <a:defRPr sz="1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286" indent="-96286" algn="l" defTabSz="38514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1pPr>
      <a:lvl2pPr marL="288859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1" kern="1200">
          <a:solidFill>
            <a:schemeClr val="tx1"/>
          </a:solidFill>
          <a:latin typeface="+mn-lt"/>
          <a:ea typeface="+mn-ea"/>
          <a:cs typeface="+mn-cs"/>
        </a:defRPr>
      </a:lvl2pPr>
      <a:lvl3pPr marL="481432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2" kern="1200">
          <a:solidFill>
            <a:schemeClr val="tx1"/>
          </a:solidFill>
          <a:latin typeface="+mn-lt"/>
          <a:ea typeface="+mn-ea"/>
          <a:cs typeface="+mn-cs"/>
        </a:defRPr>
      </a:lvl3pPr>
      <a:lvl4pPr marL="674004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4pPr>
      <a:lvl5pPr marL="866577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5pPr>
      <a:lvl6pPr marL="1059150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6pPr>
      <a:lvl7pPr marL="1251722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7pPr>
      <a:lvl8pPr marL="1444295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8pPr>
      <a:lvl9pPr marL="1636867" indent="-96286" algn="l" defTabSz="38514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1pPr>
      <a:lvl2pPr marL="192573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2pPr>
      <a:lvl3pPr marL="385145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3pPr>
      <a:lvl4pPr marL="577718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4pPr>
      <a:lvl5pPr marL="770291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5pPr>
      <a:lvl6pPr marL="962863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6pPr>
      <a:lvl7pPr marL="1155436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7pPr>
      <a:lvl8pPr marL="1348008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8pPr>
      <a:lvl9pPr marL="1540581" algn="l" defTabSz="385145" rtl="0" eaLnBrk="1" latinLnBrk="0" hangingPunct="1">
        <a:defRPr sz="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75691B4B-E77C-4796-BB8B-01D76FB6E5A2}"/>
              </a:ext>
            </a:extLst>
          </p:cNvPr>
          <p:cNvCxnSpPr>
            <a:cxnSpLocks/>
          </p:cNvCxnSpPr>
          <p:nvPr/>
        </p:nvCxnSpPr>
        <p:spPr>
          <a:xfrm flipH="1" flipV="1">
            <a:off x="762769" y="388727"/>
            <a:ext cx="391553" cy="17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>
            <a:extLst>
              <a:ext uri="{FF2B5EF4-FFF2-40B4-BE49-F238E27FC236}">
                <a16:creationId xmlns:a16="http://schemas.microsoft.com/office/drawing/2014/main" id="{7E4A8C36-ACEA-4934-9A43-FFFDB4668CD9}"/>
              </a:ext>
            </a:extLst>
          </p:cNvPr>
          <p:cNvSpPr/>
          <p:nvPr/>
        </p:nvSpPr>
        <p:spPr>
          <a:xfrm rot="16200000">
            <a:off x="765249" y="280727"/>
            <a:ext cx="453919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MAYBE YES</a:t>
            </a:r>
          </a:p>
        </p:txBody>
      </p: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193E8651-F8C8-4303-8D98-83F9D0C48734}"/>
              </a:ext>
            </a:extLst>
          </p:cNvPr>
          <p:cNvCxnSpPr>
            <a:cxnSpLocks/>
          </p:cNvCxnSpPr>
          <p:nvPr/>
        </p:nvCxnSpPr>
        <p:spPr>
          <a:xfrm>
            <a:off x="2328557" y="741424"/>
            <a:ext cx="0" cy="34445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86943C14-87EC-410A-BC98-573650AC41F1}"/>
              </a:ext>
            </a:extLst>
          </p:cNvPr>
          <p:cNvSpPr/>
          <p:nvPr/>
        </p:nvSpPr>
        <p:spPr>
          <a:xfrm>
            <a:off x="1743084" y="1085883"/>
            <a:ext cx="1170946" cy="23222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Experiment Starts</a:t>
            </a: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9DD7E5C2-1609-468A-82D6-2A16EF983E36}"/>
              </a:ext>
            </a:extLst>
          </p:cNvPr>
          <p:cNvCxnSpPr>
            <a:cxnSpLocks/>
          </p:cNvCxnSpPr>
          <p:nvPr/>
        </p:nvCxnSpPr>
        <p:spPr>
          <a:xfrm flipH="1">
            <a:off x="2327963" y="1318112"/>
            <a:ext cx="1188" cy="17870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: Rounded Corners 468">
            <a:extLst>
              <a:ext uri="{FF2B5EF4-FFF2-40B4-BE49-F238E27FC236}">
                <a16:creationId xmlns:a16="http://schemas.microsoft.com/office/drawing/2014/main" id="{940EA5CF-51CB-4A73-9091-059198B034AB}"/>
              </a:ext>
            </a:extLst>
          </p:cNvPr>
          <p:cNvSpPr/>
          <p:nvPr/>
        </p:nvSpPr>
        <p:spPr>
          <a:xfrm>
            <a:off x="1270911" y="1500739"/>
            <a:ext cx="2115292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Provision of ecPoint remote training to volunteer testers using traditional guidelines for interpreting PEFs.</a:t>
            </a:r>
          </a:p>
        </p:txBody>
      </p: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1D912F61-18BF-45F1-8389-0ACC0EF66490}"/>
              </a:ext>
            </a:extLst>
          </p:cNvPr>
          <p:cNvCxnSpPr>
            <a:cxnSpLocks/>
          </p:cNvCxnSpPr>
          <p:nvPr/>
        </p:nvCxnSpPr>
        <p:spPr>
          <a:xfrm flipH="1">
            <a:off x="2328557" y="2178524"/>
            <a:ext cx="1" cy="17335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: Rounded Corners 470">
            <a:extLst>
              <a:ext uri="{FF2B5EF4-FFF2-40B4-BE49-F238E27FC236}">
                <a16:creationId xmlns:a16="http://schemas.microsoft.com/office/drawing/2014/main" id="{C4E711C0-194D-40B8-930F-D98FB7AA7C5B}"/>
              </a:ext>
            </a:extLst>
          </p:cNvPr>
          <p:cNvSpPr/>
          <p:nvPr/>
        </p:nvSpPr>
        <p:spPr>
          <a:xfrm>
            <a:off x="1270911" y="2351874"/>
            <a:ext cx="2115292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Submission of a written summary on ecPoint performance predicting extreme localized rainfall events.</a:t>
            </a:r>
          </a:p>
        </p:txBody>
      </p:sp>
      <p:sp>
        <p:nvSpPr>
          <p:cNvPr id="472" name="Rectangle: Rounded Corners 471">
            <a:extLst>
              <a:ext uri="{FF2B5EF4-FFF2-40B4-BE49-F238E27FC236}">
                <a16:creationId xmlns:a16="http://schemas.microsoft.com/office/drawing/2014/main" id="{1119BC35-51E7-4626-B6ED-4897A9F600B0}"/>
              </a:ext>
            </a:extLst>
          </p:cNvPr>
          <p:cNvSpPr/>
          <p:nvPr/>
        </p:nvSpPr>
        <p:spPr>
          <a:xfrm>
            <a:off x="1270911" y="2783922"/>
            <a:ext cx="2115292" cy="12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Analysis of independent evaluation for ecPoint forecasts.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210E6C84-CEB0-4CEA-A919-26B184C4B491}"/>
              </a:ext>
            </a:extLst>
          </p:cNvPr>
          <p:cNvCxnSpPr>
            <a:cxnSpLocks/>
          </p:cNvCxnSpPr>
          <p:nvPr/>
        </p:nvCxnSpPr>
        <p:spPr>
          <a:xfrm flipH="1">
            <a:off x="2327352" y="2909922"/>
            <a:ext cx="2411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A19F4E61-1A10-4150-8AD7-ED10EF1781B4}"/>
              </a:ext>
            </a:extLst>
          </p:cNvPr>
          <p:cNvSpPr/>
          <p:nvPr/>
        </p:nvSpPr>
        <p:spPr>
          <a:xfrm>
            <a:off x="1269729" y="3984001"/>
            <a:ext cx="2117657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Remote joint evaluation about why the training provided on ecPoint did not allow forecasters to use the forecasts more effectively.</a:t>
            </a:r>
          </a:p>
        </p:txBody>
      </p:sp>
      <p:sp>
        <p:nvSpPr>
          <p:cNvPr id="475" name="Rectangle: Rounded Corners 474">
            <a:extLst>
              <a:ext uri="{FF2B5EF4-FFF2-40B4-BE49-F238E27FC236}">
                <a16:creationId xmlns:a16="http://schemas.microsoft.com/office/drawing/2014/main" id="{4D8F7A0B-EC7F-4F99-9928-2825185793A5}"/>
              </a:ext>
            </a:extLst>
          </p:cNvPr>
          <p:cNvSpPr/>
          <p:nvPr/>
        </p:nvSpPr>
        <p:spPr>
          <a:xfrm>
            <a:off x="1268500" y="4518193"/>
            <a:ext cx="2120114" cy="12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Formulation of new ecPoint-tailored guidelines.</a:t>
            </a:r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38719470-206E-4A4E-BFE2-093C68FF3B57}"/>
              </a:ext>
            </a:extLst>
          </p:cNvPr>
          <p:cNvCxnSpPr>
            <a:cxnSpLocks/>
          </p:cNvCxnSpPr>
          <p:nvPr/>
        </p:nvCxnSpPr>
        <p:spPr>
          <a:xfrm flipH="1">
            <a:off x="2328557" y="4344001"/>
            <a:ext cx="1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A321CF49-6A0A-4932-85D5-5D87C6BE289E}"/>
              </a:ext>
            </a:extLst>
          </p:cNvPr>
          <p:cNvCxnSpPr>
            <a:cxnSpLocks/>
            <a:stCxn id="475" idx="2"/>
            <a:endCxn id="478" idx="0"/>
          </p:cNvCxnSpPr>
          <p:nvPr/>
        </p:nvCxnSpPr>
        <p:spPr>
          <a:xfrm>
            <a:off x="2328557" y="4644193"/>
            <a:ext cx="3317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9093A179-0643-4200-BC81-1F92BAEC0D6D}"/>
              </a:ext>
            </a:extLst>
          </p:cNvPr>
          <p:cNvSpPr/>
          <p:nvPr/>
        </p:nvSpPr>
        <p:spPr>
          <a:xfrm>
            <a:off x="1276361" y="4824193"/>
            <a:ext cx="2111025" cy="33691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Joint revision of the case studies proposed by the volunteer testers under the revised guidelines for interpreting ecPoint.</a:t>
            </a: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12B7FDCF-F12E-41EF-8BB2-4C166479BE55}"/>
              </a:ext>
            </a:extLst>
          </p:cNvPr>
          <p:cNvCxnSpPr>
            <a:cxnSpLocks/>
          </p:cNvCxnSpPr>
          <p:nvPr/>
        </p:nvCxnSpPr>
        <p:spPr>
          <a:xfrm>
            <a:off x="839033" y="4162679"/>
            <a:ext cx="429248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16C58AA-44A1-4310-8E0C-8360307174A0}"/>
              </a:ext>
            </a:extLst>
          </p:cNvPr>
          <p:cNvCxnSpPr>
            <a:cxnSpLocks/>
          </p:cNvCxnSpPr>
          <p:nvPr/>
        </p:nvCxnSpPr>
        <p:spPr>
          <a:xfrm>
            <a:off x="839033" y="5620553"/>
            <a:ext cx="435687" cy="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F2AD006-A552-41E6-95B9-1636A153302D}"/>
              </a:ext>
            </a:extLst>
          </p:cNvPr>
          <p:cNvCxnSpPr>
            <a:cxnSpLocks/>
          </p:cNvCxnSpPr>
          <p:nvPr/>
        </p:nvCxnSpPr>
        <p:spPr>
          <a:xfrm flipH="1">
            <a:off x="842070" y="4162679"/>
            <a:ext cx="1" cy="1457874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Parallelogram 481">
            <a:extLst>
              <a:ext uri="{FF2B5EF4-FFF2-40B4-BE49-F238E27FC236}">
                <a16:creationId xmlns:a16="http://schemas.microsoft.com/office/drawing/2014/main" id="{1BA5B42F-57FF-4AF9-95DA-7475D36127FA}"/>
              </a:ext>
            </a:extLst>
          </p:cNvPr>
          <p:cNvSpPr/>
          <p:nvPr/>
        </p:nvSpPr>
        <p:spPr>
          <a:xfrm>
            <a:off x="1754448" y="6198043"/>
            <a:ext cx="1166232" cy="27568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Publication of revised ecPoint guidelines</a:t>
            </a:r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5E81445C-631F-4E15-9AEE-5817B4B59DC0}"/>
              </a:ext>
            </a:extLst>
          </p:cNvPr>
          <p:cNvCxnSpPr>
            <a:cxnSpLocks/>
          </p:cNvCxnSpPr>
          <p:nvPr/>
        </p:nvCxnSpPr>
        <p:spPr>
          <a:xfrm>
            <a:off x="2335795" y="5908508"/>
            <a:ext cx="3539" cy="289535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28BE4E2-67A1-4538-9540-7C2B4B84B733}"/>
              </a:ext>
            </a:extLst>
          </p:cNvPr>
          <p:cNvSpPr/>
          <p:nvPr/>
        </p:nvSpPr>
        <p:spPr>
          <a:xfrm>
            <a:off x="2167984" y="5946714"/>
            <a:ext cx="339160" cy="149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85" name="Diamond 484">
            <a:extLst>
              <a:ext uri="{FF2B5EF4-FFF2-40B4-BE49-F238E27FC236}">
                <a16:creationId xmlns:a16="http://schemas.microsoft.com/office/drawing/2014/main" id="{B4A68F6B-316B-4B6F-B4B8-F1475E887874}"/>
              </a:ext>
            </a:extLst>
          </p:cNvPr>
          <p:cNvSpPr/>
          <p:nvPr/>
        </p:nvSpPr>
        <p:spPr>
          <a:xfrm>
            <a:off x="1157375" y="41308"/>
            <a:ext cx="2342364" cy="700116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5EA621A-1ABE-4A5E-A0AA-81CE869A521E}"/>
              </a:ext>
            </a:extLst>
          </p:cNvPr>
          <p:cNvSpPr/>
          <p:nvPr/>
        </p:nvSpPr>
        <p:spPr>
          <a:xfrm>
            <a:off x="1572086" y="-224589"/>
            <a:ext cx="1512943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Can traditional guidelines for interpreting PEFs be effectively used also to understand ecPoint forecasts?</a:t>
            </a:r>
          </a:p>
        </p:txBody>
      </p:sp>
      <p:sp>
        <p:nvSpPr>
          <p:cNvPr id="487" name="Rectangle: Rounded Corners 486">
            <a:extLst>
              <a:ext uri="{FF2B5EF4-FFF2-40B4-BE49-F238E27FC236}">
                <a16:creationId xmlns:a16="http://schemas.microsoft.com/office/drawing/2014/main" id="{B76A406E-8FD9-481E-A564-E98C5B9F7752}"/>
              </a:ext>
            </a:extLst>
          </p:cNvPr>
          <p:cNvSpPr/>
          <p:nvPr/>
        </p:nvSpPr>
        <p:spPr>
          <a:xfrm>
            <a:off x="1270912" y="1928090"/>
            <a:ext cx="2115291" cy="25043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Use of ecPoint-Rainfall in an operational environment to predict extreme localized rainfall events.</a:t>
            </a:r>
          </a:p>
        </p:txBody>
      </p: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25235E40-861D-42FD-9785-9DE68838D344}"/>
              </a:ext>
            </a:extLst>
          </p:cNvPr>
          <p:cNvCxnSpPr>
            <a:cxnSpLocks/>
            <a:stCxn id="478" idx="2"/>
            <a:endCxn id="509" idx="0"/>
          </p:cNvCxnSpPr>
          <p:nvPr/>
        </p:nvCxnSpPr>
        <p:spPr>
          <a:xfrm>
            <a:off x="2331874" y="5161107"/>
            <a:ext cx="3921" cy="17787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id="{B52029EA-D598-4E53-B992-ABA34CDA8998}"/>
              </a:ext>
            </a:extLst>
          </p:cNvPr>
          <p:cNvSpPr/>
          <p:nvPr/>
        </p:nvSpPr>
        <p:spPr>
          <a:xfrm>
            <a:off x="1173370" y="1818828"/>
            <a:ext cx="2268000" cy="830646"/>
          </a:xfrm>
          <a:prstGeom prst="rect">
            <a:avLst/>
          </a:prstGeom>
          <a:noFill/>
          <a:ln w="1270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FD6CE3EE-599C-432B-BB56-85AB48FE0E2F}"/>
              </a:ext>
            </a:extLst>
          </p:cNvPr>
          <p:cNvCxnSpPr>
            <a:cxnSpLocks/>
          </p:cNvCxnSpPr>
          <p:nvPr/>
        </p:nvCxnSpPr>
        <p:spPr>
          <a:xfrm flipH="1">
            <a:off x="2327488" y="1752739"/>
            <a:ext cx="2139" cy="17999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4BE0223C-F6BA-4CB4-9B36-41241FDC2F05}"/>
              </a:ext>
            </a:extLst>
          </p:cNvPr>
          <p:cNvCxnSpPr>
            <a:cxnSpLocks/>
          </p:cNvCxnSpPr>
          <p:nvPr/>
        </p:nvCxnSpPr>
        <p:spPr>
          <a:xfrm>
            <a:off x="2328557" y="2603874"/>
            <a:ext cx="0" cy="18004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71B083D-A159-49F5-949C-2E754AEFC286}"/>
              </a:ext>
            </a:extLst>
          </p:cNvPr>
          <p:cNvSpPr/>
          <p:nvPr/>
        </p:nvSpPr>
        <p:spPr>
          <a:xfrm>
            <a:off x="1173371" y="1381463"/>
            <a:ext cx="2268000" cy="40933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7362386-B987-4456-915F-1623B14D210E}"/>
              </a:ext>
            </a:extLst>
          </p:cNvPr>
          <p:cNvSpPr/>
          <p:nvPr/>
        </p:nvSpPr>
        <p:spPr>
          <a:xfrm>
            <a:off x="1173372" y="2672544"/>
            <a:ext cx="2268000" cy="269587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73BBB493-C094-48FA-B125-2AB5C2730907}"/>
              </a:ext>
            </a:extLst>
          </p:cNvPr>
          <p:cNvCxnSpPr>
            <a:cxnSpLocks/>
          </p:cNvCxnSpPr>
          <p:nvPr/>
        </p:nvCxnSpPr>
        <p:spPr>
          <a:xfrm flipH="1">
            <a:off x="931361" y="3371330"/>
            <a:ext cx="345544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A0C0298-8DAC-4D51-B7D0-CFAAEA98CC6C}"/>
              </a:ext>
            </a:extLst>
          </p:cNvPr>
          <p:cNvSpPr/>
          <p:nvPr/>
        </p:nvSpPr>
        <p:spPr>
          <a:xfrm rot="16200000">
            <a:off x="2138020" y="3303781"/>
            <a:ext cx="381075" cy="1565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CC46B00-2108-45BE-9226-F9FE3AF77D13}"/>
              </a:ext>
            </a:extLst>
          </p:cNvPr>
          <p:cNvCxnSpPr>
            <a:cxnSpLocks/>
            <a:stCxn id="507" idx="2"/>
            <a:endCxn id="474" idx="0"/>
          </p:cNvCxnSpPr>
          <p:nvPr/>
        </p:nvCxnSpPr>
        <p:spPr>
          <a:xfrm>
            <a:off x="2328558" y="3655138"/>
            <a:ext cx="0" cy="328863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7275D91-855A-44CA-B216-D400EFB231F3}"/>
              </a:ext>
            </a:extLst>
          </p:cNvPr>
          <p:cNvSpPr/>
          <p:nvPr/>
        </p:nvSpPr>
        <p:spPr>
          <a:xfrm>
            <a:off x="2172320" y="3704491"/>
            <a:ext cx="312475" cy="128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ED8A156E-BA61-4013-B500-A30E690539CA}"/>
              </a:ext>
            </a:extLst>
          </p:cNvPr>
          <p:cNvSpPr/>
          <p:nvPr/>
        </p:nvSpPr>
        <p:spPr>
          <a:xfrm>
            <a:off x="1173372" y="3871139"/>
            <a:ext cx="2268000" cy="1324384"/>
          </a:xfrm>
          <a:prstGeom prst="rect">
            <a:avLst/>
          </a:prstGeom>
          <a:noFill/>
          <a:ln w="12700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33BA6D74-B854-4FAC-9490-294744848051}"/>
              </a:ext>
            </a:extLst>
          </p:cNvPr>
          <p:cNvSpPr/>
          <p:nvPr/>
        </p:nvSpPr>
        <p:spPr>
          <a:xfrm rot="16200000">
            <a:off x="901435" y="5533942"/>
            <a:ext cx="325898" cy="1336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AD6411D-2E8F-4679-B775-AB36E7CC34CF}"/>
              </a:ext>
            </a:extLst>
          </p:cNvPr>
          <p:cNvSpPr/>
          <p:nvPr/>
        </p:nvSpPr>
        <p:spPr>
          <a:xfrm>
            <a:off x="134101" y="1401802"/>
            <a:ext cx="872646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ecPoint Developers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C1A1EB64-361E-405B-B0C2-B191926B6DB4}"/>
              </a:ext>
            </a:extLst>
          </p:cNvPr>
          <p:cNvSpPr/>
          <p:nvPr/>
        </p:nvSpPr>
        <p:spPr>
          <a:xfrm>
            <a:off x="134101" y="1600981"/>
            <a:ext cx="872646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Volunteer Testers</a:t>
            </a: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73D9DAE7-09B1-4B43-A644-EEACF9A45090}"/>
              </a:ext>
            </a:extLst>
          </p:cNvPr>
          <p:cNvSpPr/>
          <p:nvPr/>
        </p:nvSpPr>
        <p:spPr>
          <a:xfrm>
            <a:off x="-10465" y="1801611"/>
            <a:ext cx="1161779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Developers &amp; Testers</a:t>
            </a:r>
          </a:p>
        </p:txBody>
      </p: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447ADC49-DE8E-4391-AF95-6075F0AB9F1F}"/>
              </a:ext>
            </a:extLst>
          </p:cNvPr>
          <p:cNvCxnSpPr>
            <a:cxnSpLocks/>
          </p:cNvCxnSpPr>
          <p:nvPr/>
        </p:nvCxnSpPr>
        <p:spPr>
          <a:xfrm>
            <a:off x="192424" y="1626562"/>
            <a:ext cx="75600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A483954F-3022-480B-9ED0-738FB42BFE1E}"/>
              </a:ext>
            </a:extLst>
          </p:cNvPr>
          <p:cNvCxnSpPr>
            <a:cxnSpLocks/>
          </p:cNvCxnSpPr>
          <p:nvPr/>
        </p:nvCxnSpPr>
        <p:spPr>
          <a:xfrm>
            <a:off x="192424" y="1827192"/>
            <a:ext cx="756000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618F1C76-45AA-4CA8-8189-0B44E0940D55}"/>
              </a:ext>
            </a:extLst>
          </p:cNvPr>
          <p:cNvCxnSpPr>
            <a:cxnSpLocks/>
          </p:cNvCxnSpPr>
          <p:nvPr/>
        </p:nvCxnSpPr>
        <p:spPr>
          <a:xfrm>
            <a:off x="192424" y="2027821"/>
            <a:ext cx="756000" cy="0"/>
          </a:xfrm>
          <a:prstGeom prst="line">
            <a:avLst/>
          </a:prstGeom>
          <a:ln w="19050">
            <a:solidFill>
              <a:srgbClr val="00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4F4C3D15-1D32-42F1-BB42-269A2A8C309A}"/>
              </a:ext>
            </a:extLst>
          </p:cNvPr>
          <p:cNvSpPr/>
          <p:nvPr/>
        </p:nvSpPr>
        <p:spPr>
          <a:xfrm>
            <a:off x="1276361" y="134389"/>
            <a:ext cx="2104392" cy="1435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507" name="Diamond 506">
            <a:extLst>
              <a:ext uri="{FF2B5EF4-FFF2-40B4-BE49-F238E27FC236}">
                <a16:creationId xmlns:a16="http://schemas.microsoft.com/office/drawing/2014/main" id="{109B0D16-3A89-4EAE-AD28-62971053DFB3}"/>
              </a:ext>
            </a:extLst>
          </p:cNvPr>
          <p:cNvSpPr/>
          <p:nvPr/>
        </p:nvSpPr>
        <p:spPr>
          <a:xfrm>
            <a:off x="1268500" y="3089922"/>
            <a:ext cx="2120115" cy="565216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4E6C7F05-8A95-4CFE-9C21-69F6F17D8894}"/>
              </a:ext>
            </a:extLst>
          </p:cNvPr>
          <p:cNvSpPr/>
          <p:nvPr/>
        </p:nvSpPr>
        <p:spPr>
          <a:xfrm>
            <a:off x="1587136" y="2753363"/>
            <a:ext cx="1482842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Is ecPoint’s UND-EFF relationship similar to the one for PEFs?</a:t>
            </a:r>
          </a:p>
        </p:txBody>
      </p:sp>
      <p:sp>
        <p:nvSpPr>
          <p:cNvPr id="509" name="Diamond 508">
            <a:extLst>
              <a:ext uri="{FF2B5EF4-FFF2-40B4-BE49-F238E27FC236}">
                <a16:creationId xmlns:a16="http://schemas.microsoft.com/office/drawing/2014/main" id="{2E254674-B4A1-45B3-9ADE-F4EB5E3E751D}"/>
              </a:ext>
            </a:extLst>
          </p:cNvPr>
          <p:cNvSpPr/>
          <p:nvPr/>
        </p:nvSpPr>
        <p:spPr>
          <a:xfrm>
            <a:off x="1273919" y="5338984"/>
            <a:ext cx="2123752" cy="565216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4616446E-1252-4FB9-B48E-F1D60884A883}"/>
              </a:ext>
            </a:extLst>
          </p:cNvPr>
          <p:cNvSpPr/>
          <p:nvPr/>
        </p:nvSpPr>
        <p:spPr>
          <a:xfrm>
            <a:off x="1563074" y="4993187"/>
            <a:ext cx="1528555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Are ecPoint forecasts more effectively explained with the revised guidelines?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D4395B70-F4DE-4B51-B3B6-5F2386026E0E}"/>
              </a:ext>
            </a:extLst>
          </p:cNvPr>
          <p:cNvCxnSpPr>
            <a:cxnSpLocks/>
          </p:cNvCxnSpPr>
          <p:nvPr/>
        </p:nvCxnSpPr>
        <p:spPr>
          <a:xfrm>
            <a:off x="2337564" y="6471193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4AB6B2D2-54F4-4460-89DD-70C988F84666}"/>
              </a:ext>
            </a:extLst>
          </p:cNvPr>
          <p:cNvSpPr/>
          <p:nvPr/>
        </p:nvSpPr>
        <p:spPr>
          <a:xfrm>
            <a:off x="1754448" y="6644613"/>
            <a:ext cx="1166232" cy="23222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Experiment Ends</a:t>
            </a:r>
          </a:p>
        </p:txBody>
      </p:sp>
      <p:sp>
        <p:nvSpPr>
          <p:cNvPr id="513" name="Parallelogram 512">
            <a:extLst>
              <a:ext uri="{FF2B5EF4-FFF2-40B4-BE49-F238E27FC236}">
                <a16:creationId xmlns:a16="http://schemas.microsoft.com/office/drawing/2014/main" id="{0821C3C3-DAFA-4D1C-BDA4-9E18E9B3E9F0}"/>
              </a:ext>
            </a:extLst>
          </p:cNvPr>
          <p:cNvSpPr/>
          <p:nvPr/>
        </p:nvSpPr>
        <p:spPr>
          <a:xfrm>
            <a:off x="32881" y="3029708"/>
            <a:ext cx="978378" cy="686056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 need to revise PEFs’ traditional guidelines to communicate ecPoint forecasts.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D9E05BE6-D584-4905-A812-82A298D32D4C}"/>
              </a:ext>
            </a:extLst>
          </p:cNvPr>
          <p:cNvSpPr/>
          <p:nvPr/>
        </p:nvSpPr>
        <p:spPr>
          <a:xfrm>
            <a:off x="2101598" y="769032"/>
            <a:ext cx="453919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MAYBE NOT</a:t>
            </a:r>
          </a:p>
        </p:txBody>
      </p:sp>
      <p:sp>
        <p:nvSpPr>
          <p:cNvPr id="515" name="Left Brace 514">
            <a:extLst>
              <a:ext uri="{FF2B5EF4-FFF2-40B4-BE49-F238E27FC236}">
                <a16:creationId xmlns:a16="http://schemas.microsoft.com/office/drawing/2014/main" id="{215634C7-49E3-4904-8006-4A113FE8E177}"/>
              </a:ext>
            </a:extLst>
          </p:cNvPr>
          <p:cNvSpPr/>
          <p:nvPr/>
        </p:nvSpPr>
        <p:spPr>
          <a:xfrm flipH="1">
            <a:off x="3478583" y="2662965"/>
            <a:ext cx="114327" cy="2532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978FF368-6649-4BA9-B979-B1BB24985335}"/>
              </a:ext>
            </a:extLst>
          </p:cNvPr>
          <p:cNvSpPr/>
          <p:nvPr/>
        </p:nvSpPr>
        <p:spPr>
          <a:xfrm rot="5400000">
            <a:off x="2467503" y="3758064"/>
            <a:ext cx="2522978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OFFLINE PHASE</a:t>
            </a:r>
          </a:p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(15 months)</a:t>
            </a:r>
          </a:p>
        </p:txBody>
      </p:sp>
      <p:sp>
        <p:nvSpPr>
          <p:cNvPr id="517" name="Parallelogram 516">
            <a:extLst>
              <a:ext uri="{FF2B5EF4-FFF2-40B4-BE49-F238E27FC236}">
                <a16:creationId xmlns:a16="http://schemas.microsoft.com/office/drawing/2014/main" id="{194F20A8-7DDE-430F-8102-A24011A14F5E}"/>
              </a:ext>
            </a:extLst>
          </p:cNvPr>
          <p:cNvSpPr/>
          <p:nvPr/>
        </p:nvSpPr>
        <p:spPr>
          <a:xfrm>
            <a:off x="32760" y="232715"/>
            <a:ext cx="759154" cy="30564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 actions would be needed.</a:t>
            </a:r>
          </a:p>
        </p:txBody>
      </p:sp>
      <p:sp>
        <p:nvSpPr>
          <p:cNvPr id="518" name="Left Brace 517">
            <a:extLst>
              <a:ext uri="{FF2B5EF4-FFF2-40B4-BE49-F238E27FC236}">
                <a16:creationId xmlns:a16="http://schemas.microsoft.com/office/drawing/2014/main" id="{FFF49690-6F58-48A3-84F8-99E0E2A5104D}"/>
              </a:ext>
            </a:extLst>
          </p:cNvPr>
          <p:cNvSpPr/>
          <p:nvPr/>
        </p:nvSpPr>
        <p:spPr>
          <a:xfrm flipH="1">
            <a:off x="3473387" y="1375779"/>
            <a:ext cx="113500" cy="12609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3A70BCB8-E7FC-4473-B0A0-144B170FD542}"/>
              </a:ext>
            </a:extLst>
          </p:cNvPr>
          <p:cNvSpPr/>
          <p:nvPr/>
        </p:nvSpPr>
        <p:spPr>
          <a:xfrm rot="5400000">
            <a:off x="3098494" y="1830306"/>
            <a:ext cx="1260995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REAL-TIME PHASE</a:t>
            </a:r>
          </a:p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(12 months)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8DC48824-566F-4170-831A-237A0FD72713}"/>
              </a:ext>
            </a:extLst>
          </p:cNvPr>
          <p:cNvSpPr/>
          <p:nvPr/>
        </p:nvSpPr>
        <p:spPr>
          <a:xfrm>
            <a:off x="130239" y="1446097"/>
            <a:ext cx="899310" cy="708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8F34D7DC-F292-46CA-A3EF-4D11C8740841}"/>
              </a:ext>
            </a:extLst>
          </p:cNvPr>
          <p:cNvSpPr/>
          <p:nvPr/>
        </p:nvSpPr>
        <p:spPr>
          <a:xfrm rot="16200000">
            <a:off x="959563" y="3305722"/>
            <a:ext cx="361398" cy="133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3069</TotalTime>
  <Words>193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2020-12-03T11:54:06Z</dcterms:modified>
</cp:coreProperties>
</file>