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369300" cy="1169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FFCC00"/>
    <a:srgbClr val="FFDF57"/>
    <a:srgbClr val="0000FF"/>
    <a:srgbClr val="00CCFF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3C878-8799-4007-876A-6617B70F571A}" v="147" dt="2020-12-01T11:15:15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0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custSel modSld">
      <pc:chgData name="Fatima Pillosu" userId="a6295d4dc9e22643" providerId="LiveId" clId="{B303C878-8799-4007-876A-6617B70F571A}" dt="2020-12-01T11:15:15.182" v="3543"/>
      <pc:docMkLst>
        <pc:docMk/>
      </pc:docMkLst>
      <pc:sldChg chg="addSp delSp modSp">
        <pc:chgData name="Fatima Pillosu" userId="a6295d4dc9e22643" providerId="LiveId" clId="{B303C878-8799-4007-876A-6617B70F571A}" dt="2020-12-01T11:15:15.182" v="3543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74" creationId="{CD132146-6A2C-4907-8470-FF64DB9C7B15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75" creationId="{26591627-413A-4336-BCF4-62CE98321E0F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76" creationId="{04ADCEF3-3A3D-4F09-929B-65715CC4863C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78" creationId="{D06CAA15-25C2-4725-8AC6-58478ECA8E9F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79" creationId="{FB9695B3-A7BF-4BB1-883D-0D5FD528A5E7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80" creationId="{340DD9A8-9452-4F33-8878-37CA5F16A8CE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82" creationId="{82513933-1BBA-46D9-8603-EFF35D5C53B5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83" creationId="{49110910-80E9-435E-AFCB-CF2D2FFC3EE1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84" creationId="{0D9B6692-6676-4184-B2E7-B66555401357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87" creationId="{D38FF5FC-DB5B-48E0-9458-49A64B28B864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89" creationId="{390C5F0F-D9BC-43AC-A608-86B43AE1D883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91" creationId="{E50D01C2-7955-450B-ABBB-79AA2A726C33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93" creationId="{E22D63D3-B556-42A7-A50B-4C104C7EC7E4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95" creationId="{A264B17E-2F77-4BA7-95AD-B91DD711AB19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96" creationId="{9624320E-1D30-427B-A731-6794C92FAD5D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599" creationId="{02D6C370-AD89-4813-8A28-7231CEB4780C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03" creationId="{AA025DB6-579C-4E33-B35F-3CD60628D75F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04" creationId="{95F36DA6-DFFC-4DC6-8E6D-0AEC7EAC726A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06" creationId="{B5486DDF-01BF-47D3-97AC-4528068B52D7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08" creationId="{42768EC0-FD5F-4AC9-9600-3A638007FD67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09" creationId="{12C21C0C-6A7E-4766-95C8-03C8C3666971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0" creationId="{3D5B792D-03F0-43C0-938A-22B8761ECBB5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2" creationId="{9F123F85-0B59-43C6-8578-09D9C492B063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3" creationId="{BD782685-6353-446B-BE2B-FA32D3C39BD0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4" creationId="{403F2F36-A154-4296-BA0F-D9BA651C6D66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5" creationId="{F0558257-C578-49B7-976E-8F00D9E4338C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7" creationId="{247E3BFC-B71F-4007-9D83-276EA6710971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8" creationId="{87E00B16-98D5-414B-A509-BC975F797632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19" creationId="{B1BC9740-288C-4A7C-931E-A8FB691758AA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21" creationId="{4078EFB5-B93D-438D-98BE-E2FC82F5F5E9}"/>
          </ac:spMkLst>
        </pc:spChg>
        <pc:spChg chg="add">
          <ac:chgData name="Fatima Pillosu" userId="a6295d4dc9e22643" providerId="LiveId" clId="{B303C878-8799-4007-876A-6617B70F571A}" dt="2020-12-01T11:15:15.182" v="3543"/>
          <ac:spMkLst>
            <pc:docMk/>
            <pc:sldMk cId="2969362105" sldId="256"/>
            <ac:spMk id="622" creationId="{7BDD76D7-B2C0-423A-9BD4-9404C3C0EF34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">
          <ac:chgData name="Fatima Pillosu" userId="a6295d4dc9e22643" providerId="LiveId" clId="{B303C878-8799-4007-876A-6617B70F571A}" dt="2020-12-01T11:15:15.182" v="3543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77" creationId="{1CA82E0E-F755-49E0-ADD8-6D5413F9FC01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81" creationId="{26388AC3-08D5-4416-B020-37EBE40A7A71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85" creationId="{03DFA738-D9AE-46D0-AE66-D422ADB47267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86" creationId="{E87FB248-F35B-40B7-93A2-9ABF44316877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88" creationId="{B888D12A-5812-4562-A8CE-9F4FE518F87B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90" creationId="{4B48BA7A-98E2-4BDD-ABB6-D32684E53AE9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92" creationId="{9A66F212-2A74-4AB5-A7A1-4F6508CFF575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94" creationId="{F6BDEC79-1930-469F-8A45-B913DB197DCE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97" creationId="{2E6EDF89-D8F7-49D9-807C-C713B73EFB1E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598" creationId="{BC47A0B3-23F2-4F0F-9E81-E832AC8C531E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00" creationId="{0CB3533A-A1AE-4699-936A-EA326E9D5F12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01" creationId="{231868B6-FF42-443B-AFF1-5E847E526794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02" creationId="{45737033-1187-42CF-A380-C08B90C6B94C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05" creationId="{78B012F1-43A3-4D36-B848-88E90FB3068C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07" creationId="{FAF2B897-22E9-453A-888F-E72AFEDF6A60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11" creationId="{74138311-BF8E-44A1-AF21-6D5873F5A6AA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16" creationId="{DE1491AB-4CFB-43F6-93C3-E82484D17237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20" creationId="{6C3DBF36-376F-43D2-9816-624CE250857B}"/>
          </ac:cxnSpMkLst>
        </pc:cxnChg>
        <pc:cxnChg chg="add">
          <ac:chgData name="Fatima Pillosu" userId="a6295d4dc9e22643" providerId="LiveId" clId="{B303C878-8799-4007-876A-6617B70F571A}" dt="2020-12-01T11:15:15.182" v="3543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98" y="1914772"/>
            <a:ext cx="7113905" cy="4073290"/>
          </a:xfrm>
        </p:spPr>
        <p:txBody>
          <a:bodyPr anchor="b"/>
          <a:lstStyle>
            <a:lvl1pPr algn="ctr">
              <a:defRPr sz="5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163" y="6145143"/>
            <a:ext cx="6276975" cy="2824761"/>
          </a:xfrm>
        </p:spPr>
        <p:txBody>
          <a:bodyPr/>
          <a:lstStyle>
            <a:lvl1pPr marL="0" indent="0" algn="ctr">
              <a:buNone/>
              <a:defRPr sz="2197"/>
            </a:lvl1pPr>
            <a:lvl2pPr marL="418475" indent="0" algn="ctr">
              <a:buNone/>
              <a:defRPr sz="1831"/>
            </a:lvl2pPr>
            <a:lvl3pPr marL="836950" indent="0" algn="ctr">
              <a:buNone/>
              <a:defRPr sz="1648"/>
            </a:lvl3pPr>
            <a:lvl4pPr marL="1255425" indent="0" algn="ctr">
              <a:buNone/>
              <a:defRPr sz="1464"/>
            </a:lvl4pPr>
            <a:lvl5pPr marL="1673901" indent="0" algn="ctr">
              <a:buNone/>
              <a:defRPr sz="1464"/>
            </a:lvl5pPr>
            <a:lvl6pPr marL="2092376" indent="0" algn="ctr">
              <a:buNone/>
              <a:defRPr sz="1464"/>
            </a:lvl6pPr>
            <a:lvl7pPr marL="2510851" indent="0" algn="ctr">
              <a:buNone/>
              <a:defRPr sz="1464"/>
            </a:lvl7pPr>
            <a:lvl8pPr marL="2929326" indent="0" algn="ctr">
              <a:buNone/>
              <a:defRPr sz="1464"/>
            </a:lvl8pPr>
            <a:lvl9pPr marL="3347801" indent="0" algn="ctr">
              <a:buNone/>
              <a:defRPr sz="14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2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9281" y="622910"/>
            <a:ext cx="1804630" cy="9915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390" y="622910"/>
            <a:ext cx="5309275" cy="9915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031" y="2916847"/>
            <a:ext cx="7218521" cy="4866822"/>
          </a:xfrm>
        </p:spPr>
        <p:txBody>
          <a:bodyPr anchor="b"/>
          <a:lstStyle>
            <a:lvl1pPr>
              <a:defRPr sz="5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031" y="7829711"/>
            <a:ext cx="7218521" cy="2559347"/>
          </a:xfrm>
        </p:spPr>
        <p:txBody>
          <a:bodyPr/>
          <a:lstStyle>
            <a:lvl1pPr marL="0" indent="0">
              <a:buNone/>
              <a:defRPr sz="2197">
                <a:solidFill>
                  <a:schemeClr val="tx1"/>
                </a:solidFill>
              </a:defRPr>
            </a:lvl1pPr>
            <a:lvl2pPr marL="418475" indent="0">
              <a:buNone/>
              <a:defRPr sz="1831">
                <a:solidFill>
                  <a:schemeClr val="tx1">
                    <a:tint val="75000"/>
                  </a:schemeClr>
                </a:solidFill>
              </a:defRPr>
            </a:lvl2pPr>
            <a:lvl3pPr marL="836950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3pPr>
            <a:lvl4pPr marL="1255425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4pPr>
            <a:lvl5pPr marL="1673901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5pPr>
            <a:lvl6pPr marL="2092376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6pPr>
            <a:lvl7pPr marL="2510851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7pPr>
            <a:lvl8pPr marL="2929326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8pPr>
            <a:lvl9pPr marL="3347801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3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389" y="3114550"/>
            <a:ext cx="3556953" cy="742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6958" y="3114550"/>
            <a:ext cx="3556953" cy="742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8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80" y="622913"/>
            <a:ext cx="7218521" cy="2261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480" y="2868095"/>
            <a:ext cx="3540606" cy="1405609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475" indent="0">
              <a:buNone/>
              <a:defRPr sz="1831" b="1"/>
            </a:lvl2pPr>
            <a:lvl3pPr marL="836950" indent="0">
              <a:buNone/>
              <a:defRPr sz="1648" b="1"/>
            </a:lvl3pPr>
            <a:lvl4pPr marL="1255425" indent="0">
              <a:buNone/>
              <a:defRPr sz="1464" b="1"/>
            </a:lvl4pPr>
            <a:lvl5pPr marL="1673901" indent="0">
              <a:buNone/>
              <a:defRPr sz="1464" b="1"/>
            </a:lvl5pPr>
            <a:lvl6pPr marL="2092376" indent="0">
              <a:buNone/>
              <a:defRPr sz="1464" b="1"/>
            </a:lvl6pPr>
            <a:lvl7pPr marL="2510851" indent="0">
              <a:buNone/>
              <a:defRPr sz="1464" b="1"/>
            </a:lvl7pPr>
            <a:lvl8pPr marL="2929326" indent="0">
              <a:buNone/>
              <a:defRPr sz="1464" b="1"/>
            </a:lvl8pPr>
            <a:lvl9pPr marL="3347801" indent="0">
              <a:buNone/>
              <a:defRPr sz="1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480" y="4273705"/>
            <a:ext cx="3540606" cy="628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6958" y="2868095"/>
            <a:ext cx="3558043" cy="1405609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475" indent="0">
              <a:buNone/>
              <a:defRPr sz="1831" b="1"/>
            </a:lvl2pPr>
            <a:lvl3pPr marL="836950" indent="0">
              <a:buNone/>
              <a:defRPr sz="1648" b="1"/>
            </a:lvl3pPr>
            <a:lvl4pPr marL="1255425" indent="0">
              <a:buNone/>
              <a:defRPr sz="1464" b="1"/>
            </a:lvl4pPr>
            <a:lvl5pPr marL="1673901" indent="0">
              <a:buNone/>
              <a:defRPr sz="1464" b="1"/>
            </a:lvl5pPr>
            <a:lvl6pPr marL="2092376" indent="0">
              <a:buNone/>
              <a:defRPr sz="1464" b="1"/>
            </a:lvl6pPr>
            <a:lvl7pPr marL="2510851" indent="0">
              <a:buNone/>
              <a:defRPr sz="1464" b="1"/>
            </a:lvl7pPr>
            <a:lvl8pPr marL="2929326" indent="0">
              <a:buNone/>
              <a:defRPr sz="1464" b="1"/>
            </a:lvl8pPr>
            <a:lvl9pPr marL="3347801" indent="0">
              <a:buNone/>
              <a:defRPr sz="1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6958" y="4273705"/>
            <a:ext cx="3558043" cy="628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8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6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80" y="779992"/>
            <a:ext cx="2699317" cy="2729971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043" y="1684568"/>
            <a:ext cx="4236958" cy="8314495"/>
          </a:xfrm>
        </p:spPr>
        <p:txBody>
          <a:bodyPr/>
          <a:lstStyle>
            <a:lvl1pPr>
              <a:defRPr sz="2929"/>
            </a:lvl1pPr>
            <a:lvl2pPr>
              <a:defRPr sz="2563"/>
            </a:lvl2pPr>
            <a:lvl3pPr>
              <a:defRPr sz="2197"/>
            </a:lvl3pPr>
            <a:lvl4pPr>
              <a:defRPr sz="1831"/>
            </a:lvl4pPr>
            <a:lvl5pPr>
              <a:defRPr sz="1831"/>
            </a:lvl5pPr>
            <a:lvl6pPr>
              <a:defRPr sz="1831"/>
            </a:lvl6pPr>
            <a:lvl7pPr>
              <a:defRPr sz="1831"/>
            </a:lvl7pPr>
            <a:lvl8pPr>
              <a:defRPr sz="1831"/>
            </a:lvl8pPr>
            <a:lvl9pPr>
              <a:defRPr sz="18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480" y="3509962"/>
            <a:ext cx="2699317" cy="6502640"/>
          </a:xfrm>
        </p:spPr>
        <p:txBody>
          <a:bodyPr/>
          <a:lstStyle>
            <a:lvl1pPr marL="0" indent="0">
              <a:buNone/>
              <a:defRPr sz="1464"/>
            </a:lvl1pPr>
            <a:lvl2pPr marL="418475" indent="0">
              <a:buNone/>
              <a:defRPr sz="1281"/>
            </a:lvl2pPr>
            <a:lvl3pPr marL="836950" indent="0">
              <a:buNone/>
              <a:defRPr sz="1098"/>
            </a:lvl3pPr>
            <a:lvl4pPr marL="1255425" indent="0">
              <a:buNone/>
              <a:defRPr sz="915"/>
            </a:lvl4pPr>
            <a:lvl5pPr marL="1673901" indent="0">
              <a:buNone/>
              <a:defRPr sz="915"/>
            </a:lvl5pPr>
            <a:lvl6pPr marL="2092376" indent="0">
              <a:buNone/>
              <a:defRPr sz="915"/>
            </a:lvl6pPr>
            <a:lvl7pPr marL="2510851" indent="0">
              <a:buNone/>
              <a:defRPr sz="915"/>
            </a:lvl7pPr>
            <a:lvl8pPr marL="2929326" indent="0">
              <a:buNone/>
              <a:defRPr sz="915"/>
            </a:lvl8pPr>
            <a:lvl9pPr marL="3347801" indent="0">
              <a:buNone/>
              <a:defRPr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80" y="779992"/>
            <a:ext cx="2699317" cy="2729971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8043" y="1684568"/>
            <a:ext cx="4236958" cy="8314495"/>
          </a:xfrm>
        </p:spPr>
        <p:txBody>
          <a:bodyPr anchor="t"/>
          <a:lstStyle>
            <a:lvl1pPr marL="0" indent="0">
              <a:buNone/>
              <a:defRPr sz="2929"/>
            </a:lvl1pPr>
            <a:lvl2pPr marL="418475" indent="0">
              <a:buNone/>
              <a:defRPr sz="2563"/>
            </a:lvl2pPr>
            <a:lvl3pPr marL="836950" indent="0">
              <a:buNone/>
              <a:defRPr sz="2197"/>
            </a:lvl3pPr>
            <a:lvl4pPr marL="1255425" indent="0">
              <a:buNone/>
              <a:defRPr sz="1831"/>
            </a:lvl4pPr>
            <a:lvl5pPr marL="1673901" indent="0">
              <a:buNone/>
              <a:defRPr sz="1831"/>
            </a:lvl5pPr>
            <a:lvl6pPr marL="2092376" indent="0">
              <a:buNone/>
              <a:defRPr sz="1831"/>
            </a:lvl6pPr>
            <a:lvl7pPr marL="2510851" indent="0">
              <a:buNone/>
              <a:defRPr sz="1831"/>
            </a:lvl7pPr>
            <a:lvl8pPr marL="2929326" indent="0">
              <a:buNone/>
              <a:defRPr sz="1831"/>
            </a:lvl8pPr>
            <a:lvl9pPr marL="3347801" indent="0">
              <a:buNone/>
              <a:defRPr sz="18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480" y="3509962"/>
            <a:ext cx="2699317" cy="6502640"/>
          </a:xfrm>
        </p:spPr>
        <p:txBody>
          <a:bodyPr/>
          <a:lstStyle>
            <a:lvl1pPr marL="0" indent="0">
              <a:buNone/>
              <a:defRPr sz="1464"/>
            </a:lvl1pPr>
            <a:lvl2pPr marL="418475" indent="0">
              <a:buNone/>
              <a:defRPr sz="1281"/>
            </a:lvl2pPr>
            <a:lvl3pPr marL="836950" indent="0">
              <a:buNone/>
              <a:defRPr sz="1098"/>
            </a:lvl3pPr>
            <a:lvl4pPr marL="1255425" indent="0">
              <a:buNone/>
              <a:defRPr sz="915"/>
            </a:lvl4pPr>
            <a:lvl5pPr marL="1673901" indent="0">
              <a:buNone/>
              <a:defRPr sz="915"/>
            </a:lvl5pPr>
            <a:lvl6pPr marL="2092376" indent="0">
              <a:buNone/>
              <a:defRPr sz="915"/>
            </a:lvl6pPr>
            <a:lvl7pPr marL="2510851" indent="0">
              <a:buNone/>
              <a:defRPr sz="915"/>
            </a:lvl7pPr>
            <a:lvl8pPr marL="2929326" indent="0">
              <a:buNone/>
              <a:defRPr sz="915"/>
            </a:lvl8pPr>
            <a:lvl9pPr marL="3347801" indent="0">
              <a:buNone/>
              <a:defRPr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390" y="622913"/>
            <a:ext cx="7218521" cy="226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390" y="3114550"/>
            <a:ext cx="7218521" cy="742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389" y="10844053"/>
            <a:ext cx="1883093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331" y="10844053"/>
            <a:ext cx="2824639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0818" y="10844053"/>
            <a:ext cx="1883093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6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36950" rtl="0" eaLnBrk="1" latinLnBrk="0" hangingPunct="1">
        <a:lnSpc>
          <a:spcPct val="90000"/>
        </a:lnSpc>
        <a:spcBef>
          <a:spcPct val="0"/>
        </a:spcBef>
        <a:buNone/>
        <a:defRPr sz="4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238" indent="-209238" algn="l" defTabSz="836950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3" kern="1200">
          <a:solidFill>
            <a:schemeClr val="tx1"/>
          </a:solidFill>
          <a:latin typeface="+mn-lt"/>
          <a:ea typeface="+mn-ea"/>
          <a:cs typeface="+mn-cs"/>
        </a:defRPr>
      </a:lvl1pPr>
      <a:lvl2pPr marL="627713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046188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464663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883138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301613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720089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3138564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557039" indent="-209238" algn="l" defTabSz="836950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475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6950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425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3901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376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0851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326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7801" algn="l" defTabSz="836950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ectangle 573">
            <a:extLst>
              <a:ext uri="{FF2B5EF4-FFF2-40B4-BE49-F238E27FC236}">
                <a16:creationId xmlns:a16="http://schemas.microsoft.com/office/drawing/2014/main" id="{CD132146-6A2C-4907-8470-FF64DB9C7B15}"/>
              </a:ext>
            </a:extLst>
          </p:cNvPr>
          <p:cNvSpPr/>
          <p:nvPr/>
        </p:nvSpPr>
        <p:spPr>
          <a:xfrm>
            <a:off x="1476754" y="31594"/>
            <a:ext cx="2104391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6591627-413A-4336-BCF4-62CE98321E0F}"/>
              </a:ext>
            </a:extLst>
          </p:cNvPr>
          <p:cNvSpPr/>
          <p:nvPr/>
        </p:nvSpPr>
        <p:spPr>
          <a:xfrm>
            <a:off x="3678266" y="31594"/>
            <a:ext cx="2104391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IMN &amp; OMSZ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04ADCEF3-3A3D-4F09-929B-65715CC4863C}"/>
              </a:ext>
            </a:extLst>
          </p:cNvPr>
          <p:cNvSpPr/>
          <p:nvPr/>
        </p:nvSpPr>
        <p:spPr>
          <a:xfrm>
            <a:off x="5888320" y="31594"/>
            <a:ext cx="210439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Developers &amp; </a:t>
            </a:r>
          </a:p>
          <a:p>
            <a:pPr algn="ctr"/>
            <a:r>
              <a:rPr lang="en-GB" sz="1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IMN &amp; OMSZ</a:t>
            </a:r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1CA82E0E-F755-49E0-ADD8-6D5413F9FC01}"/>
              </a:ext>
            </a:extLst>
          </p:cNvPr>
          <p:cNvCxnSpPr>
            <a:cxnSpLocks/>
            <a:stCxn id="609" idx="1"/>
          </p:cNvCxnSpPr>
          <p:nvPr/>
        </p:nvCxnSpPr>
        <p:spPr>
          <a:xfrm flipH="1" flipV="1">
            <a:off x="1001672" y="1274999"/>
            <a:ext cx="608837" cy="8666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D06CAA15-25C2-4725-8AC6-58478ECA8E9F}"/>
              </a:ext>
            </a:extLst>
          </p:cNvPr>
          <p:cNvSpPr/>
          <p:nvPr/>
        </p:nvSpPr>
        <p:spPr>
          <a:xfrm rot="16200000">
            <a:off x="1034540" y="1155843"/>
            <a:ext cx="457134" cy="2472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MAYBEYES</a:t>
            </a:r>
          </a:p>
        </p:txBody>
      </p:sp>
      <p:sp>
        <p:nvSpPr>
          <p:cNvPr id="579" name="Rectangle: Rounded Corners 578">
            <a:extLst>
              <a:ext uri="{FF2B5EF4-FFF2-40B4-BE49-F238E27FC236}">
                <a16:creationId xmlns:a16="http://schemas.microsoft.com/office/drawing/2014/main" id="{FB9695B3-A7BF-4BB1-883D-0D5FD528A5E7}"/>
              </a:ext>
            </a:extLst>
          </p:cNvPr>
          <p:cNvSpPr/>
          <p:nvPr/>
        </p:nvSpPr>
        <p:spPr>
          <a:xfrm>
            <a:off x="73973" y="1083672"/>
            <a:ext cx="921169" cy="39998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would be needed 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40DD9A8-9452-4F33-8878-37CA5F16A8CE}"/>
              </a:ext>
            </a:extLst>
          </p:cNvPr>
          <p:cNvSpPr/>
          <p:nvPr/>
        </p:nvSpPr>
        <p:spPr>
          <a:xfrm>
            <a:off x="1476756" y="553974"/>
            <a:ext cx="2104392" cy="143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26388AC3-08D5-4416-B020-37EBE40A7A71}"/>
              </a:ext>
            </a:extLst>
          </p:cNvPr>
          <p:cNvCxnSpPr>
            <a:cxnSpLocks/>
            <a:stCxn id="610" idx="2"/>
            <a:endCxn id="583" idx="0"/>
          </p:cNvCxnSpPr>
          <p:nvPr/>
        </p:nvCxnSpPr>
        <p:spPr>
          <a:xfrm>
            <a:off x="2528952" y="1846590"/>
            <a:ext cx="5703" cy="488774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angle 581">
            <a:extLst>
              <a:ext uri="{FF2B5EF4-FFF2-40B4-BE49-F238E27FC236}">
                <a16:creationId xmlns:a16="http://schemas.microsoft.com/office/drawing/2014/main" id="{82513933-1BBA-46D9-8603-EFF35D5C53B5}"/>
              </a:ext>
            </a:extLst>
          </p:cNvPr>
          <p:cNvSpPr/>
          <p:nvPr/>
        </p:nvSpPr>
        <p:spPr>
          <a:xfrm>
            <a:off x="2302694" y="1925646"/>
            <a:ext cx="463922" cy="2719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NOT</a:t>
            </a:r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49110910-80E9-435E-AFCB-CF2D2FFC3EE1}"/>
              </a:ext>
            </a:extLst>
          </p:cNvPr>
          <p:cNvSpPr/>
          <p:nvPr/>
        </p:nvSpPr>
        <p:spPr>
          <a:xfrm>
            <a:off x="1899414" y="2335364"/>
            <a:ext cx="1270481" cy="36855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Starts</a:t>
            </a:r>
          </a:p>
        </p:txBody>
      </p: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0D9B6692-6676-4184-B2E7-B66555401357}"/>
              </a:ext>
            </a:extLst>
          </p:cNvPr>
          <p:cNvSpPr/>
          <p:nvPr/>
        </p:nvSpPr>
        <p:spPr>
          <a:xfrm>
            <a:off x="1623846" y="2883921"/>
            <a:ext cx="1836882" cy="45702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volunteers to test ecPoint forecasts in their operational environment</a:t>
            </a:r>
          </a:p>
        </p:txBody>
      </p: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03DFA738-D9AE-46D0-AE66-D422ADB47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63254" y="2793921"/>
            <a:ext cx="1800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E87FB248-F35B-40B7-93A2-9ABF44316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2319" y="3837123"/>
            <a:ext cx="1800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D38FF5FC-DB5B-48E0-9458-49A64B28B864}"/>
              </a:ext>
            </a:extLst>
          </p:cNvPr>
          <p:cNvSpPr/>
          <p:nvPr/>
        </p:nvSpPr>
        <p:spPr>
          <a:xfrm>
            <a:off x="1623847" y="3927123"/>
            <a:ext cx="1836873" cy="278178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training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B888D12A-5812-4562-A8CE-9F4FE518F87B}"/>
              </a:ext>
            </a:extLst>
          </p:cNvPr>
          <p:cNvCxnSpPr>
            <a:cxnSpLocks/>
          </p:cNvCxnSpPr>
          <p:nvPr/>
        </p:nvCxnSpPr>
        <p:spPr>
          <a:xfrm>
            <a:off x="4722845" y="4955804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390C5F0F-D9BC-43AC-A608-86B43AE1D883}"/>
              </a:ext>
            </a:extLst>
          </p:cNvPr>
          <p:cNvSpPr/>
          <p:nvPr/>
        </p:nvSpPr>
        <p:spPr>
          <a:xfrm>
            <a:off x="3826930" y="5141933"/>
            <a:ext cx="1833753" cy="3429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an independent evaluation of ecPoint forecasts</a:t>
            </a:r>
          </a:p>
        </p:txBody>
      </p:sp>
      <p:cxnSp>
        <p:nvCxnSpPr>
          <p:cNvPr id="590" name="Connector: Elbow 589">
            <a:extLst>
              <a:ext uri="{FF2B5EF4-FFF2-40B4-BE49-F238E27FC236}">
                <a16:creationId xmlns:a16="http://schemas.microsoft.com/office/drawing/2014/main" id="{4B48BA7A-98E2-4BDD-ABB6-D32684E53AE9}"/>
              </a:ext>
            </a:extLst>
          </p:cNvPr>
          <p:cNvCxnSpPr>
            <a:cxnSpLocks/>
            <a:endCxn id="591" idx="3"/>
          </p:cNvCxnSpPr>
          <p:nvPr/>
        </p:nvCxnSpPr>
        <p:spPr>
          <a:xfrm rot="10800000" flipV="1">
            <a:off x="3460720" y="5472046"/>
            <a:ext cx="1274758" cy="267726"/>
          </a:xfrm>
          <a:prstGeom prst="bentConnector3">
            <a:avLst>
              <a:gd name="adj1" fmla="val -62"/>
            </a:avLst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Rectangle: Rounded Corners 590">
            <a:extLst>
              <a:ext uri="{FF2B5EF4-FFF2-40B4-BE49-F238E27FC236}">
                <a16:creationId xmlns:a16="http://schemas.microsoft.com/office/drawing/2014/main" id="{E50D01C2-7955-450B-ABBB-79AA2A726C33}"/>
              </a:ext>
            </a:extLst>
          </p:cNvPr>
          <p:cNvSpPr/>
          <p:nvPr/>
        </p:nvSpPr>
        <p:spPr>
          <a:xfrm>
            <a:off x="1623847" y="5556295"/>
            <a:ext cx="1836873" cy="366953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independent evaluation of ecPoint forecasts</a:t>
            </a:r>
          </a:p>
        </p:txBody>
      </p: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9A66F212-2A74-4AB5-A7A1-4F6508CFF5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38947" y="6013248"/>
            <a:ext cx="1800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: Rounded Corners 592">
            <a:extLst>
              <a:ext uri="{FF2B5EF4-FFF2-40B4-BE49-F238E27FC236}">
                <a16:creationId xmlns:a16="http://schemas.microsoft.com/office/drawing/2014/main" id="{E22D63D3-B556-42A7-A50B-4C104C7EC7E4}"/>
              </a:ext>
            </a:extLst>
          </p:cNvPr>
          <p:cNvSpPr/>
          <p:nvPr/>
        </p:nvSpPr>
        <p:spPr>
          <a:xfrm>
            <a:off x="6014101" y="7079951"/>
            <a:ext cx="1833753" cy="825623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discussions with forecasters to analyses why the training provided is not good enough to apply ecPoint forecasts effectively in an operational environment</a:t>
            </a:r>
          </a:p>
        </p:txBody>
      </p:sp>
      <p:cxnSp>
        <p:nvCxnSpPr>
          <p:cNvPr id="594" name="Connector: Elbow 593">
            <a:extLst>
              <a:ext uri="{FF2B5EF4-FFF2-40B4-BE49-F238E27FC236}">
                <a16:creationId xmlns:a16="http://schemas.microsoft.com/office/drawing/2014/main" id="{F6BDEC79-1930-469F-8A45-B913DB197DCE}"/>
              </a:ext>
            </a:extLst>
          </p:cNvPr>
          <p:cNvCxnSpPr>
            <a:cxnSpLocks/>
            <a:endCxn id="593" idx="1"/>
          </p:cNvCxnSpPr>
          <p:nvPr/>
        </p:nvCxnSpPr>
        <p:spPr>
          <a:xfrm>
            <a:off x="2519410" y="7267190"/>
            <a:ext cx="3494691" cy="225573"/>
          </a:xfrm>
          <a:prstGeom prst="bentConnector3">
            <a:avLst>
              <a:gd name="adj1" fmla="val 123"/>
            </a:avLst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>
            <a:extLst>
              <a:ext uri="{FF2B5EF4-FFF2-40B4-BE49-F238E27FC236}">
                <a16:creationId xmlns:a16="http://schemas.microsoft.com/office/drawing/2014/main" id="{A264B17E-2F77-4BA7-95AD-B91DD711AB19}"/>
              </a:ext>
            </a:extLst>
          </p:cNvPr>
          <p:cNvSpPr/>
          <p:nvPr/>
        </p:nvSpPr>
        <p:spPr>
          <a:xfrm>
            <a:off x="2371118" y="7321063"/>
            <a:ext cx="312475" cy="1237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596" name="Rectangle: Rounded Corners 595">
            <a:extLst>
              <a:ext uri="{FF2B5EF4-FFF2-40B4-BE49-F238E27FC236}">
                <a16:creationId xmlns:a16="http://schemas.microsoft.com/office/drawing/2014/main" id="{9624320E-1D30-427B-A731-6794C92FAD5D}"/>
              </a:ext>
            </a:extLst>
          </p:cNvPr>
          <p:cNvSpPr/>
          <p:nvPr/>
        </p:nvSpPr>
        <p:spPr>
          <a:xfrm>
            <a:off x="6023638" y="8098668"/>
            <a:ext cx="1833748" cy="364816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 of a new strategy to communicate ecPoint forecasts.</a:t>
            </a:r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2E6EDF89-D8F7-49D9-807C-C713B73EFB1E}"/>
              </a:ext>
            </a:extLst>
          </p:cNvPr>
          <p:cNvCxnSpPr>
            <a:cxnSpLocks/>
            <a:stCxn id="593" idx="2"/>
            <a:endCxn id="596" idx="0"/>
          </p:cNvCxnSpPr>
          <p:nvPr/>
        </p:nvCxnSpPr>
        <p:spPr>
          <a:xfrm>
            <a:off x="6930978" y="7905574"/>
            <a:ext cx="9534" cy="193094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BC47A0B3-23F2-4F0F-9E81-E832AC8C531E}"/>
              </a:ext>
            </a:extLst>
          </p:cNvPr>
          <p:cNvCxnSpPr>
            <a:cxnSpLocks/>
            <a:stCxn id="596" idx="2"/>
            <a:endCxn id="599" idx="0"/>
          </p:cNvCxnSpPr>
          <p:nvPr/>
        </p:nvCxnSpPr>
        <p:spPr>
          <a:xfrm flipH="1">
            <a:off x="6940509" y="8463484"/>
            <a:ext cx="3" cy="17346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angle: Rounded Corners 598">
            <a:extLst>
              <a:ext uri="{FF2B5EF4-FFF2-40B4-BE49-F238E27FC236}">
                <a16:creationId xmlns:a16="http://schemas.microsoft.com/office/drawing/2014/main" id="{02D6C370-AD89-4813-8A28-7231CEB4780C}"/>
              </a:ext>
            </a:extLst>
          </p:cNvPr>
          <p:cNvSpPr/>
          <p:nvPr/>
        </p:nvSpPr>
        <p:spPr>
          <a:xfrm>
            <a:off x="6023638" y="8636951"/>
            <a:ext cx="1833741" cy="336914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of IMN and OMSZ case studies under the revised training.</a:t>
            </a:r>
          </a:p>
        </p:txBody>
      </p: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0CB3533A-A1AE-4699-936A-EA326E9D5F12}"/>
              </a:ext>
            </a:extLst>
          </p:cNvPr>
          <p:cNvCxnSpPr>
            <a:cxnSpLocks/>
            <a:endCxn id="593" idx="3"/>
          </p:cNvCxnSpPr>
          <p:nvPr/>
        </p:nvCxnSpPr>
        <p:spPr>
          <a:xfrm flipH="1">
            <a:off x="7847854" y="7492763"/>
            <a:ext cx="419846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31868B6-FF42-443B-AFF1-5E847E526794}"/>
              </a:ext>
            </a:extLst>
          </p:cNvPr>
          <p:cNvCxnSpPr>
            <a:cxnSpLocks/>
          </p:cNvCxnSpPr>
          <p:nvPr/>
        </p:nvCxnSpPr>
        <p:spPr>
          <a:xfrm>
            <a:off x="7838329" y="9728318"/>
            <a:ext cx="429371" cy="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45737033-1187-42CF-A380-C08B90C6B94C}"/>
              </a:ext>
            </a:extLst>
          </p:cNvPr>
          <p:cNvCxnSpPr>
            <a:cxnSpLocks/>
          </p:cNvCxnSpPr>
          <p:nvPr/>
        </p:nvCxnSpPr>
        <p:spPr>
          <a:xfrm>
            <a:off x="8272342" y="7492763"/>
            <a:ext cx="0" cy="2235555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3" name="Rectangle 602">
            <a:extLst>
              <a:ext uri="{FF2B5EF4-FFF2-40B4-BE49-F238E27FC236}">
                <a16:creationId xmlns:a16="http://schemas.microsoft.com/office/drawing/2014/main" id="{AA025DB6-579C-4E33-B35F-3CD60628D75F}"/>
              </a:ext>
            </a:extLst>
          </p:cNvPr>
          <p:cNvSpPr/>
          <p:nvPr/>
        </p:nvSpPr>
        <p:spPr>
          <a:xfrm rot="5400000">
            <a:off x="7950017" y="9655001"/>
            <a:ext cx="338725" cy="1444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04" name="Parallelogram 603">
            <a:extLst>
              <a:ext uri="{FF2B5EF4-FFF2-40B4-BE49-F238E27FC236}">
                <a16:creationId xmlns:a16="http://schemas.microsoft.com/office/drawing/2014/main" id="{95F36DA6-DFFC-4DC6-8E6D-0AEC7EAC726A}"/>
              </a:ext>
            </a:extLst>
          </p:cNvPr>
          <p:cNvSpPr/>
          <p:nvPr/>
        </p:nvSpPr>
        <p:spPr>
          <a:xfrm>
            <a:off x="6020498" y="10670366"/>
            <a:ext cx="1827356" cy="35339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revised guidelines for ecPoint forecasts</a:t>
            </a:r>
          </a:p>
        </p:txBody>
      </p: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78B012F1-43A3-4D36-B848-88E90FB3068C}"/>
              </a:ext>
            </a:extLst>
          </p:cNvPr>
          <p:cNvCxnSpPr>
            <a:cxnSpLocks/>
          </p:cNvCxnSpPr>
          <p:nvPr/>
        </p:nvCxnSpPr>
        <p:spPr>
          <a:xfrm flipH="1">
            <a:off x="6941421" y="10310366"/>
            <a:ext cx="2" cy="36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>
            <a:extLst>
              <a:ext uri="{FF2B5EF4-FFF2-40B4-BE49-F238E27FC236}">
                <a16:creationId xmlns:a16="http://schemas.microsoft.com/office/drawing/2014/main" id="{B5486DDF-01BF-47D3-97AC-4528068B52D7}"/>
              </a:ext>
            </a:extLst>
          </p:cNvPr>
          <p:cNvSpPr/>
          <p:nvPr/>
        </p:nvSpPr>
        <p:spPr>
          <a:xfrm>
            <a:off x="6785183" y="10383742"/>
            <a:ext cx="339160" cy="1496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AF2B897-22E9-453A-888F-E72AFEDF6A60}"/>
              </a:ext>
            </a:extLst>
          </p:cNvPr>
          <p:cNvCxnSpPr>
            <a:cxnSpLocks/>
            <a:stCxn id="604" idx="4"/>
          </p:cNvCxnSpPr>
          <p:nvPr/>
        </p:nvCxnSpPr>
        <p:spPr>
          <a:xfrm>
            <a:off x="6934176" y="11023758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tangle: Rounded Corners 607">
            <a:extLst>
              <a:ext uri="{FF2B5EF4-FFF2-40B4-BE49-F238E27FC236}">
                <a16:creationId xmlns:a16="http://schemas.microsoft.com/office/drawing/2014/main" id="{42768EC0-FD5F-4AC9-9600-3A638007FD67}"/>
              </a:ext>
            </a:extLst>
          </p:cNvPr>
          <p:cNvSpPr/>
          <p:nvPr/>
        </p:nvSpPr>
        <p:spPr>
          <a:xfrm>
            <a:off x="6291773" y="11203758"/>
            <a:ext cx="1270800" cy="367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Ends</a:t>
            </a:r>
          </a:p>
        </p:txBody>
      </p:sp>
      <p:sp>
        <p:nvSpPr>
          <p:cNvPr id="609" name="Diamond 608">
            <a:extLst>
              <a:ext uri="{FF2B5EF4-FFF2-40B4-BE49-F238E27FC236}">
                <a16:creationId xmlns:a16="http://schemas.microsoft.com/office/drawing/2014/main" id="{12C21C0C-6A7E-4766-95C8-03C8C3666971}"/>
              </a:ext>
            </a:extLst>
          </p:cNvPr>
          <p:cNvSpPr/>
          <p:nvPr/>
        </p:nvSpPr>
        <p:spPr>
          <a:xfrm>
            <a:off x="1610511" y="700516"/>
            <a:ext cx="1836882" cy="1166298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3D5B792D-03F0-43C0-938A-22B8761ECBB5}"/>
              </a:ext>
            </a:extLst>
          </p:cNvPr>
          <p:cNvSpPr/>
          <p:nvPr/>
        </p:nvSpPr>
        <p:spPr>
          <a:xfrm>
            <a:off x="1947776" y="680292"/>
            <a:ext cx="1162351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training for traditional PEFs be effectively applied also for ecPoint forecasts?</a:t>
            </a:r>
          </a:p>
        </p:txBody>
      </p: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74138311-BF8E-44A1-AF21-6D5873F5A6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2319" y="3430946"/>
            <a:ext cx="1800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: Rounded Corners 611">
            <a:extLst>
              <a:ext uri="{FF2B5EF4-FFF2-40B4-BE49-F238E27FC236}">
                <a16:creationId xmlns:a16="http://schemas.microsoft.com/office/drawing/2014/main" id="{9F123F85-0B59-43C6-8578-09D9C492B063}"/>
              </a:ext>
            </a:extLst>
          </p:cNvPr>
          <p:cNvSpPr/>
          <p:nvPr/>
        </p:nvSpPr>
        <p:spPr>
          <a:xfrm>
            <a:off x="1623847" y="3520946"/>
            <a:ext cx="1836881" cy="218462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IMN and OMSZ join the experiment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D782685-6353-446B-BE2B-FA32D3C39BD0}"/>
              </a:ext>
            </a:extLst>
          </p:cNvPr>
          <p:cNvSpPr/>
          <p:nvPr/>
        </p:nvSpPr>
        <p:spPr>
          <a:xfrm>
            <a:off x="1476756" y="485775"/>
            <a:ext cx="2104392" cy="111537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403F2F36-A154-4296-BA0F-D9BA651C6D66}"/>
              </a:ext>
            </a:extLst>
          </p:cNvPr>
          <p:cNvSpPr/>
          <p:nvPr/>
        </p:nvSpPr>
        <p:spPr>
          <a:xfrm>
            <a:off x="3678267" y="485774"/>
            <a:ext cx="2104392" cy="11153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F0558257-C578-49B7-976E-8F00D9E4338C}"/>
              </a:ext>
            </a:extLst>
          </p:cNvPr>
          <p:cNvSpPr/>
          <p:nvPr/>
        </p:nvSpPr>
        <p:spPr>
          <a:xfrm>
            <a:off x="5874977" y="485776"/>
            <a:ext cx="2104392" cy="111537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6" name="Connector: Elbow 615">
            <a:extLst>
              <a:ext uri="{FF2B5EF4-FFF2-40B4-BE49-F238E27FC236}">
                <a16:creationId xmlns:a16="http://schemas.microsoft.com/office/drawing/2014/main" id="{DE1491AB-4CFB-43F6-93C3-E82484D17237}"/>
              </a:ext>
            </a:extLst>
          </p:cNvPr>
          <p:cNvCxnSpPr>
            <a:cxnSpLocks/>
            <a:stCxn id="587" idx="2"/>
            <a:endCxn id="617" idx="1"/>
          </p:cNvCxnSpPr>
          <p:nvPr/>
        </p:nvCxnSpPr>
        <p:spPr>
          <a:xfrm rot="16200000" flipH="1">
            <a:off x="2953111" y="3794474"/>
            <a:ext cx="449641" cy="1271296"/>
          </a:xfrm>
          <a:prstGeom prst="bentConnector2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: Rounded Corners 616">
            <a:extLst>
              <a:ext uri="{FF2B5EF4-FFF2-40B4-BE49-F238E27FC236}">
                <a16:creationId xmlns:a16="http://schemas.microsoft.com/office/drawing/2014/main" id="{247E3BFC-B71F-4007-9D83-276EA6710971}"/>
              </a:ext>
            </a:extLst>
          </p:cNvPr>
          <p:cNvSpPr/>
          <p:nvPr/>
        </p:nvSpPr>
        <p:spPr>
          <a:xfrm>
            <a:off x="3813579" y="4356048"/>
            <a:ext cx="1833762" cy="597789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ecPoint-Rainfall performance in predicting extreme localized events in their operational environment for 1-year </a:t>
            </a:r>
          </a:p>
        </p:txBody>
      </p:sp>
      <p:sp>
        <p:nvSpPr>
          <p:cNvPr id="618" name="Diamond 617">
            <a:extLst>
              <a:ext uri="{FF2B5EF4-FFF2-40B4-BE49-F238E27FC236}">
                <a16:creationId xmlns:a16="http://schemas.microsoft.com/office/drawing/2014/main" id="{87E00B16-98D5-414B-A509-BC975F797632}"/>
              </a:ext>
            </a:extLst>
          </p:cNvPr>
          <p:cNvSpPr/>
          <p:nvPr/>
        </p:nvSpPr>
        <p:spPr>
          <a:xfrm>
            <a:off x="1610506" y="6105774"/>
            <a:ext cx="1836882" cy="1166298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1BC9740-288C-4A7C-931E-A8FB691758AA}"/>
              </a:ext>
            </a:extLst>
          </p:cNvPr>
          <p:cNvSpPr/>
          <p:nvPr/>
        </p:nvSpPr>
        <p:spPr>
          <a:xfrm>
            <a:off x="1966821" y="6104600"/>
            <a:ext cx="1162351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UND-EFF relationship for ecPoint forecasts result similar to the one for traditional PEFs?</a:t>
            </a:r>
          </a:p>
        </p:txBody>
      </p: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6C3DBF36-376F-43D2-9816-624CE250857B}"/>
              </a:ext>
            </a:extLst>
          </p:cNvPr>
          <p:cNvCxnSpPr>
            <a:cxnSpLocks/>
            <a:endCxn id="622" idx="3"/>
          </p:cNvCxnSpPr>
          <p:nvPr/>
        </p:nvCxnSpPr>
        <p:spPr>
          <a:xfrm flipH="1" flipV="1">
            <a:off x="1001674" y="6683284"/>
            <a:ext cx="608840" cy="4206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angle 620">
            <a:extLst>
              <a:ext uri="{FF2B5EF4-FFF2-40B4-BE49-F238E27FC236}">
                <a16:creationId xmlns:a16="http://schemas.microsoft.com/office/drawing/2014/main" id="{4078EFB5-B93D-438D-98BE-E2FC82F5F5E9}"/>
              </a:ext>
            </a:extLst>
          </p:cNvPr>
          <p:cNvSpPr/>
          <p:nvPr/>
        </p:nvSpPr>
        <p:spPr>
          <a:xfrm rot="16200000">
            <a:off x="1129238" y="6597035"/>
            <a:ext cx="338725" cy="1724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22" name="Rectangle: Rounded Corners 621">
            <a:extLst>
              <a:ext uri="{FF2B5EF4-FFF2-40B4-BE49-F238E27FC236}">
                <a16:creationId xmlns:a16="http://schemas.microsoft.com/office/drawing/2014/main" id="{7BDD76D7-B2C0-423A-9BD4-9404C3C0EF34}"/>
              </a:ext>
            </a:extLst>
          </p:cNvPr>
          <p:cNvSpPr/>
          <p:nvPr/>
        </p:nvSpPr>
        <p:spPr>
          <a:xfrm>
            <a:off x="73973" y="6513921"/>
            <a:ext cx="927701" cy="338726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needed 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27CE6032-B8C9-465B-8CC6-42FEF75965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48285" y="9063865"/>
            <a:ext cx="1800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07553D9B-C9B1-44A8-8F15-B3E40D69CE0D}"/>
              </a:ext>
            </a:extLst>
          </p:cNvPr>
          <p:cNvGrpSpPr/>
          <p:nvPr/>
        </p:nvGrpSpPr>
        <p:grpSpPr>
          <a:xfrm>
            <a:off x="6020497" y="9104794"/>
            <a:ext cx="1836882" cy="1205572"/>
            <a:chOff x="4761996" y="600177"/>
            <a:chExt cx="1836882" cy="1205572"/>
          </a:xfrm>
        </p:grpSpPr>
        <p:sp>
          <p:nvSpPr>
            <p:cNvPr id="625" name="Diamond 624">
              <a:extLst>
                <a:ext uri="{FF2B5EF4-FFF2-40B4-BE49-F238E27FC236}">
                  <a16:creationId xmlns:a16="http://schemas.microsoft.com/office/drawing/2014/main" id="{A4EADECA-0110-42DD-BA8C-87A5161A1618}"/>
                </a:ext>
              </a:extLst>
            </p:cNvPr>
            <p:cNvSpPr/>
            <p:nvPr/>
          </p:nvSpPr>
          <p:spPr>
            <a:xfrm>
              <a:off x="4761996" y="639451"/>
              <a:ext cx="1836882" cy="1166298"/>
            </a:xfrm>
            <a:prstGeom prst="diamond">
              <a:avLst/>
            </a:prstGeom>
            <a:solidFill>
              <a:srgbClr val="FFCC00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7CD8AAE6-E4F3-4679-93C3-99832360A3A1}"/>
                </a:ext>
              </a:extLst>
            </p:cNvPr>
            <p:cNvSpPr/>
            <p:nvPr/>
          </p:nvSpPr>
          <p:spPr>
            <a:xfrm>
              <a:off x="5127837" y="600177"/>
              <a:ext cx="1128888" cy="11662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forecasters think ecPoint forecasts are more effectively explained with the revised guidance?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178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2020-12-01T11:15:20Z</dcterms:modified>
</cp:coreProperties>
</file>