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1" r:id="rId2"/>
  </p:sldIdLst>
  <p:sldSz cx="11304588" cy="13212763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39556-30CB-4DEA-B3B7-02FED507D933}" v="4" dt="2021-01-22T16:24:12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61" d="100"/>
          <a:sy n="61" d="100"/>
        </p:scale>
        <p:origin x="25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E9539556-30CB-4DEA-B3B7-02FED507D933}"/>
    <pc:docChg chg="custSel delSld modSld">
      <pc:chgData name="Fatima Pillosu" userId="a6295d4dc9e22643" providerId="LiveId" clId="{E9539556-30CB-4DEA-B3B7-02FED507D933}" dt="2021-01-22T16:24:14.290" v="15" actId="1038"/>
      <pc:docMkLst>
        <pc:docMk/>
      </pc:docMkLst>
      <pc:sldChg chg="del">
        <pc:chgData name="Fatima Pillosu" userId="a6295d4dc9e22643" providerId="LiveId" clId="{E9539556-30CB-4DEA-B3B7-02FED507D933}" dt="2020-12-03T10:12:01.048" v="1" actId="2696"/>
        <pc:sldMkLst>
          <pc:docMk/>
          <pc:sldMk cId="1544177429" sldId="262"/>
        </pc:sldMkLst>
      </pc:sldChg>
      <pc:sldChg chg="del">
        <pc:chgData name="Fatima Pillosu" userId="a6295d4dc9e22643" providerId="LiveId" clId="{E9539556-30CB-4DEA-B3B7-02FED507D933}" dt="2020-12-03T10:12:01.883" v="2" actId="2696"/>
        <pc:sldMkLst>
          <pc:docMk/>
          <pc:sldMk cId="463016531" sldId="263"/>
        </pc:sldMkLst>
      </pc:sldChg>
      <pc:sldChg chg="del">
        <pc:chgData name="Fatima Pillosu" userId="a6295d4dc9e22643" providerId="LiveId" clId="{E9539556-30CB-4DEA-B3B7-02FED507D933}" dt="2020-12-03T10:12:02.588" v="3" actId="2696"/>
        <pc:sldMkLst>
          <pc:docMk/>
          <pc:sldMk cId="2372528071" sldId="266"/>
        </pc:sldMkLst>
      </pc:sldChg>
      <pc:sldChg chg="del">
        <pc:chgData name="Fatima Pillosu" userId="a6295d4dc9e22643" providerId="LiveId" clId="{E9539556-30CB-4DEA-B3B7-02FED507D933}" dt="2020-12-03T10:12:00.028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E9539556-30CB-4DEA-B3B7-02FED507D933}" dt="2020-12-03T10:12:03.628" v="4" actId="2696"/>
        <pc:sldMkLst>
          <pc:docMk/>
          <pc:sldMk cId="824357148" sldId="269"/>
        </pc:sldMkLst>
      </pc:sldChg>
      <pc:sldChg chg="addSp delSp modSp mod">
        <pc:chgData name="Fatima Pillosu" userId="a6295d4dc9e22643" providerId="LiveId" clId="{E9539556-30CB-4DEA-B3B7-02FED507D933}" dt="2021-01-22T16:24:14.290" v="15" actId="1038"/>
        <pc:sldMkLst>
          <pc:docMk/>
          <pc:sldMk cId="194351477" sldId="271"/>
        </pc:sldMkLst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68" creationId="{47B70F9B-228C-4E59-9244-393ADA18D3E0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69" creationId="{7974B562-CEF9-4FDC-AD03-BE7763344934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0" creationId="{7B2A77A3-C046-40F1-9B38-5B9D2D2F8C1E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4" creationId="{A85B27FA-78AD-4735-9EB5-6A0909102A09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5" creationId="{7EBCB21D-FB19-4192-957F-D1A63DE4F573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6" creationId="{B4FBAB92-70D0-4C35-AFD0-3EFEEBABDE30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7" creationId="{C2025C73-E29A-4515-A889-6E4C1C3CAF89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8" creationId="{08F2E66C-9DC8-40FC-B501-B7B46AABCF7D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79" creationId="{6C9E6812-EA01-40FF-A2F5-85E1B2B4E111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0" creationId="{0DAA4787-132B-46FD-8F44-0C69CE1AFFA6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1" creationId="{A4091588-600F-48D9-9905-ECB855134C02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2" creationId="{DC6F7F8B-5B03-4B74-9640-642A808C19A2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3" creationId="{E1C8E864-57C1-4186-836A-8DE210767116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4" creationId="{37ECB959-DEF1-402A-908D-94C0A7D73E43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5" creationId="{9F92C0B7-35CD-4354-98B7-0CF634DCC3E3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6" creationId="{DD3EADF0-1E9D-47AB-896A-7FFFC47A660F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7" creationId="{032B337D-E30D-45C6-89D4-6FED1AE5AB4F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8" creationId="{0F206B9E-9113-4C6D-AEC1-54397B71E67C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89" creationId="{F13EA5B5-7282-49AB-A5CC-BF7983B2C478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91" creationId="{6D90E495-EE76-41AB-BF45-5BC57DFE1874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92" creationId="{34D3AB0D-8760-4F61-A2A6-9768FA9D1E45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94" creationId="{5F2365C8-5794-4690-9FAD-7F9176F6DA81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95" creationId="{240FC000-B5E6-4EFC-B357-F9EC4B48033C}"/>
          </ac:spMkLst>
        </pc:spChg>
        <pc:spChg chg="del">
          <ac:chgData name="Fatima Pillosu" userId="a6295d4dc9e22643" providerId="LiveId" clId="{E9539556-30CB-4DEA-B3B7-02FED507D933}" dt="2021-01-22T16:23:22.754" v="9" actId="21"/>
          <ac:spMkLst>
            <pc:docMk/>
            <pc:sldMk cId="194351477" sldId="271"/>
            <ac:spMk id="96" creationId="{7B2FFDB5-70F8-407E-81C8-D4C1A9D5432E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24" creationId="{B4BC4614-89D9-48AB-8869-9701192D2010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25" creationId="{B0A0050A-5900-44CA-B34D-B4CC73563A7B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26" creationId="{C257DCD8-55CF-4FEF-8779-F28EE2B87A6B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28" creationId="{732A9204-8C9E-4452-8A48-C0C437A0925D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29" creationId="{12BEFD3B-B177-46B6-8742-9A2F2DD6718E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0" creationId="{0A95126A-2242-4F32-B9E1-6E2979F0E395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1" creationId="{FAC3B11C-F49C-4C0A-85A8-04434DF34DFB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2" creationId="{F4AA2C72-65A7-4303-BCBB-88F11CCC3671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3" creationId="{49ABBD02-D5C7-49DD-935A-11BB754C5E81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4" creationId="{41054D1A-4993-424F-B73B-2FEE6AD07EA0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5" creationId="{741AA7C1-F146-45D2-913B-F434AD52B9BD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6" creationId="{96A43666-8DC4-43AE-90FA-5E22F813EACA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7" creationId="{86817D40-A9D3-4DF7-AD74-3AA357625A85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8" creationId="{344F4415-5FA0-408D-BE7C-9B663C334094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39" creationId="{7BD338A1-F3F6-40DB-B231-F8D3FE2D737D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0" creationId="{B1431CF0-AC0E-4508-8592-2DE10D1E5D6C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1" creationId="{A078F20E-3FC0-4A43-9D22-3D19B9A966D0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2" creationId="{795C4DA1-01BA-4B88-A1FB-388F55195BA3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3" creationId="{25049F7E-C9FB-423E-9B79-C8E26C34A1EF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4" creationId="{09A5B5F4-4FAB-4CA7-820F-19C4A4D3FE32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5" creationId="{C2EE4AF7-028A-441F-A112-C0BE21DE3D82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7" creationId="{D5704335-624E-4656-BB1F-C7815D874B41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8" creationId="{8150028B-1EC0-4E28-AD3A-1E7DF76EBE7D}"/>
          </ac:spMkLst>
        </pc:spChg>
        <pc:spChg chg="add del mod">
          <ac:chgData name="Fatima Pillosu" userId="a6295d4dc9e22643" providerId="LiveId" clId="{E9539556-30CB-4DEA-B3B7-02FED507D933}" dt="2021-01-22T16:24:04.309" v="13" actId="21"/>
          <ac:spMkLst>
            <pc:docMk/>
            <pc:sldMk cId="194351477" sldId="271"/>
            <ac:spMk id="149" creationId="{8B6D341A-1F4F-4812-A47F-3C942FFD7469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2" creationId="{A1BDAA96-E622-4C40-BDED-ACDB1405A0B5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3" creationId="{F3DBDADD-69C0-442C-BB76-14A6CAA3B41C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4" creationId="{B7C38D7F-518F-46AF-B139-7E861DECAD9F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6" creationId="{3F3BFBB1-5FF9-4552-9DC6-633CCA6B39E0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7" creationId="{D5D13CA7-6D51-4F70-93D8-8B308E2CF131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8" creationId="{3450A77D-E27D-45A7-A9A1-A0D4E028AB42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89" creationId="{FC4D1456-0DA2-488A-A119-8E0EA68C6209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0" creationId="{11D7F3BF-96BF-4836-9F0C-1774BF20E8E1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1" creationId="{BD3924B8-BE86-4B25-B368-5CFE47A0B862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2" creationId="{A5DE9BE7-A963-4EC2-9479-B352D2CE0C3E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3" creationId="{953320C2-B4D8-4D1B-A405-675B17E3F634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4" creationId="{84832B2C-FC57-4A9E-B79F-5CE753DD4F9C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5" creationId="{E115B57A-A28F-4D3F-B3F9-C7AA8BD5FFD5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6" creationId="{22ACA10B-090C-4793-883F-541E8D1ECFF6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7" creationId="{B1C42F0B-D777-4CFA-A2CA-06853993DF2D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8" creationId="{B1C311F0-03F0-4242-8419-A24CE8CCD606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199" creationId="{02BC76C6-87F0-43D2-9529-9296DD1D7683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0" creationId="{8B0B6ED8-7E64-4031-A162-662B7E24C60A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1" creationId="{E7A4AE40-3DB3-4CF9-9716-EDB2AA7B630D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2" creationId="{AACF82DF-C43C-4213-8252-D521C587457E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3" creationId="{A15C5417-79A8-4DC5-B2E0-883DA5F7A575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5" creationId="{D67A1E3B-FEBC-4A47-B07C-C1162F8D4B9A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6" creationId="{DF8C1EE6-660E-4A74-83C4-2F996F5C3F89}"/>
          </ac:spMkLst>
        </pc:spChg>
        <pc:spChg chg="add mod">
          <ac:chgData name="Fatima Pillosu" userId="a6295d4dc9e22643" providerId="LiveId" clId="{E9539556-30CB-4DEA-B3B7-02FED507D933}" dt="2021-01-22T16:24:14.290" v="15" actId="1038"/>
          <ac:spMkLst>
            <pc:docMk/>
            <pc:sldMk cId="194351477" sldId="271"/>
            <ac:spMk id="207" creationId="{BB21073F-8B2B-4B2E-A9B4-84C013A6FFD9}"/>
          </ac:spMkLst>
        </pc:sp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4" creationId="{057B9170-31C7-43CC-BA26-31AB9BAFB00D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" creationId="{58C4C09D-99D1-4E24-A968-80EEA7E7A38B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8" creationId="{1C4026E8-2A2D-456C-9002-8455352EB326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10" creationId="{FE46DD23-3897-4949-B047-AD2E7F57A9F0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12" creationId="{D6432F41-F12D-42DA-907A-3C098C128BD7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14" creationId="{F0D18867-B1F4-413B-AA95-107A30A957FC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17" creationId="{C3911149-0E23-4738-9197-79EA23D76883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19" creationId="{9D2CFF49-C361-4C84-B786-68015D9282AB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21" creationId="{00280C0A-CE2E-4DAD-9D09-1390CF0D09CC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23" creationId="{B21A8724-BDF7-49E8-AE1E-8D5FCA630E27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25" creationId="{620378EF-5CFD-4CAB-930A-7106CF7D86B8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27" creationId="{67866380-4539-4773-B299-4CC12939003D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29" creationId="{57F4F1AD-45CA-48C4-BE40-89CBC3829B18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31" creationId="{48FD8789-7B9E-4EFE-B143-E7645712BFF0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33" creationId="{CE838B5D-742C-46AB-92E8-8DF99A6A1D8E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35" creationId="{AD58BA65-2C14-4E48-9370-2CBCFB85CF75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37" creationId="{E900902C-92A2-4BB9-9927-FB61FA236FE8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39" creationId="{1CFCFA6A-0338-4F39-B4CA-A486F8DBA676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41" creationId="{7B2C78AE-F01B-46B4-9961-9B4A0DE7322E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43" creationId="{7A186BCB-FDD2-4DA3-9B89-4FD8781B4865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46" creationId="{9755D004-B0EB-425B-A179-AA7C4B15402E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53" creationId="{814DE135-A100-4310-963D-C8B43D9FF04F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55" creationId="{50EB79BA-4EC7-46D0-9D53-37CF6AA8D3DA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57" creationId="{BD53AF16-87E5-4FF5-B941-3D11F00F6266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59" creationId="{B74E5C99-3F0E-4412-9749-E222C4F7D024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1" creationId="{987BA8FA-C3B8-4DB3-AFA7-A1D061E18F15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2" creationId="{F6DCCA16-15FB-4718-A71D-B291090FA3D0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3" creationId="{159EB0F2-392A-43FF-BCC9-01A50A622F17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4" creationId="{14BA3FBA-ECC0-4DCA-BCBB-5F0F691088C6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65" creationId="{8ECEC36D-9CE6-4DFE-8ED9-4D3ADE455B4D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66" creationId="{DF1CE1E9-9FE6-40F0-8A17-D6291BAF4633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67" creationId="{94BF08D1-91A6-43F0-9CF9-C528EF9E6C2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71" creationId="{BC547AA6-FFE9-422A-A74B-02DF1AA25C54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73" creationId="{F5162FD3-E09E-45C3-94C5-3D4C1BC08CD7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90" creationId="{53A68157-18E1-440D-A7C1-146466A7788A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93" creationId="{F9824216-5512-45CD-8563-1C7078C1D696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97" creationId="{643F6D46-7AEE-40FD-A6A4-EE61FD524E29}"/>
          </ac:picMkLst>
        </pc:picChg>
        <pc:picChg chg="del">
          <ac:chgData name="Fatima Pillosu" userId="a6295d4dc9e22643" providerId="LiveId" clId="{E9539556-30CB-4DEA-B3B7-02FED507D933}" dt="2021-01-22T16:23:22.754" v="9" actId="21"/>
          <ac:picMkLst>
            <pc:docMk/>
            <pc:sldMk cId="194351477" sldId="271"/>
            <ac:picMk id="98" creationId="{190DADE5-3975-4EDB-89BD-7FDE2E24805C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99" creationId="{CA2AD3F1-981B-4C2D-ABF3-E38D696C57B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0" creationId="{44B60DA2-D80A-4BBA-8835-3E4E884F113F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1" creationId="{E5047D57-7168-4398-BA57-4752380D4E46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2" creationId="{4FB5D6C1-069C-4B2C-BAC6-A345C625848D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3" creationId="{A15A7596-A56D-477F-93E9-353385477DDB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4" creationId="{532DDB19-B60C-4921-B3E0-D7A2376B3A42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5" creationId="{DC54B7C5-6765-4E88-88E9-8FB6D17168F3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6" creationId="{9FC7DA07-9033-4662-B954-0D50454F431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7" creationId="{044EFBF0-23C3-48AA-AAD7-4D3CC266FE1D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8" creationId="{0D2A3855-6A20-4D2F-8DEE-67513031F15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09" creationId="{E9290CA7-D0C6-46E8-A17B-E92403E8A7F4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0" creationId="{E09345B5-B318-416A-A219-B6DAFBC872C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1" creationId="{DC0BF276-0B8C-456A-AF08-43E1EAA5FE4D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2" creationId="{F7ED9BA3-C19B-46E8-8E46-D248C77F6775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3" creationId="{09153085-3AE6-4E57-ADFC-6E00BD3003F9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4" creationId="{1D2A0480-1B74-4F43-B5E6-17D22CC0216E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5" creationId="{DA15D7B0-A976-4F00-B220-659AA500CF3B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6" creationId="{37E887CD-DD4E-4B85-93A1-0EED222A448C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7" creationId="{97717F3C-6707-4261-B713-1422C93FA431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8" creationId="{37598865-2061-430C-85C9-523DA93A2255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19" creationId="{2639BEA6-AD7D-4532-8AE3-AB5F21956E5A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20" creationId="{88FAB3F0-7B6A-4E86-8BF1-AC597D203EF8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21" creationId="{4BD5185A-8C8D-4019-AD2F-33805B9701D4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22" creationId="{E230184C-F5B8-4215-BDEB-B29F038570D3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23" creationId="{ADD36809-F3B2-473F-B0C4-07C48DD3AA73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46" creationId="{F5899122-774D-4692-95CC-C3E6DD31B41B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50" creationId="{6A508DC7-ABD4-4CC5-BC67-588DFFB50E3B}"/>
          </ac:picMkLst>
        </pc:picChg>
        <pc:picChg chg="add del mod">
          <ac:chgData name="Fatima Pillosu" userId="a6295d4dc9e22643" providerId="LiveId" clId="{E9539556-30CB-4DEA-B3B7-02FED507D933}" dt="2021-01-22T16:24:04.309" v="13" actId="21"/>
          <ac:picMkLst>
            <pc:docMk/>
            <pc:sldMk cId="194351477" sldId="271"/>
            <ac:picMk id="151" creationId="{FC991DDF-8351-424A-8F46-324D69D18FAB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2" creationId="{7EB04B9A-6FEE-4F58-B89E-5B4B8CC9D47E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3" creationId="{7C7CC375-61EE-45CB-9B63-5B45C52F5A5C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4" creationId="{7B005F64-E30C-4BC3-8444-97B71B63BFC7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5" creationId="{C51478A6-01F5-48EE-9624-9B905D5C1808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6" creationId="{14DFE1C5-0082-4FE3-89E1-2434BC6FD77B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7" creationId="{D3CA8F03-11DB-44FF-BCDF-583048976DE7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8" creationId="{BBED58FF-45E9-4CE6-A27C-C25F40DDC5B3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59" creationId="{D7373AA3-3D19-4900-819C-F9AB9CD8F773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0" creationId="{94B107CF-059C-43DA-AADA-2710FC4001B2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1" creationId="{3C79C461-795E-4E05-96C8-B1CFF990F3BD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2" creationId="{F52E4256-4B1E-458A-9B7A-06BCD2552B00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3" creationId="{F25FD792-5BC7-4E4B-9371-2588BE8552B9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4" creationId="{1949CA25-C85B-47E5-9796-99A30FD75647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5" creationId="{A5D3ADAB-4F0C-49C0-9B55-F5CF450DD7EC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6" creationId="{3D107A39-B6EA-4433-B4B4-FA18458E29CE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7" creationId="{416011E6-F920-45B6-9FF6-FDA4236465FC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8" creationId="{9314E21E-6BA3-46BE-9DDC-20FA5A0EF54B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69" creationId="{B41AE035-85AC-4832-B181-96596BCD474E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0" creationId="{F7E07973-EAE8-4A1C-8E1F-A526035FA4AF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1" creationId="{4FD5AB94-54CD-4CDD-A000-C7B4A667A082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2" creationId="{CB6B475F-677D-42D5-B6D5-DD6972F25E76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3" creationId="{B501512E-9E42-4ECB-B844-BAB216900609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4" creationId="{77F62A31-3F88-4A86-AB96-C705A19F74EF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5" creationId="{9226F6AE-63C5-4869-832E-761A94C273F1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6" creationId="{9AC4F403-C74E-4AB2-905B-C8A6D07250B6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7" creationId="{5E00A923-C129-4642-9308-93A156520223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8" creationId="{7135CED7-0535-44F6-8502-C1FEA598B9BE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79" creationId="{A4BAAFEF-6A03-4058-A1FC-1F05FFA9F3F1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80" creationId="{0C6E043C-BC91-4B42-8AE6-67C2AF5DAE5F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181" creationId="{7DF2464C-4086-407C-8049-129F8F506AB9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204" creationId="{5D3DAB46-A25C-405B-825D-4BAD9A95D84A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208" creationId="{D66AAEE1-33D2-44BD-9107-F02D161101D9}"/>
          </ac:picMkLst>
        </pc:picChg>
        <pc:picChg chg="add mod">
          <ac:chgData name="Fatima Pillosu" userId="a6295d4dc9e22643" providerId="LiveId" clId="{E9539556-30CB-4DEA-B3B7-02FED507D933}" dt="2021-01-22T16:24:14.290" v="15" actId="1038"/>
          <ac:picMkLst>
            <pc:docMk/>
            <pc:sldMk cId="194351477" sldId="271"/>
            <ac:picMk id="209" creationId="{52853FBF-0493-4E16-8402-BADD72BB323E}"/>
          </ac:picMkLst>
        </pc:picChg>
        <pc:cxnChg chg="add del mod">
          <ac:chgData name="Fatima Pillosu" userId="a6295d4dc9e22643" providerId="LiveId" clId="{E9539556-30CB-4DEA-B3B7-02FED507D933}" dt="2021-01-22T16:23:20.718" v="8" actId="478"/>
          <ac:cxnSpMkLst>
            <pc:docMk/>
            <pc:sldMk cId="194351477" sldId="271"/>
            <ac:cxnSpMk id="3" creationId="{E0BDBFA1-057F-4950-AF38-7204926A6314}"/>
          </ac:cxnSpMkLst>
        </pc:cxnChg>
        <pc:cxnChg chg="del">
          <ac:chgData name="Fatima Pillosu" userId="a6295d4dc9e22643" providerId="LiveId" clId="{E9539556-30CB-4DEA-B3B7-02FED507D933}" dt="2021-01-22T16:23:22.754" v="9" actId="21"/>
          <ac:cxnSpMkLst>
            <pc:docMk/>
            <pc:sldMk cId="194351477" sldId="271"/>
            <ac:cxnSpMk id="72" creationId="{F0D373F1-BAF1-45C4-9A34-88141CF5BDDA}"/>
          </ac:cxnSpMkLst>
        </pc:cxnChg>
        <pc:cxnChg chg="add del mod">
          <ac:chgData name="Fatima Pillosu" userId="a6295d4dc9e22643" providerId="LiveId" clId="{E9539556-30CB-4DEA-B3B7-02FED507D933}" dt="2021-01-22T16:24:04.309" v="13" actId="21"/>
          <ac:cxnSpMkLst>
            <pc:docMk/>
            <pc:sldMk cId="194351477" sldId="271"/>
            <ac:cxnSpMk id="127" creationId="{BBB531E4-2B73-4607-A618-6A0C8147A141}"/>
          </ac:cxnSpMkLst>
        </pc:cxnChg>
        <pc:cxnChg chg="add mod">
          <ac:chgData name="Fatima Pillosu" userId="a6295d4dc9e22643" providerId="LiveId" clId="{E9539556-30CB-4DEA-B3B7-02FED507D933}" dt="2021-01-22T16:24:14.290" v="15" actId="1038"/>
          <ac:cxnSpMkLst>
            <pc:docMk/>
            <pc:sldMk cId="194351477" sldId="271"/>
            <ac:cxnSpMk id="185" creationId="{E866B99A-8853-4506-87C8-40549F3F3C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6275" y="1233488"/>
            <a:ext cx="28495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1pPr>
    <a:lvl2pPr marL="667649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2pPr>
    <a:lvl3pPr marL="1335298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3pPr>
    <a:lvl4pPr marL="2002947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4pPr>
    <a:lvl5pPr marL="2670597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5pPr>
    <a:lvl6pPr marL="3338246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6pPr>
    <a:lvl7pPr marL="4005895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7pPr>
    <a:lvl8pPr marL="4673544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8pPr>
    <a:lvl9pPr marL="5341193" algn="l" defTabSz="1335298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4" y="2162367"/>
            <a:ext cx="9608900" cy="4599999"/>
          </a:xfrm>
        </p:spPr>
        <p:txBody>
          <a:bodyPr anchor="b"/>
          <a:lstStyle>
            <a:lvl1pPr algn="ctr">
              <a:defRPr sz="7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074" y="6939760"/>
            <a:ext cx="8478441" cy="3190025"/>
          </a:xfrm>
        </p:spPr>
        <p:txBody>
          <a:bodyPr/>
          <a:lstStyle>
            <a:lvl1pPr marL="0" indent="0" algn="ctr">
              <a:buNone/>
              <a:defRPr sz="2967"/>
            </a:lvl1pPr>
            <a:lvl2pPr marL="565236" indent="0" algn="ctr">
              <a:buNone/>
              <a:defRPr sz="2473"/>
            </a:lvl2pPr>
            <a:lvl3pPr marL="1130473" indent="0" algn="ctr">
              <a:buNone/>
              <a:defRPr sz="2225"/>
            </a:lvl3pPr>
            <a:lvl4pPr marL="1695709" indent="0" algn="ctr">
              <a:buNone/>
              <a:defRPr sz="1978"/>
            </a:lvl4pPr>
            <a:lvl5pPr marL="2260945" indent="0" algn="ctr">
              <a:buNone/>
              <a:defRPr sz="1978"/>
            </a:lvl5pPr>
            <a:lvl6pPr marL="2826182" indent="0" algn="ctr">
              <a:buNone/>
              <a:defRPr sz="1978"/>
            </a:lvl6pPr>
            <a:lvl7pPr marL="3391418" indent="0" algn="ctr">
              <a:buNone/>
              <a:defRPr sz="1978"/>
            </a:lvl7pPr>
            <a:lvl8pPr marL="3956655" indent="0" algn="ctr">
              <a:buNone/>
              <a:defRPr sz="1978"/>
            </a:lvl8pPr>
            <a:lvl9pPr marL="4521891" indent="0" algn="ctr">
              <a:buNone/>
              <a:defRPr sz="19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04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9846" y="703457"/>
            <a:ext cx="2437552" cy="11197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191" y="703457"/>
            <a:ext cx="7171348" cy="11197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03" y="3294019"/>
            <a:ext cx="9750207" cy="5496141"/>
          </a:xfrm>
        </p:spPr>
        <p:txBody>
          <a:bodyPr anchor="b"/>
          <a:lstStyle>
            <a:lvl1pPr>
              <a:defRPr sz="7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303" y="8842156"/>
            <a:ext cx="9750207" cy="2890291"/>
          </a:xfrm>
        </p:spPr>
        <p:txBody>
          <a:bodyPr/>
          <a:lstStyle>
            <a:lvl1pPr marL="0" indent="0">
              <a:buNone/>
              <a:defRPr sz="2967">
                <a:solidFill>
                  <a:schemeClr val="tx1"/>
                </a:solidFill>
              </a:defRPr>
            </a:lvl1pPr>
            <a:lvl2pPr marL="565236" indent="0">
              <a:buNone/>
              <a:defRPr sz="2473">
                <a:solidFill>
                  <a:schemeClr val="tx1">
                    <a:tint val="75000"/>
                  </a:schemeClr>
                </a:solidFill>
              </a:defRPr>
            </a:lvl2pPr>
            <a:lvl3pPr marL="1130473" indent="0">
              <a:buNone/>
              <a:defRPr sz="2225">
                <a:solidFill>
                  <a:schemeClr val="tx1">
                    <a:tint val="75000"/>
                  </a:schemeClr>
                </a:solidFill>
              </a:defRPr>
            </a:lvl3pPr>
            <a:lvl4pPr marL="1695709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4pPr>
            <a:lvl5pPr marL="2260945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5pPr>
            <a:lvl6pPr marL="2826182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6pPr>
            <a:lvl7pPr marL="3391418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7pPr>
            <a:lvl8pPr marL="3956655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8pPr>
            <a:lvl9pPr marL="4521891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90" y="3517286"/>
            <a:ext cx="4804450" cy="8383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2948" y="3517286"/>
            <a:ext cx="4804450" cy="8383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703460"/>
            <a:ext cx="9750207" cy="2553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664" y="3238963"/>
            <a:ext cx="4782370" cy="1587366"/>
          </a:xfrm>
        </p:spPr>
        <p:txBody>
          <a:bodyPr anchor="b"/>
          <a:lstStyle>
            <a:lvl1pPr marL="0" indent="0">
              <a:buNone/>
              <a:defRPr sz="2967" b="1"/>
            </a:lvl1pPr>
            <a:lvl2pPr marL="565236" indent="0">
              <a:buNone/>
              <a:defRPr sz="2473" b="1"/>
            </a:lvl2pPr>
            <a:lvl3pPr marL="1130473" indent="0">
              <a:buNone/>
              <a:defRPr sz="2225" b="1"/>
            </a:lvl3pPr>
            <a:lvl4pPr marL="1695709" indent="0">
              <a:buNone/>
              <a:defRPr sz="1978" b="1"/>
            </a:lvl4pPr>
            <a:lvl5pPr marL="2260945" indent="0">
              <a:buNone/>
              <a:defRPr sz="1978" b="1"/>
            </a:lvl5pPr>
            <a:lvl6pPr marL="2826182" indent="0">
              <a:buNone/>
              <a:defRPr sz="1978" b="1"/>
            </a:lvl6pPr>
            <a:lvl7pPr marL="3391418" indent="0">
              <a:buNone/>
              <a:defRPr sz="1978" b="1"/>
            </a:lvl7pPr>
            <a:lvl8pPr marL="3956655" indent="0">
              <a:buNone/>
              <a:defRPr sz="1978" b="1"/>
            </a:lvl8pPr>
            <a:lvl9pPr marL="4521891" indent="0">
              <a:buNone/>
              <a:defRPr sz="1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8664" y="4826328"/>
            <a:ext cx="4782370" cy="7098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948" y="3238963"/>
            <a:ext cx="4805922" cy="1587366"/>
          </a:xfrm>
        </p:spPr>
        <p:txBody>
          <a:bodyPr anchor="b"/>
          <a:lstStyle>
            <a:lvl1pPr marL="0" indent="0">
              <a:buNone/>
              <a:defRPr sz="2967" b="1"/>
            </a:lvl1pPr>
            <a:lvl2pPr marL="565236" indent="0">
              <a:buNone/>
              <a:defRPr sz="2473" b="1"/>
            </a:lvl2pPr>
            <a:lvl3pPr marL="1130473" indent="0">
              <a:buNone/>
              <a:defRPr sz="2225" b="1"/>
            </a:lvl3pPr>
            <a:lvl4pPr marL="1695709" indent="0">
              <a:buNone/>
              <a:defRPr sz="1978" b="1"/>
            </a:lvl4pPr>
            <a:lvl5pPr marL="2260945" indent="0">
              <a:buNone/>
              <a:defRPr sz="1978" b="1"/>
            </a:lvl5pPr>
            <a:lvl6pPr marL="2826182" indent="0">
              <a:buNone/>
              <a:defRPr sz="1978" b="1"/>
            </a:lvl6pPr>
            <a:lvl7pPr marL="3391418" indent="0">
              <a:buNone/>
              <a:defRPr sz="1978" b="1"/>
            </a:lvl7pPr>
            <a:lvl8pPr marL="3956655" indent="0">
              <a:buNone/>
              <a:defRPr sz="1978" b="1"/>
            </a:lvl8pPr>
            <a:lvl9pPr marL="4521891" indent="0">
              <a:buNone/>
              <a:defRPr sz="1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948" y="4826328"/>
            <a:ext cx="4805922" cy="7098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7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880851"/>
            <a:ext cx="3646024" cy="3082978"/>
          </a:xfrm>
        </p:spPr>
        <p:txBody>
          <a:bodyPr anchor="b"/>
          <a:lstStyle>
            <a:lvl1pPr>
              <a:defRPr sz="3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922" y="1902396"/>
            <a:ext cx="5722948" cy="9389626"/>
          </a:xfrm>
        </p:spPr>
        <p:txBody>
          <a:bodyPr/>
          <a:lstStyle>
            <a:lvl1pPr>
              <a:defRPr sz="3956"/>
            </a:lvl1pPr>
            <a:lvl2pPr>
              <a:defRPr sz="3462"/>
            </a:lvl2pPr>
            <a:lvl3pPr>
              <a:defRPr sz="2967"/>
            </a:lvl3pPr>
            <a:lvl4pPr>
              <a:defRPr sz="2473"/>
            </a:lvl4pPr>
            <a:lvl5pPr>
              <a:defRPr sz="2473"/>
            </a:lvl5pPr>
            <a:lvl6pPr>
              <a:defRPr sz="2473"/>
            </a:lvl6pPr>
            <a:lvl7pPr>
              <a:defRPr sz="2473"/>
            </a:lvl7pPr>
            <a:lvl8pPr>
              <a:defRPr sz="2473"/>
            </a:lvl8pPr>
            <a:lvl9pPr>
              <a:defRPr sz="2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63" y="3963829"/>
            <a:ext cx="3646024" cy="7343483"/>
          </a:xfrm>
        </p:spPr>
        <p:txBody>
          <a:bodyPr/>
          <a:lstStyle>
            <a:lvl1pPr marL="0" indent="0">
              <a:buNone/>
              <a:defRPr sz="1978"/>
            </a:lvl1pPr>
            <a:lvl2pPr marL="565236" indent="0">
              <a:buNone/>
              <a:defRPr sz="1731"/>
            </a:lvl2pPr>
            <a:lvl3pPr marL="1130473" indent="0">
              <a:buNone/>
              <a:defRPr sz="1484"/>
            </a:lvl3pPr>
            <a:lvl4pPr marL="1695709" indent="0">
              <a:buNone/>
              <a:defRPr sz="1236"/>
            </a:lvl4pPr>
            <a:lvl5pPr marL="2260945" indent="0">
              <a:buNone/>
              <a:defRPr sz="1236"/>
            </a:lvl5pPr>
            <a:lvl6pPr marL="2826182" indent="0">
              <a:buNone/>
              <a:defRPr sz="1236"/>
            </a:lvl6pPr>
            <a:lvl7pPr marL="3391418" indent="0">
              <a:buNone/>
              <a:defRPr sz="1236"/>
            </a:lvl7pPr>
            <a:lvl8pPr marL="3956655" indent="0">
              <a:buNone/>
              <a:defRPr sz="1236"/>
            </a:lvl8pPr>
            <a:lvl9pPr marL="4521891" indent="0">
              <a:buNone/>
              <a:defRPr sz="1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880851"/>
            <a:ext cx="3646024" cy="3082978"/>
          </a:xfrm>
        </p:spPr>
        <p:txBody>
          <a:bodyPr anchor="b"/>
          <a:lstStyle>
            <a:lvl1pPr>
              <a:defRPr sz="3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5922" y="1902396"/>
            <a:ext cx="5722948" cy="9389626"/>
          </a:xfrm>
        </p:spPr>
        <p:txBody>
          <a:bodyPr anchor="t"/>
          <a:lstStyle>
            <a:lvl1pPr marL="0" indent="0">
              <a:buNone/>
              <a:defRPr sz="3956"/>
            </a:lvl1pPr>
            <a:lvl2pPr marL="565236" indent="0">
              <a:buNone/>
              <a:defRPr sz="3462"/>
            </a:lvl2pPr>
            <a:lvl3pPr marL="1130473" indent="0">
              <a:buNone/>
              <a:defRPr sz="2967"/>
            </a:lvl3pPr>
            <a:lvl4pPr marL="1695709" indent="0">
              <a:buNone/>
              <a:defRPr sz="2473"/>
            </a:lvl4pPr>
            <a:lvl5pPr marL="2260945" indent="0">
              <a:buNone/>
              <a:defRPr sz="2473"/>
            </a:lvl5pPr>
            <a:lvl6pPr marL="2826182" indent="0">
              <a:buNone/>
              <a:defRPr sz="2473"/>
            </a:lvl6pPr>
            <a:lvl7pPr marL="3391418" indent="0">
              <a:buNone/>
              <a:defRPr sz="2473"/>
            </a:lvl7pPr>
            <a:lvl8pPr marL="3956655" indent="0">
              <a:buNone/>
              <a:defRPr sz="2473"/>
            </a:lvl8pPr>
            <a:lvl9pPr marL="4521891" indent="0">
              <a:buNone/>
              <a:defRPr sz="2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63" y="3963829"/>
            <a:ext cx="3646024" cy="7343483"/>
          </a:xfrm>
        </p:spPr>
        <p:txBody>
          <a:bodyPr/>
          <a:lstStyle>
            <a:lvl1pPr marL="0" indent="0">
              <a:buNone/>
              <a:defRPr sz="1978"/>
            </a:lvl1pPr>
            <a:lvl2pPr marL="565236" indent="0">
              <a:buNone/>
              <a:defRPr sz="1731"/>
            </a:lvl2pPr>
            <a:lvl3pPr marL="1130473" indent="0">
              <a:buNone/>
              <a:defRPr sz="1484"/>
            </a:lvl3pPr>
            <a:lvl4pPr marL="1695709" indent="0">
              <a:buNone/>
              <a:defRPr sz="1236"/>
            </a:lvl4pPr>
            <a:lvl5pPr marL="2260945" indent="0">
              <a:buNone/>
              <a:defRPr sz="1236"/>
            </a:lvl5pPr>
            <a:lvl6pPr marL="2826182" indent="0">
              <a:buNone/>
              <a:defRPr sz="1236"/>
            </a:lvl6pPr>
            <a:lvl7pPr marL="3391418" indent="0">
              <a:buNone/>
              <a:defRPr sz="1236"/>
            </a:lvl7pPr>
            <a:lvl8pPr marL="3956655" indent="0">
              <a:buNone/>
              <a:defRPr sz="1236"/>
            </a:lvl8pPr>
            <a:lvl9pPr marL="4521891" indent="0">
              <a:buNone/>
              <a:defRPr sz="1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91" y="703460"/>
            <a:ext cx="9750207" cy="255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91" y="3517286"/>
            <a:ext cx="9750207" cy="83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91" y="12246277"/>
            <a:ext cx="2543532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4645" y="12246277"/>
            <a:ext cx="3815298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3865" y="12246277"/>
            <a:ext cx="2543532" cy="703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4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30473" rtl="0" eaLnBrk="1" latinLnBrk="0" hangingPunct="1">
        <a:lnSpc>
          <a:spcPct val="90000"/>
        </a:lnSpc>
        <a:spcBef>
          <a:spcPct val="0"/>
        </a:spcBef>
        <a:buNone/>
        <a:defRPr sz="5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618" indent="-282618" algn="l" defTabSz="1130473" rtl="0" eaLnBrk="1" latinLnBrk="0" hangingPunct="1">
        <a:lnSpc>
          <a:spcPct val="90000"/>
        </a:lnSpc>
        <a:spcBef>
          <a:spcPts val="1236"/>
        </a:spcBef>
        <a:buFont typeface="Arial" panose="020B0604020202020204" pitchFamily="34" charset="0"/>
        <a:buChar char="•"/>
        <a:defRPr sz="3462" kern="1200">
          <a:solidFill>
            <a:schemeClr val="tx1"/>
          </a:solidFill>
          <a:latin typeface="+mn-lt"/>
          <a:ea typeface="+mn-ea"/>
          <a:cs typeface="+mn-cs"/>
        </a:defRPr>
      </a:lvl1pPr>
      <a:lvl2pPr marL="847855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967" kern="1200">
          <a:solidFill>
            <a:schemeClr val="tx1"/>
          </a:solidFill>
          <a:latin typeface="+mn-lt"/>
          <a:ea typeface="+mn-ea"/>
          <a:cs typeface="+mn-cs"/>
        </a:defRPr>
      </a:lvl2pPr>
      <a:lvl3pPr marL="1413091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473" kern="1200">
          <a:solidFill>
            <a:schemeClr val="tx1"/>
          </a:solidFill>
          <a:latin typeface="+mn-lt"/>
          <a:ea typeface="+mn-ea"/>
          <a:cs typeface="+mn-cs"/>
        </a:defRPr>
      </a:lvl3pPr>
      <a:lvl4pPr marL="1978327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543564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3108800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674036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4239273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804509" indent="-282618" algn="l" defTabSz="1130473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1pPr>
      <a:lvl2pPr marL="565236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2pPr>
      <a:lvl3pPr marL="1130473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3pPr>
      <a:lvl4pPr marL="1695709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4pPr>
      <a:lvl5pPr marL="2260945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5pPr>
      <a:lvl6pPr marL="2826182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91418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956655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521891" algn="l" defTabSz="1130473" rtl="0" eaLnBrk="1" latinLnBrk="0" hangingPunct="1"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7EB04B9A-6FEE-4F58-B89E-5B4B8CC9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80" y="13223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 descr="A close up of a map&#10;&#10;Description automatically generated">
            <a:extLst>
              <a:ext uri="{FF2B5EF4-FFF2-40B4-BE49-F238E27FC236}">
                <a16:creationId xmlns:a16="http://schemas.microsoft.com/office/drawing/2014/main" id="{7C7CC375-61EE-45CB-9B63-5B45C52F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302381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4" name="Picture 153" descr="A close up of a map&#10;&#10;Description automatically generated">
            <a:extLst>
              <a:ext uri="{FF2B5EF4-FFF2-40B4-BE49-F238E27FC236}">
                <a16:creationId xmlns:a16="http://schemas.microsoft.com/office/drawing/2014/main" id="{7B005F64-E30C-4BC3-8444-97B71B63B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472527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5" name="Picture 154" descr="A close up of a map&#10;&#10;Description automatically generated">
            <a:extLst>
              <a:ext uri="{FF2B5EF4-FFF2-40B4-BE49-F238E27FC236}">
                <a16:creationId xmlns:a16="http://schemas.microsoft.com/office/drawing/2014/main" id="{C51478A6-01F5-48EE-9624-9B905D5C1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64267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6" name="Picture 155" descr="A close up of a map&#10;&#10;Description automatically generated">
            <a:extLst>
              <a:ext uri="{FF2B5EF4-FFF2-40B4-BE49-F238E27FC236}">
                <a16:creationId xmlns:a16="http://schemas.microsoft.com/office/drawing/2014/main" id="{14DFE1C5-0082-4FE3-89E1-2434BC6FD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812819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7" name="Picture 156" descr="A close up of a map&#10;&#10;Description automatically generated">
            <a:extLst>
              <a:ext uri="{FF2B5EF4-FFF2-40B4-BE49-F238E27FC236}">
                <a16:creationId xmlns:a16="http://schemas.microsoft.com/office/drawing/2014/main" id="{D3CA8F03-11DB-44FF-BCDF-583048976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98296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Picture 157" descr="A close up of a map&#10;&#10;Description automatically generated">
            <a:extLst>
              <a:ext uri="{FF2B5EF4-FFF2-40B4-BE49-F238E27FC236}">
                <a16:creationId xmlns:a16="http://schemas.microsoft.com/office/drawing/2014/main" id="{BBED58FF-45E9-4CE6-A27C-C25F40DDC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0" y="1153111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D7373AA3-3D19-4900-819C-F9AB9CD8F7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7" y="13223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0" name="Picture 159" descr="A close up of a map&#10;&#10;Description automatically generated">
            <a:extLst>
              <a:ext uri="{FF2B5EF4-FFF2-40B4-BE49-F238E27FC236}">
                <a16:creationId xmlns:a16="http://schemas.microsoft.com/office/drawing/2014/main" id="{94B107CF-059C-43DA-AADA-2710FC40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7" y="302381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Picture 160" descr="A close up of a map&#10;&#10;Description automatically generated">
            <a:extLst>
              <a:ext uri="{FF2B5EF4-FFF2-40B4-BE49-F238E27FC236}">
                <a16:creationId xmlns:a16="http://schemas.microsoft.com/office/drawing/2014/main" id="{3C79C461-795E-4E05-96C8-B1CFF990F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6" y="472527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Picture 161" descr="A close up of a map&#10;&#10;Description automatically generated">
            <a:extLst>
              <a:ext uri="{FF2B5EF4-FFF2-40B4-BE49-F238E27FC236}">
                <a16:creationId xmlns:a16="http://schemas.microsoft.com/office/drawing/2014/main" id="{F52E4256-4B1E-458A-9B7A-06BCD2552B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6" y="64267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Picture 162" descr="A close up of a map&#10;&#10;Description automatically generated">
            <a:extLst>
              <a:ext uri="{FF2B5EF4-FFF2-40B4-BE49-F238E27FC236}">
                <a16:creationId xmlns:a16="http://schemas.microsoft.com/office/drawing/2014/main" id="{F25FD792-5BC7-4E4B-9371-2588BE855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6" y="812819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Picture 163" descr="A close up of a map&#10;&#10;Description automatically generated">
            <a:extLst>
              <a:ext uri="{FF2B5EF4-FFF2-40B4-BE49-F238E27FC236}">
                <a16:creationId xmlns:a16="http://schemas.microsoft.com/office/drawing/2014/main" id="{1949CA25-C85B-47E5-9796-99A30FD756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6" y="98296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Picture 164" descr="A close up of a map&#10;&#10;Description automatically generated">
            <a:extLst>
              <a:ext uri="{FF2B5EF4-FFF2-40B4-BE49-F238E27FC236}">
                <a16:creationId xmlns:a16="http://schemas.microsoft.com/office/drawing/2014/main" id="{A5D3ADAB-4F0C-49C0-9B55-F5CF450DD7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96" y="1153111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Picture 165" descr="A close up of a logo&#10;&#10;Description automatically generated">
            <a:extLst>
              <a:ext uri="{FF2B5EF4-FFF2-40B4-BE49-F238E27FC236}">
                <a16:creationId xmlns:a16="http://schemas.microsoft.com/office/drawing/2014/main" id="{3D107A39-B6EA-4433-B4B4-FA18458E29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132729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Picture 166" descr="A picture containing light&#10;&#10;Description automatically generated">
            <a:extLst>
              <a:ext uri="{FF2B5EF4-FFF2-40B4-BE49-F238E27FC236}">
                <a16:creationId xmlns:a16="http://schemas.microsoft.com/office/drawing/2014/main" id="{416011E6-F920-45B6-9FF6-FDA4236465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3027934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8" name="Picture 167" descr="A close up of a logo&#10;&#10;Description automatically generated">
            <a:extLst>
              <a:ext uri="{FF2B5EF4-FFF2-40B4-BE49-F238E27FC236}">
                <a16:creationId xmlns:a16="http://schemas.microsoft.com/office/drawing/2014/main" id="{9314E21E-6BA3-46BE-9DDC-20FA5A0EF5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4719046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9" name="Picture 168" descr="A close up of a logo&#10;&#10;Description automatically generated">
            <a:extLst>
              <a:ext uri="{FF2B5EF4-FFF2-40B4-BE49-F238E27FC236}">
                <a16:creationId xmlns:a16="http://schemas.microsoft.com/office/drawing/2014/main" id="{B41AE035-85AC-4832-B181-96596BCD47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25" y="642920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0" name="Picture 169" descr="A close up of a logo&#10;&#10;Description automatically generated">
            <a:extLst>
              <a:ext uri="{FF2B5EF4-FFF2-40B4-BE49-F238E27FC236}">
                <a16:creationId xmlns:a16="http://schemas.microsoft.com/office/drawing/2014/main" id="{F7E07973-EAE8-4A1C-8E1F-A526035FA4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8129844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1" name="Picture 170" descr="A close up of a logo&#10;&#10;Description automatically generated">
            <a:extLst>
              <a:ext uri="{FF2B5EF4-FFF2-40B4-BE49-F238E27FC236}">
                <a16:creationId xmlns:a16="http://schemas.microsoft.com/office/drawing/2014/main" id="{4FD5AB94-54CD-4CDD-A000-C7B4A667A0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983048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CB6B475F-677D-42D5-B6D5-DD6972F25E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2" y="1153111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3" name="Picture 172" descr="A close up of a logo&#10;&#10;Description automatically generated">
            <a:extLst>
              <a:ext uri="{FF2B5EF4-FFF2-40B4-BE49-F238E27FC236}">
                <a16:creationId xmlns:a16="http://schemas.microsoft.com/office/drawing/2014/main" id="{B501512E-9E42-4ECB-B844-BAB2169006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4" y="13223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4" name="Picture 17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F62A31-3F88-4A86-AB96-C705A19F74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4" y="302381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 descr="A picture containing light&#10;&#10;Description automatically generated">
            <a:extLst>
              <a:ext uri="{FF2B5EF4-FFF2-40B4-BE49-F238E27FC236}">
                <a16:creationId xmlns:a16="http://schemas.microsoft.com/office/drawing/2014/main" id="{9226F6AE-63C5-4869-832E-761A94C273F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4" y="472527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6" name="Picture 175" descr="A close up of a logo&#10;&#10;Description automatically generated">
            <a:extLst>
              <a:ext uri="{FF2B5EF4-FFF2-40B4-BE49-F238E27FC236}">
                <a16:creationId xmlns:a16="http://schemas.microsoft.com/office/drawing/2014/main" id="{9AC4F403-C74E-4AB2-905B-C8A6D07250B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4" y="64267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7" name="Picture 176" descr="A picture containing food&#10;&#10;Description automatically generated">
            <a:extLst>
              <a:ext uri="{FF2B5EF4-FFF2-40B4-BE49-F238E27FC236}">
                <a16:creationId xmlns:a16="http://schemas.microsoft.com/office/drawing/2014/main" id="{5E00A923-C129-4642-9308-93A15652022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64" y="812819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135CED7-0535-44F6-8502-C1FEA598B9B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14364" y="982965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4BAAFEF-6A03-4058-A1FC-1F05FFA9F3F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14364" y="1153111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0C6E043C-BC91-4B42-8AE6-67C2AF5DAE5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743326" y="472527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7DF2464C-4086-407C-8049-129F8F506AB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743326" y="6430160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A1BDAA96-E622-4C40-BDED-ACDB1405A0B5}"/>
              </a:ext>
            </a:extLst>
          </p:cNvPr>
          <p:cNvSpPr/>
          <p:nvPr/>
        </p:nvSpPr>
        <p:spPr>
          <a:xfrm>
            <a:off x="8742962" y="8128198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Missing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3DBDADD-69C0-442C-BB76-14A6CAA3B41C}"/>
              </a:ext>
            </a:extLst>
          </p:cNvPr>
          <p:cNvSpPr/>
          <p:nvPr/>
        </p:nvSpPr>
        <p:spPr>
          <a:xfrm>
            <a:off x="8742962" y="9829658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 Available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(WRF-1.5 max lead time corresponds to t+120)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7C38D7F-518F-46AF-B139-7E861DECAD9F}"/>
              </a:ext>
            </a:extLst>
          </p:cNvPr>
          <p:cNvSpPr/>
          <p:nvPr/>
        </p:nvSpPr>
        <p:spPr>
          <a:xfrm>
            <a:off x="8742962" y="11521920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 Available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(WRF-1.5 max lead time corresponds to t+120)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66B99A-8853-4506-87C8-40549F3F3CB1}"/>
              </a:ext>
            </a:extLst>
          </p:cNvPr>
          <p:cNvCxnSpPr/>
          <p:nvPr/>
        </p:nvCxnSpPr>
        <p:spPr>
          <a:xfrm>
            <a:off x="8633175" y="1322358"/>
            <a:ext cx="0" cy="11846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3F3BFBB1-5FF9-4552-9DC6-633CCA6B39E0}"/>
              </a:ext>
            </a:extLst>
          </p:cNvPr>
          <p:cNvSpPr txBox="1"/>
          <p:nvPr/>
        </p:nvSpPr>
        <p:spPr>
          <a:xfrm rot="16200000">
            <a:off x="-120392" y="1802150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1</a:t>
            </a:r>
          </a:p>
          <a:p>
            <a:pPr algn="ctr"/>
            <a:r>
              <a:rPr lang="en-GB" sz="1200" b="1" dirty="0"/>
              <a:t>2018/10/04 12UTC (t+6,t+18)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5D13CA7-6D51-4F70-93D8-8B308E2CF131}"/>
              </a:ext>
            </a:extLst>
          </p:cNvPr>
          <p:cNvSpPr txBox="1"/>
          <p:nvPr/>
        </p:nvSpPr>
        <p:spPr>
          <a:xfrm rot="16200000">
            <a:off x="-121661" y="5202004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3</a:t>
            </a:r>
          </a:p>
          <a:p>
            <a:pPr algn="ctr"/>
            <a:r>
              <a:rPr lang="en-GB" sz="1200" b="1" dirty="0"/>
              <a:t>2018/10/02 12UTC (t+54,t+66)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50A77D-E27D-45A7-A9A1-A0D4E028AB42}"/>
              </a:ext>
            </a:extLst>
          </p:cNvPr>
          <p:cNvSpPr txBox="1"/>
          <p:nvPr/>
        </p:nvSpPr>
        <p:spPr>
          <a:xfrm rot="16200000">
            <a:off x="-120393" y="3502077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2</a:t>
            </a:r>
          </a:p>
          <a:p>
            <a:pPr algn="ctr"/>
            <a:r>
              <a:rPr lang="en-GB" sz="1200" b="1" dirty="0"/>
              <a:t>2018/10/03 12UTC (t+30,t+42)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4D1456-0DA2-488A-A119-8E0EA68C6209}"/>
              </a:ext>
            </a:extLst>
          </p:cNvPr>
          <p:cNvSpPr txBox="1"/>
          <p:nvPr/>
        </p:nvSpPr>
        <p:spPr>
          <a:xfrm rot="16200000">
            <a:off x="-120394" y="8601858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5</a:t>
            </a:r>
          </a:p>
          <a:p>
            <a:pPr algn="ctr"/>
            <a:r>
              <a:rPr lang="en-GB" sz="1200" b="1" dirty="0"/>
              <a:t>2018/09/30 12UTC (t+102,t+114)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1D7F3BF-96BF-4836-9F0C-1774BF20E8E1}"/>
              </a:ext>
            </a:extLst>
          </p:cNvPr>
          <p:cNvSpPr txBox="1"/>
          <p:nvPr/>
        </p:nvSpPr>
        <p:spPr>
          <a:xfrm rot="16200000">
            <a:off x="-120073" y="6901931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4</a:t>
            </a:r>
          </a:p>
          <a:p>
            <a:pPr algn="ctr"/>
            <a:r>
              <a:rPr lang="en-GB" sz="1200" b="1" dirty="0"/>
              <a:t>2018/10/01 12UTC (t+78,t+90)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3924B8-BE86-4B25-B368-5CFE47A0B862}"/>
              </a:ext>
            </a:extLst>
          </p:cNvPr>
          <p:cNvSpPr txBox="1"/>
          <p:nvPr/>
        </p:nvSpPr>
        <p:spPr>
          <a:xfrm rot="16200000">
            <a:off x="-122927" y="12001713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7</a:t>
            </a:r>
          </a:p>
          <a:p>
            <a:pPr algn="ctr"/>
            <a:r>
              <a:rPr lang="en-GB" sz="1200" b="1" dirty="0"/>
              <a:t>2018/09/28 12UTC (t+150,t+162)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5DE9BE7-A963-4EC2-9479-B352D2CE0C3E}"/>
              </a:ext>
            </a:extLst>
          </p:cNvPr>
          <p:cNvSpPr txBox="1"/>
          <p:nvPr/>
        </p:nvSpPr>
        <p:spPr>
          <a:xfrm rot="16200000">
            <a:off x="-122928" y="10301785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6</a:t>
            </a:r>
          </a:p>
          <a:p>
            <a:pPr algn="ctr"/>
            <a:r>
              <a:rPr lang="en-GB" sz="1200" b="1" dirty="0"/>
              <a:t>2018/09/29 12UTC (t+126,t+138)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3320C2-B4D8-4D1B-A405-675B17E3F634}"/>
              </a:ext>
            </a:extLst>
          </p:cNvPr>
          <p:cNvSpPr txBox="1"/>
          <p:nvPr/>
        </p:nvSpPr>
        <p:spPr>
          <a:xfrm rot="16200000">
            <a:off x="-5748750" y="7086597"/>
            <a:ext cx="11837564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VT (LT): 2018/10/04 12am to 2018/10/05 0am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4832B2C-FC57-4A9E-B79F-5CE753DD4F9C}"/>
              </a:ext>
            </a:extLst>
          </p:cNvPr>
          <p:cNvSpPr txBox="1"/>
          <p:nvPr/>
        </p:nvSpPr>
        <p:spPr>
          <a:xfrm rot="5400000">
            <a:off x="10127968" y="1823842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1</a:t>
            </a:r>
          </a:p>
          <a:p>
            <a:pPr algn="ctr"/>
            <a:r>
              <a:rPr lang="en-GB" sz="1200" b="1" dirty="0"/>
              <a:t>2018/10/04 18UTC (t+0,t+12)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15B57A-A28F-4D3F-B3F9-C7AA8BD5FFD5}"/>
              </a:ext>
            </a:extLst>
          </p:cNvPr>
          <p:cNvSpPr txBox="1"/>
          <p:nvPr/>
        </p:nvSpPr>
        <p:spPr>
          <a:xfrm rot="5400000">
            <a:off x="10126699" y="5223696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3</a:t>
            </a:r>
          </a:p>
          <a:p>
            <a:pPr algn="ctr"/>
            <a:r>
              <a:rPr lang="en-GB" sz="1200" b="1" dirty="0"/>
              <a:t>2018/10/02 18UTC (t+48,t+60)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ACA10B-090C-4793-883F-541E8D1ECFF6}"/>
              </a:ext>
            </a:extLst>
          </p:cNvPr>
          <p:cNvSpPr txBox="1"/>
          <p:nvPr/>
        </p:nvSpPr>
        <p:spPr>
          <a:xfrm rot="5400000">
            <a:off x="10127967" y="3523769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2</a:t>
            </a:r>
          </a:p>
          <a:p>
            <a:pPr algn="ctr"/>
            <a:r>
              <a:rPr lang="en-GB" sz="1200" b="1" dirty="0"/>
              <a:t>2018/10/03 18UTC (t+24,t+36)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1C42F0B-D777-4CFA-A2CA-06853993DF2D}"/>
              </a:ext>
            </a:extLst>
          </p:cNvPr>
          <p:cNvSpPr txBox="1"/>
          <p:nvPr/>
        </p:nvSpPr>
        <p:spPr>
          <a:xfrm rot="5400000">
            <a:off x="10128287" y="6923623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4</a:t>
            </a:r>
          </a:p>
          <a:p>
            <a:pPr algn="ctr"/>
            <a:r>
              <a:rPr lang="en-GB" sz="1200" b="1" dirty="0"/>
              <a:t>2018/10/01 18UTC (t+72,t+84)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1C311F0-03F0-4242-8419-A24CE8CCD606}"/>
              </a:ext>
            </a:extLst>
          </p:cNvPr>
          <p:cNvSpPr txBox="1"/>
          <p:nvPr/>
        </p:nvSpPr>
        <p:spPr>
          <a:xfrm rot="5400000">
            <a:off x="10126699" y="8623550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5</a:t>
            </a:r>
          </a:p>
          <a:p>
            <a:pPr algn="ctr"/>
            <a:r>
              <a:rPr lang="en-GB" sz="1200" b="1" dirty="0"/>
              <a:t>2018/09/30 18UTC (t+96,t+108)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BC76C6-87F0-43D2-9529-9296DD1D7683}"/>
              </a:ext>
            </a:extLst>
          </p:cNvPr>
          <p:cNvSpPr txBox="1"/>
          <p:nvPr/>
        </p:nvSpPr>
        <p:spPr>
          <a:xfrm>
            <a:off x="1088683" y="772813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 </a:t>
            </a:r>
          </a:p>
          <a:p>
            <a:pPr algn="ctr"/>
            <a:r>
              <a:rPr lang="en-GB" sz="1200" b="1" dirty="0"/>
              <a:t>ecPoint-Rainfall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B0B6ED8-7E64-4031-A162-662B7E24C60A}"/>
              </a:ext>
            </a:extLst>
          </p:cNvPr>
          <p:cNvSpPr txBox="1"/>
          <p:nvPr/>
        </p:nvSpPr>
        <p:spPr>
          <a:xfrm>
            <a:off x="2957225" y="772813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Raw ENS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4AE40-3DB3-4CF9-9716-EDB2AA7B630D}"/>
              </a:ext>
            </a:extLst>
          </p:cNvPr>
          <p:cNvSpPr txBox="1"/>
          <p:nvPr/>
        </p:nvSpPr>
        <p:spPr>
          <a:xfrm>
            <a:off x="4845822" y="772813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 ecPoint-Rainfall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ACF82DF-C43C-4213-8252-D521C587457E}"/>
              </a:ext>
            </a:extLst>
          </p:cNvPr>
          <p:cNvSpPr txBox="1"/>
          <p:nvPr/>
        </p:nvSpPr>
        <p:spPr>
          <a:xfrm>
            <a:off x="6714364" y="772813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Wettest Member</a:t>
            </a:r>
          </a:p>
          <a:p>
            <a:pPr algn="ctr"/>
            <a:r>
              <a:rPr lang="en-GB" sz="1200" b="1" dirty="0"/>
              <a:t>Raw ENS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5C5417-79A8-4DC5-B2E0-883DA5F7A575}"/>
              </a:ext>
            </a:extLst>
          </p:cNvPr>
          <p:cNvSpPr txBox="1"/>
          <p:nvPr/>
        </p:nvSpPr>
        <p:spPr>
          <a:xfrm>
            <a:off x="8742962" y="783661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Deterministic WRF-1.5</a:t>
            </a:r>
          </a:p>
          <a:p>
            <a:pPr algn="ctr"/>
            <a:r>
              <a:rPr lang="en-GB" sz="1200" b="1" dirty="0"/>
              <a:t>(from IMN)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5D3DAB46-A25C-405B-825D-4BAD9A95D84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6094" t="15897" r="5817" b="82613"/>
          <a:stretch/>
        </p:blipFill>
        <p:spPr>
          <a:xfrm>
            <a:off x="1088683" y="429036"/>
            <a:ext cx="9454264" cy="2803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67A1E3B-FEBC-4A47-B07C-C1162F8D4B9A}"/>
              </a:ext>
            </a:extLst>
          </p:cNvPr>
          <p:cNvSpPr txBox="1"/>
          <p:nvPr/>
        </p:nvSpPr>
        <p:spPr>
          <a:xfrm>
            <a:off x="904236" y="0"/>
            <a:ext cx="991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mm / 12h</a:t>
            </a:r>
          </a:p>
          <a:p>
            <a:r>
              <a:rPr lang="en-GB" sz="1200" dirty="0"/>
              <a:t>  0                              1                               20                             40                              60                            100                            150                           250                           500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F8C1EE6-660E-4A74-83C4-2F996F5C3F89}"/>
              </a:ext>
            </a:extLst>
          </p:cNvPr>
          <p:cNvSpPr txBox="1"/>
          <p:nvPr/>
        </p:nvSpPr>
        <p:spPr>
          <a:xfrm rot="5400000">
            <a:off x="10126699" y="10325493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6</a:t>
            </a:r>
          </a:p>
          <a:p>
            <a:pPr algn="ctr"/>
            <a:r>
              <a:rPr lang="en-GB" sz="1200" b="1" dirty="0"/>
              <a:t>2018/09/29 18UTC (t+120,t+132)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B21073F-8B2B-4B2E-A9B4-84C013A6FFD9}"/>
              </a:ext>
            </a:extLst>
          </p:cNvPr>
          <p:cNvSpPr txBox="1"/>
          <p:nvPr/>
        </p:nvSpPr>
        <p:spPr>
          <a:xfrm rot="5400000">
            <a:off x="10126698" y="12017755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7</a:t>
            </a:r>
          </a:p>
          <a:p>
            <a:pPr algn="ctr"/>
            <a:r>
              <a:rPr lang="en-GB" sz="1200" b="1" dirty="0"/>
              <a:t>2018/09/28 18UTC (t+144,t+156)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D66AAEE1-33D2-44BD-9107-F02D161101D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742947" y="1319634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52853FBF-0493-4E16-8402-BADD72BB323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42947" y="302381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351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18432</TotalTime>
  <Words>252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2021-01-22T16:24:22Z</dcterms:modified>
</cp:coreProperties>
</file>