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5184775" cy="76327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80925-931B-48F4-B58F-B83AAFB201B0}" v="7" dt="2021-01-22T15:49:00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6517" autoAdjust="0"/>
  </p:normalViewPr>
  <p:slideViewPr>
    <p:cSldViewPr snapToGrid="0">
      <p:cViewPr varScale="1">
        <p:scale>
          <a:sx n="104" d="100"/>
          <a:sy n="104" d="100"/>
        </p:scale>
        <p:origin x="3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1BC80925-931B-48F4-B58F-B83AAFB201B0}"/>
    <pc:docChg chg="undo custSel modSld">
      <pc:chgData name="Fatima Pillosu" userId="a6295d4dc9e22643" providerId="LiveId" clId="{1BC80925-931B-48F4-B58F-B83AAFB201B0}" dt="2021-01-22T16:07:29.278" v="48" actId="14100"/>
      <pc:docMkLst>
        <pc:docMk/>
      </pc:docMkLst>
      <pc:sldChg chg="addSp delSp modSp mod">
        <pc:chgData name="Fatima Pillosu" userId="a6295d4dc9e22643" providerId="LiveId" clId="{1BC80925-931B-48F4-B58F-B83AAFB201B0}" dt="2021-01-22T16:07:29.278" v="48" actId="14100"/>
        <pc:sldMkLst>
          <pc:docMk/>
          <pc:sldMk cId="463016531" sldId="263"/>
        </pc:sldMkLst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" creationId="{895EADA3-201E-4965-804E-0C95E5D3826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26" creationId="{24564D4C-E777-4580-9877-920A4B629A9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27" creationId="{FDD47BBC-D0E6-4BFB-B1E5-D65117CB2802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39" creationId="{0D67A8DB-01CB-42B9-B95F-DF464EF756E2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3" creationId="{47701F1A-7C76-4079-8BE9-45E3BD8F4263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4" creationId="{84A51733-4CE5-47BB-8773-4296BDDFD68D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47" creationId="{78424B22-A4FC-4CF3-B0F0-567D5C632625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2" creationId="{841A52DD-5F87-48B1-AC4A-17CE5182A533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5" creationId="{6D145628-4343-4C93-AC13-38D49E817829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56" creationId="{80CCE95F-5B96-4B66-B0B1-1E210D6F2E8F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66" creationId="{E3442535-886C-4834-AAF9-6515C665807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67" creationId="{ACC96E89-06CB-470E-9639-32405B8905E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0" creationId="{91FCAA30-3D61-487A-9C48-4E078E692578}"/>
          </ac:spMkLst>
        </pc:spChg>
        <pc:spChg chg="add mod">
          <ac:chgData name="Fatima Pillosu" userId="a6295d4dc9e22643" providerId="LiveId" clId="{1BC80925-931B-48F4-B58F-B83AAFB201B0}" dt="2021-01-22T16:06:59.804" v="41" actId="1076"/>
          <ac:spMkLst>
            <pc:docMk/>
            <pc:sldMk cId="463016531" sldId="263"/>
            <ac:spMk id="73" creationId="{C1F1EB35-BAEA-4A45-955E-07B932710086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4" creationId="{9BCB2FC6-0927-48F9-89A6-F8B9D4829CEC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5" creationId="{439D3020-F18B-483E-AB1B-C9B570A9BAA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76" creationId="{C3122C34-0429-4F43-8EBA-F248DFE24C54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7" creationId="{FCB4DB25-B93B-454A-AEC6-58626DDED613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79" creationId="{D8C9181E-FA49-46EF-B9E4-75349F8E41E6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0" creationId="{83C9E10D-3E52-45D4-8014-6824446BAB9B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1" creationId="{28DDD3D9-59F6-4E7C-8967-9AA3913693AE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2" creationId="{8FBEE37E-CE41-4ABA-939C-A27E46D9D27A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3" creationId="{C43B250B-80F9-4C76-9F01-9FC844C230E8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84" creationId="{1B93434D-550B-4807-BB6C-69878DF1F061}"/>
          </ac:spMkLst>
        </pc:spChg>
        <pc:spChg chg="del">
          <ac:chgData name="Fatima Pillosu" userId="a6295d4dc9e22643" providerId="LiveId" clId="{1BC80925-931B-48F4-B58F-B83AAFB201B0}" dt="2021-01-22T15:47:14.890" v="3" actId="478"/>
          <ac:spMkLst>
            <pc:docMk/>
            <pc:sldMk cId="463016531" sldId="263"/>
            <ac:spMk id="85" creationId="{5315BDB9-E362-4ABA-9246-EA129455D948}"/>
          </ac:spMkLst>
        </pc:spChg>
        <pc:spChg chg="del">
          <ac:chgData name="Fatima Pillosu" userId="a6295d4dc9e22643" providerId="LiveId" clId="{1BC80925-931B-48F4-B58F-B83AAFB201B0}" dt="2021-01-22T15:47:14.890" v="3" actId="478"/>
          <ac:spMkLst>
            <pc:docMk/>
            <pc:sldMk cId="463016531" sldId="263"/>
            <ac:spMk id="86" creationId="{8F84CB6E-AFA3-48F9-8A23-B647D2F1063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88" creationId="{9F3EA7A1-4F5A-4C8B-8D2A-C40A348995B8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89" creationId="{D37DB6D8-E802-443E-9DC7-04D25A1E59D1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0" creationId="{4FDA2EAA-14C2-4777-A1FB-DFA777A59DE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1" creationId="{BC3442B8-884C-44F7-84BC-A283E5698AB8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2" creationId="{5F4416DB-F969-4ABC-920A-21F461061002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3" creationId="{1D608DEC-703D-4E06-809C-9FEF2E1AEEA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4" creationId="{E027B072-03E4-40CE-85CB-9E567661992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5" creationId="{C38DD5DF-2A9A-416D-867E-5016C74C1D10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6" creationId="{F1A75472-4474-4C44-8388-39DE43074E8E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7" creationId="{1C76D7AA-B78D-49EB-B752-B2DA1E6733D2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8" creationId="{F7D5BEED-E8F1-4F42-B816-804869CC0571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99" creationId="{D4E75FD6-4565-4F5A-AE8A-94BC6F72501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0" creationId="{35E16876-F78B-49F5-B088-6E360F43DE1D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1" creationId="{B1EC2090-644B-48CC-9E77-889935E74C6A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2" creationId="{090F30F2-BD2F-4D74-97F0-E39293DEE5B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3" creationId="{C54FF9A7-C13F-4BC0-84BD-5CDB4F8EB45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5" creationId="{A0EC8712-C4D9-4F1F-967B-BF9C27E76E6B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6" creationId="{24695311-6E38-4556-872F-C2993A9C83A6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7" creationId="{D8EF6F06-E700-4564-86FE-B365F3B91943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8" creationId="{2BBD8493-15F1-461A-B790-752D31ECED7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09" creationId="{572E7F43-A186-4562-B656-4C4600DE18D7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0" creationId="{620E9F47-B811-44F6-BFE4-B6B53621DDE9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1" creationId="{AFC0172A-C4B3-4B9A-9A41-6C800017A8F0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2" creationId="{3AF969B7-DA7D-4695-8CF4-50B88B435EF8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3" creationId="{947D5A18-0B19-4E90-B793-B0B116CE08FF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4" creationId="{FAD1F1A5-16D7-4122-A2BD-77771D928DE5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5" creationId="{5CEA9DEB-D324-4938-8897-ED8692B8696C}"/>
          </ac:spMkLst>
        </pc:spChg>
        <pc:spChg chg="del">
          <ac:chgData name="Fatima Pillosu" userId="a6295d4dc9e22643" providerId="LiveId" clId="{1BC80925-931B-48F4-B58F-B83AAFB201B0}" dt="2021-01-22T15:46:53.356" v="2" actId="478"/>
          <ac:spMkLst>
            <pc:docMk/>
            <pc:sldMk cId="463016531" sldId="263"/>
            <ac:spMk id="116" creationId="{50E197E3-FC77-4CEF-865B-026337BEB249}"/>
          </ac:spMkLst>
        </pc:spChg>
        <pc:spChg chg="del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117" creationId="{BB47F0F4-E7B6-4DDF-B0ED-3193212D4A3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19" creationId="{7A7C4272-B52A-4F28-969A-B04FD696D68C}"/>
          </ac:spMkLst>
        </pc:spChg>
        <pc:spChg chg="del mod">
          <ac:chgData name="Fatima Pillosu" userId="a6295d4dc9e22643" providerId="LiveId" clId="{1BC80925-931B-48F4-B58F-B83AAFB201B0}" dt="2021-01-22T15:47:56.189" v="8" actId="21"/>
          <ac:spMkLst>
            <pc:docMk/>
            <pc:sldMk cId="463016531" sldId="263"/>
            <ac:spMk id="120" creationId="{93CE10A4-34F2-4E33-83E1-BC00C8D6B1FE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1" creationId="{85A688C5-6F22-40EC-AC6E-6565B2F8B6DE}"/>
          </ac:spMkLst>
        </pc:spChg>
        <pc:spChg chg="add mod">
          <ac:chgData name="Fatima Pillosu" userId="a6295d4dc9e22643" providerId="LiveId" clId="{1BC80925-931B-48F4-B58F-B83AAFB201B0}" dt="2021-01-22T16:07:09.023" v="42" actId="1076"/>
          <ac:spMkLst>
            <pc:docMk/>
            <pc:sldMk cId="463016531" sldId="263"/>
            <ac:spMk id="122" creationId="{6C5BCE91-B932-4407-B663-F006F45393EA}"/>
          </ac:spMkLst>
        </pc:spChg>
        <pc:spChg chg="add mod">
          <ac:chgData name="Fatima Pillosu" userId="a6295d4dc9e22643" providerId="LiveId" clId="{1BC80925-931B-48F4-B58F-B83AAFB201B0}" dt="2021-01-22T16:07:14.010" v="43" actId="14100"/>
          <ac:spMkLst>
            <pc:docMk/>
            <pc:sldMk cId="463016531" sldId="263"/>
            <ac:spMk id="123" creationId="{0A5AC356-629C-4D8D-8BA0-B8F259FAD1C3}"/>
          </ac:spMkLst>
        </pc:spChg>
        <pc:spChg chg="add mod">
          <ac:chgData name="Fatima Pillosu" userId="a6295d4dc9e22643" providerId="LiveId" clId="{1BC80925-931B-48F4-B58F-B83AAFB201B0}" dt="2021-01-22T16:07:23.198" v="46" actId="14100"/>
          <ac:spMkLst>
            <pc:docMk/>
            <pc:sldMk cId="463016531" sldId="263"/>
            <ac:spMk id="124" creationId="{4C03DEBD-F785-4043-8735-10587BE8CF82}"/>
          </ac:spMkLst>
        </pc:spChg>
        <pc:spChg chg="add mod">
          <ac:chgData name="Fatima Pillosu" userId="a6295d4dc9e22643" providerId="LiveId" clId="{1BC80925-931B-48F4-B58F-B83AAFB201B0}" dt="2021-01-22T16:07:17.294" v="44" actId="14100"/>
          <ac:spMkLst>
            <pc:docMk/>
            <pc:sldMk cId="463016531" sldId="263"/>
            <ac:spMk id="125" creationId="{B171A694-212B-42FC-AE27-B82946F0834E}"/>
          </ac:spMkLst>
        </pc:spChg>
        <pc:spChg chg="add mod">
          <ac:chgData name="Fatima Pillosu" userId="a6295d4dc9e22643" providerId="LiveId" clId="{1BC80925-931B-48F4-B58F-B83AAFB201B0}" dt="2021-01-22T16:07:29.278" v="48" actId="14100"/>
          <ac:spMkLst>
            <pc:docMk/>
            <pc:sldMk cId="463016531" sldId="263"/>
            <ac:spMk id="126" creationId="{852249B6-59D3-4A11-88E7-2B055556E401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8" creationId="{C9238E1A-5BE6-4C4B-8F30-BC8AA2B6099F}"/>
          </ac:spMkLst>
        </pc:spChg>
        <pc:spChg chg="add mod">
          <ac:chgData name="Fatima Pillosu" userId="a6295d4dc9e22643" providerId="LiveId" clId="{1BC80925-931B-48F4-B58F-B83AAFB201B0}" dt="2021-01-22T15:49:00.306" v="13" actId="1037"/>
          <ac:spMkLst>
            <pc:docMk/>
            <pc:sldMk cId="463016531" sldId="263"/>
            <ac:spMk id="129" creationId="{443844AC-52CB-4BD1-B39E-79B285BAE08D}"/>
          </ac:spMkLst>
        </pc:sp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37" creationId="{1888FB6E-41D2-49FA-A8DC-0EE13375D2BC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38" creationId="{8D80F995-5C31-4A63-B53B-0269B744AD5A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45" creationId="{BEA26EB4-F93F-4057-B0C2-D32A9B04DBD7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0" creationId="{961E017B-C64C-45D0-95ED-47F6DCDF38F0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3" creationId="{77AC2033-F141-4849-B17F-C19F0A01090E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54" creationId="{8F113CC5-E6E4-4DFF-BEF3-2999440FB4A2}"/>
          </ac:picMkLst>
        </pc:picChg>
        <pc:picChg chg="del">
          <ac:chgData name="Fatima Pillosu" userId="a6295d4dc9e22643" providerId="LiveId" clId="{1BC80925-931B-48F4-B58F-B83AAFB201B0}" dt="2021-01-22T15:47:14.890" v="3" actId="478"/>
          <ac:picMkLst>
            <pc:docMk/>
            <pc:sldMk cId="463016531" sldId="263"/>
            <ac:picMk id="60" creationId="{45B59595-7059-4F6E-B8A9-E3FAB46F27F9}"/>
          </ac:picMkLst>
        </pc:picChg>
        <pc:picChg chg="del">
          <ac:chgData name="Fatima Pillosu" userId="a6295d4dc9e22643" providerId="LiveId" clId="{1BC80925-931B-48F4-B58F-B83AAFB201B0}" dt="2021-01-22T15:47:14.890" v="3" actId="478"/>
          <ac:picMkLst>
            <pc:docMk/>
            <pc:sldMk cId="463016531" sldId="263"/>
            <ac:picMk id="62" creationId="{9CE0CAB9-3074-4016-9A18-96A074FBBAA5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3" creationId="{9A473141-2575-442E-AB89-293658D84037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4" creationId="{9E92FB1A-7809-4011-9103-E2C2D10A6F92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5" creationId="{FDD79620-A50E-4A0E-8AB3-79B4877C473E}"/>
          </ac:picMkLst>
        </pc:picChg>
        <pc:picChg chg="del">
          <ac:chgData name="Fatima Pillosu" userId="a6295d4dc9e22643" providerId="LiveId" clId="{1BC80925-931B-48F4-B58F-B83AAFB201B0}" dt="2021-01-22T15:46:53.356" v="2" actId="478"/>
          <ac:picMkLst>
            <pc:docMk/>
            <pc:sldMk cId="463016531" sldId="263"/>
            <ac:picMk id="68" creationId="{EB433C30-D4CA-4129-9CC0-5F57DE986DD7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1" creationId="{CC089D5C-08B5-4FC9-B6A1-09FF166364EE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2" creationId="{8894C308-5479-4958-95B7-4AFA12F3B2AB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78" creationId="{28F5167D-A5A5-4F15-9612-E5E42655747E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87" creationId="{EB509C32-D02A-4D25-9F9B-DE9C9F0B88DD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04" creationId="{8FA2299B-962A-4182-8383-983E2C91045D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18" creationId="{0C072567-C7BE-4937-9FD7-9EE782AFC8AF}"/>
          </ac:picMkLst>
        </pc:picChg>
        <pc:picChg chg="add mod">
          <ac:chgData name="Fatima Pillosu" userId="a6295d4dc9e22643" providerId="LiveId" clId="{1BC80925-931B-48F4-B58F-B83AAFB201B0}" dt="2021-01-22T15:49:00.306" v="13" actId="1037"/>
          <ac:picMkLst>
            <pc:docMk/>
            <pc:sldMk cId="463016531" sldId="263"/>
            <ac:picMk id="127" creationId="{C6BDC204-AB53-4BAD-BEBA-5F92B4B73EA0}"/>
          </ac:picMkLst>
        </pc:picChg>
        <pc:picChg chg="del">
          <ac:chgData name="Fatima Pillosu" userId="a6295d4dc9e22643" providerId="LiveId" clId="{1BC80925-931B-48F4-B58F-B83AAFB201B0}" dt="2021-01-22T15:47:56.189" v="8" actId="21"/>
          <ac:picMkLst>
            <pc:docMk/>
            <pc:sldMk cId="463016531" sldId="263"/>
            <ac:picMk id="1026" creationId="{60E04386-A3C2-420F-82CF-63766996C711}"/>
          </ac:picMkLst>
        </pc:picChg>
        <pc:cxnChg chg="add del mod">
          <ac:chgData name="Fatima Pillosu" userId="a6295d4dc9e22643" providerId="LiveId" clId="{1BC80925-931B-48F4-B58F-B83AAFB201B0}" dt="2021-01-22T15:47:53.962" v="7" actId="478"/>
          <ac:cxnSpMkLst>
            <pc:docMk/>
            <pc:sldMk cId="463016531" sldId="263"/>
            <ac:cxnSpMk id="3" creationId="{5733A9FF-8AE1-4C01-9B50-1FF13C640B4C}"/>
          </ac:cxnSpMkLst>
        </pc:cxnChg>
      </pc:sldChg>
    </pc:docChg>
  </pc:docChgLst>
  <pc:docChgLst>
    <pc:chgData name="Fatima Pillosu" userId="a6295d4dc9e22643" providerId="LiveId" clId="{B8BC0342-03BA-484A-8B82-19A1284E0E5A}"/>
    <pc:docChg chg="delSld">
      <pc:chgData name="Fatima Pillosu" userId="a6295d4dc9e22643" providerId="LiveId" clId="{B8BC0342-03BA-484A-8B82-19A1284E0E5A}" dt="2020-12-03T10:09:39.858" v="4" actId="2696"/>
      <pc:docMkLst>
        <pc:docMk/>
      </pc:docMkLst>
      <pc:sldChg chg="del">
        <pc:chgData name="Fatima Pillosu" userId="a6295d4dc9e22643" providerId="LiveId" clId="{B8BC0342-03BA-484A-8B82-19A1284E0E5A}" dt="2020-12-03T10:09:36.888" v="1" actId="2696"/>
        <pc:sldMkLst>
          <pc:docMk/>
          <pc:sldMk cId="1544177429" sldId="262"/>
        </pc:sldMkLst>
      </pc:sldChg>
      <pc:sldChg chg="del">
        <pc:chgData name="Fatima Pillosu" userId="a6295d4dc9e22643" providerId="LiveId" clId="{B8BC0342-03BA-484A-8B82-19A1284E0E5A}" dt="2020-12-03T10:09:38.258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B8BC0342-03BA-484A-8B82-19A1284E0E5A}" dt="2020-12-03T10:09:29.958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B8BC0342-03BA-484A-8B82-19A1284E0E5A}" dt="2020-12-03T10:09:39.85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B8BC0342-03BA-484A-8B82-19A1284E0E5A}" dt="2020-12-03T10:09:38.98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3488"/>
            <a:ext cx="226218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1pPr>
    <a:lvl2pPr marL="349529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2pPr>
    <a:lvl3pPr marL="699059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3pPr>
    <a:lvl4pPr marL="1048588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4pPr>
    <a:lvl5pPr marL="1398118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5pPr>
    <a:lvl6pPr marL="1747647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6pPr>
    <a:lvl7pPr marL="2097176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7pPr>
    <a:lvl8pPr marL="2446706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8pPr>
    <a:lvl9pPr marL="2796235" algn="l" defTabSz="699059" rtl="0" eaLnBrk="1" latinLnBrk="0" hangingPunct="1">
      <a:defRPr sz="9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858" y="1249149"/>
            <a:ext cx="4407059" cy="2657310"/>
          </a:xfrm>
        </p:spPr>
        <p:txBody>
          <a:bodyPr anchor="b"/>
          <a:lstStyle>
            <a:lvl1pPr algn="ctr"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97" y="4008935"/>
            <a:ext cx="3888581" cy="1842802"/>
          </a:xfrm>
        </p:spPr>
        <p:txBody>
          <a:bodyPr/>
          <a:lstStyle>
            <a:lvl1pPr marL="0" indent="0" algn="ctr">
              <a:buNone/>
              <a:defRPr sz="1361"/>
            </a:lvl1pPr>
            <a:lvl2pPr marL="259232" indent="0" algn="ctr">
              <a:buNone/>
              <a:defRPr sz="1134"/>
            </a:lvl2pPr>
            <a:lvl3pPr marL="518465" indent="0" algn="ctr">
              <a:buNone/>
              <a:defRPr sz="1021"/>
            </a:lvl3pPr>
            <a:lvl4pPr marL="777697" indent="0" algn="ctr">
              <a:buNone/>
              <a:defRPr sz="907"/>
            </a:lvl4pPr>
            <a:lvl5pPr marL="1036930" indent="0" algn="ctr">
              <a:buNone/>
              <a:defRPr sz="907"/>
            </a:lvl5pPr>
            <a:lvl6pPr marL="1296162" indent="0" algn="ctr">
              <a:buNone/>
              <a:defRPr sz="907"/>
            </a:lvl6pPr>
            <a:lvl7pPr marL="1555394" indent="0" algn="ctr">
              <a:buNone/>
              <a:defRPr sz="907"/>
            </a:lvl7pPr>
            <a:lvl8pPr marL="1814627" indent="0" algn="ctr">
              <a:buNone/>
              <a:defRPr sz="907"/>
            </a:lvl8pPr>
            <a:lvl9pPr marL="2073859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75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1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0355" y="406371"/>
            <a:ext cx="1117967" cy="6468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6453" y="406371"/>
            <a:ext cx="3289092" cy="6468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9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3" y="1902877"/>
            <a:ext cx="4471868" cy="3174991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753" y="5107904"/>
            <a:ext cx="4471868" cy="1669653"/>
          </a:xfrm>
        </p:spPr>
        <p:txBody>
          <a:bodyPr/>
          <a:lstStyle>
            <a:lvl1pPr marL="0" indent="0">
              <a:buNone/>
              <a:defRPr sz="1361">
                <a:solidFill>
                  <a:schemeClr val="tx1"/>
                </a:solidFill>
              </a:defRPr>
            </a:lvl1pPr>
            <a:lvl2pPr marL="2592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2pPr>
            <a:lvl3pPr marL="518465" indent="0">
              <a:buNone/>
              <a:defRPr sz="1021">
                <a:solidFill>
                  <a:schemeClr val="tx1">
                    <a:tint val="75000"/>
                  </a:schemeClr>
                </a:solidFill>
              </a:defRPr>
            </a:lvl3pPr>
            <a:lvl4pPr marL="7776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93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61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5394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462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3859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2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453" y="2031853"/>
            <a:ext cx="2203529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4793" y="2031853"/>
            <a:ext cx="2203529" cy="4842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406372"/>
            <a:ext cx="4471868" cy="14753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29" y="1871072"/>
            <a:ext cx="2193403" cy="91698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129" y="2788056"/>
            <a:ext cx="2193403" cy="410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24792" y="1871072"/>
            <a:ext cx="2204205" cy="916984"/>
          </a:xfrm>
        </p:spPr>
        <p:txBody>
          <a:bodyPr anchor="b"/>
          <a:lstStyle>
            <a:lvl1pPr marL="0" indent="0">
              <a:buNone/>
              <a:defRPr sz="1361" b="1"/>
            </a:lvl1pPr>
            <a:lvl2pPr marL="259232" indent="0">
              <a:buNone/>
              <a:defRPr sz="1134" b="1"/>
            </a:lvl2pPr>
            <a:lvl3pPr marL="518465" indent="0">
              <a:buNone/>
              <a:defRPr sz="1021" b="1"/>
            </a:lvl3pPr>
            <a:lvl4pPr marL="777697" indent="0">
              <a:buNone/>
              <a:defRPr sz="907" b="1"/>
            </a:lvl4pPr>
            <a:lvl5pPr marL="1036930" indent="0">
              <a:buNone/>
              <a:defRPr sz="907" b="1"/>
            </a:lvl5pPr>
            <a:lvl6pPr marL="1296162" indent="0">
              <a:buNone/>
              <a:defRPr sz="907" b="1"/>
            </a:lvl6pPr>
            <a:lvl7pPr marL="1555394" indent="0">
              <a:buNone/>
              <a:defRPr sz="907" b="1"/>
            </a:lvl7pPr>
            <a:lvl8pPr marL="1814627" indent="0">
              <a:buNone/>
              <a:defRPr sz="907" b="1"/>
            </a:lvl8pPr>
            <a:lvl9pPr marL="2073859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24792" y="2788056"/>
            <a:ext cx="2204205" cy="4100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7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508847"/>
            <a:ext cx="1672225" cy="1780963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205" y="1098969"/>
            <a:ext cx="2624792" cy="5424164"/>
          </a:xfrm>
        </p:spPr>
        <p:txBody>
          <a:bodyPr/>
          <a:lstStyle>
            <a:lvl1pPr>
              <a:defRPr sz="1814"/>
            </a:lvl1pPr>
            <a:lvl2pPr>
              <a:defRPr sz="1588"/>
            </a:lvl2pPr>
            <a:lvl3pPr>
              <a:defRPr sz="1361"/>
            </a:lvl3pPr>
            <a:lvl4pPr>
              <a:defRPr sz="1134"/>
            </a:lvl4pPr>
            <a:lvl5pPr>
              <a:defRPr sz="1134"/>
            </a:lvl5pPr>
            <a:lvl6pPr>
              <a:defRPr sz="1134"/>
            </a:lvl6pPr>
            <a:lvl7pPr>
              <a:defRPr sz="1134"/>
            </a:lvl7pPr>
            <a:lvl8pPr>
              <a:defRPr sz="1134"/>
            </a:lvl8pPr>
            <a:lvl9pPr>
              <a:defRPr sz="1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2289810"/>
            <a:ext cx="1672225" cy="4242156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01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29" y="508847"/>
            <a:ext cx="1672225" cy="1780963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4205" y="1098969"/>
            <a:ext cx="2624792" cy="5424164"/>
          </a:xfrm>
        </p:spPr>
        <p:txBody>
          <a:bodyPr anchor="t"/>
          <a:lstStyle>
            <a:lvl1pPr marL="0" indent="0">
              <a:buNone/>
              <a:defRPr sz="1814"/>
            </a:lvl1pPr>
            <a:lvl2pPr marL="259232" indent="0">
              <a:buNone/>
              <a:defRPr sz="1588"/>
            </a:lvl2pPr>
            <a:lvl3pPr marL="518465" indent="0">
              <a:buNone/>
              <a:defRPr sz="1361"/>
            </a:lvl3pPr>
            <a:lvl4pPr marL="777697" indent="0">
              <a:buNone/>
              <a:defRPr sz="1134"/>
            </a:lvl4pPr>
            <a:lvl5pPr marL="1036930" indent="0">
              <a:buNone/>
              <a:defRPr sz="1134"/>
            </a:lvl5pPr>
            <a:lvl6pPr marL="1296162" indent="0">
              <a:buNone/>
              <a:defRPr sz="1134"/>
            </a:lvl6pPr>
            <a:lvl7pPr marL="1555394" indent="0">
              <a:buNone/>
              <a:defRPr sz="1134"/>
            </a:lvl7pPr>
            <a:lvl8pPr marL="1814627" indent="0">
              <a:buNone/>
              <a:defRPr sz="1134"/>
            </a:lvl8pPr>
            <a:lvl9pPr marL="2073859" indent="0">
              <a:buNone/>
              <a:defRPr sz="1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29" y="2289810"/>
            <a:ext cx="1672225" cy="4242156"/>
          </a:xfrm>
        </p:spPr>
        <p:txBody>
          <a:bodyPr/>
          <a:lstStyle>
            <a:lvl1pPr marL="0" indent="0">
              <a:buNone/>
              <a:defRPr sz="907"/>
            </a:lvl1pPr>
            <a:lvl2pPr marL="259232" indent="0">
              <a:buNone/>
              <a:defRPr sz="794"/>
            </a:lvl2pPr>
            <a:lvl3pPr marL="518465" indent="0">
              <a:buNone/>
              <a:defRPr sz="680"/>
            </a:lvl3pPr>
            <a:lvl4pPr marL="777697" indent="0">
              <a:buNone/>
              <a:defRPr sz="567"/>
            </a:lvl4pPr>
            <a:lvl5pPr marL="1036930" indent="0">
              <a:buNone/>
              <a:defRPr sz="567"/>
            </a:lvl5pPr>
            <a:lvl6pPr marL="1296162" indent="0">
              <a:buNone/>
              <a:defRPr sz="567"/>
            </a:lvl6pPr>
            <a:lvl7pPr marL="1555394" indent="0">
              <a:buNone/>
              <a:defRPr sz="567"/>
            </a:lvl7pPr>
            <a:lvl8pPr marL="1814627" indent="0">
              <a:buNone/>
              <a:defRPr sz="567"/>
            </a:lvl8pPr>
            <a:lvl9pPr marL="2073859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07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454" y="406372"/>
            <a:ext cx="4471868" cy="1475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454" y="2031853"/>
            <a:ext cx="4471868" cy="48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453" y="7074384"/>
            <a:ext cx="1166574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7457" y="7074384"/>
            <a:ext cx="1749862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1748" y="7074384"/>
            <a:ext cx="1166574" cy="40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8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8465" rtl="0" eaLnBrk="1" latinLnBrk="0" hangingPunct="1">
        <a:lnSpc>
          <a:spcPct val="90000"/>
        </a:lnSpc>
        <a:spcBef>
          <a:spcPct val="0"/>
        </a:spcBef>
        <a:buNone/>
        <a:defRPr sz="24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616" indent="-129616" algn="l" defTabSz="518465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388849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64808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90731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166546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425778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685011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944243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203475" indent="-129616" algn="l" defTabSz="518465" rtl="0" eaLnBrk="1" latinLnBrk="0" hangingPunct="1">
        <a:lnSpc>
          <a:spcPct val="90000"/>
        </a:lnSpc>
        <a:spcBef>
          <a:spcPts val="284"/>
        </a:spcBef>
        <a:buFont typeface="Arial" panose="020B0604020202020204" pitchFamily="34" charset="0"/>
        <a:buChar char="•"/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2pPr>
      <a:lvl3pPr marL="518465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3pPr>
      <a:lvl4pPr marL="77769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5pPr>
      <a:lvl6pPr marL="1296162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6pPr>
      <a:lvl7pPr marL="1555394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7pPr>
      <a:lvl8pPr marL="1814627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8pPr>
      <a:lvl9pPr marL="2073859" algn="l" defTabSz="518465" rtl="0" eaLnBrk="1" latinLnBrk="0" hangingPunct="1">
        <a:defRPr sz="10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CC089D5C-08B5-4FC9-B6A1-09FF16636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17"/>
          <a:stretch/>
        </p:blipFill>
        <p:spPr>
          <a:xfrm>
            <a:off x="44679" y="568829"/>
            <a:ext cx="2520000" cy="232216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894C308-5479-4958-95B7-4AFA12F3B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64"/>
          <a:stretch/>
        </p:blipFill>
        <p:spPr>
          <a:xfrm>
            <a:off x="2601939" y="559306"/>
            <a:ext cx="2520000" cy="2329166"/>
          </a:xfrm>
          <a:prstGeom prst="rect">
            <a:avLst/>
          </a:prstGeom>
        </p:spPr>
      </p:pic>
      <p:sp>
        <p:nvSpPr>
          <p:cNvPr id="73" name="CasellaDiTesto 6">
            <a:extLst>
              <a:ext uri="{FF2B5EF4-FFF2-40B4-BE49-F238E27FC236}">
                <a16:creationId xmlns:a16="http://schemas.microsoft.com/office/drawing/2014/main" id="{C1F1EB35-BAEA-4A45-955E-07B932710086}"/>
              </a:ext>
            </a:extLst>
          </p:cNvPr>
          <p:cNvSpPr txBox="1"/>
          <p:nvPr/>
        </p:nvSpPr>
        <p:spPr>
          <a:xfrm>
            <a:off x="2239902" y="657498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9D3020-F18B-483E-AB1B-C9B570A9BAAB}"/>
              </a:ext>
            </a:extLst>
          </p:cNvPr>
          <p:cNvSpPr txBox="1"/>
          <p:nvPr/>
        </p:nvSpPr>
        <p:spPr>
          <a:xfrm>
            <a:off x="1131" y="210364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6 UTC to 2018/10/03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0 am </a:t>
            </a:r>
          </a:p>
          <a:p>
            <a:pPr algn="ctr"/>
            <a:r>
              <a:rPr lang="en-GB" sz="1000" dirty="0"/>
              <a:t>to 2018/10/03 12 am)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B4DB25-B93B-454A-AEC6-58626DDED613}"/>
              </a:ext>
            </a:extLst>
          </p:cNvPr>
          <p:cNvSpPr txBox="1"/>
          <p:nvPr/>
        </p:nvSpPr>
        <p:spPr>
          <a:xfrm>
            <a:off x="2564679" y="2103642"/>
            <a:ext cx="14049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2018/10/03 18 UTC to </a:t>
            </a:r>
          </a:p>
          <a:p>
            <a:pPr algn="ctr"/>
            <a:r>
              <a:rPr lang="en-GB" sz="1000" dirty="0"/>
              <a:t>2018/10/04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2018/10/03 12 am </a:t>
            </a:r>
          </a:p>
          <a:p>
            <a:pPr algn="ctr"/>
            <a:r>
              <a:rPr lang="en-GB" sz="1000" dirty="0"/>
              <a:t>to 2018/10/04 0 am)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8F5167D-A5A5-4F15-9612-E5E4265574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43"/>
          <a:stretch/>
        </p:blipFill>
        <p:spPr>
          <a:xfrm>
            <a:off x="44679" y="2911776"/>
            <a:ext cx="2520000" cy="231866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8C9181E-FA49-46EF-B9E4-75349F8E41E6}"/>
              </a:ext>
            </a:extLst>
          </p:cNvPr>
          <p:cNvSpPr txBox="1"/>
          <p:nvPr/>
        </p:nvSpPr>
        <p:spPr>
          <a:xfrm>
            <a:off x="1132" y="445632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6 UTC to </a:t>
            </a:r>
          </a:p>
          <a:p>
            <a:pPr algn="ctr"/>
            <a:r>
              <a:rPr lang="en-GB" sz="1000" dirty="0"/>
              <a:t>2018/10/04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0 am </a:t>
            </a:r>
          </a:p>
          <a:p>
            <a:pPr algn="ctr"/>
            <a:r>
              <a:rPr lang="en-GB" sz="1000" dirty="0"/>
              <a:t>to 2018/10/04 12 am)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B509C32-D02A-4D25-9F9B-DE9C9F0B88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117"/>
          <a:stretch/>
        </p:blipFill>
        <p:spPr>
          <a:xfrm>
            <a:off x="2608226" y="2911776"/>
            <a:ext cx="2509200" cy="233144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37DB6D8-E802-443E-9DC7-04D25A1E59D1}"/>
              </a:ext>
            </a:extLst>
          </p:cNvPr>
          <p:cNvSpPr txBox="1"/>
          <p:nvPr/>
        </p:nvSpPr>
        <p:spPr>
          <a:xfrm>
            <a:off x="2564679" y="4453924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2018/10/04 18 UTC to </a:t>
            </a:r>
          </a:p>
          <a:p>
            <a:pPr algn="ctr"/>
            <a:r>
              <a:rPr lang="en-GB" sz="1000" dirty="0"/>
              <a:t>2018/10/05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2018/10/04 12 am </a:t>
            </a:r>
          </a:p>
          <a:p>
            <a:pPr algn="ctr"/>
            <a:r>
              <a:rPr lang="en-GB" sz="1000" dirty="0"/>
              <a:t>to 2018/10/05 0 am)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8FA2299B-962A-4182-8383-983E2C9104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117"/>
          <a:stretch/>
        </p:blipFill>
        <p:spPr>
          <a:xfrm>
            <a:off x="45880" y="5260984"/>
            <a:ext cx="2520000" cy="232216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C072567-C7BE-4937-9FD7-9EE782AFC8A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243"/>
          <a:stretch/>
        </p:blipFill>
        <p:spPr>
          <a:xfrm>
            <a:off x="2610358" y="5264485"/>
            <a:ext cx="2509200" cy="230872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A7C4272-B52A-4F28-969A-B04FD696D68C}"/>
              </a:ext>
            </a:extLst>
          </p:cNvPr>
          <p:cNvSpPr txBox="1"/>
          <p:nvPr/>
        </p:nvSpPr>
        <p:spPr>
          <a:xfrm>
            <a:off x="1880" y="6776901"/>
            <a:ext cx="14049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6 UTC to </a:t>
            </a:r>
          </a:p>
          <a:p>
            <a:pPr algn="ctr"/>
            <a:r>
              <a:rPr lang="en-GB" sz="1000" dirty="0"/>
              <a:t>2018/10/05 18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0 am </a:t>
            </a:r>
          </a:p>
          <a:p>
            <a:pPr algn="ctr"/>
            <a:r>
              <a:rPr lang="en-GB" sz="1000" dirty="0"/>
              <a:t>to 2018/10/05 12 am)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A688C5-6F22-40EC-AC6E-6565B2F8B6DE}"/>
              </a:ext>
            </a:extLst>
          </p:cNvPr>
          <p:cNvSpPr txBox="1"/>
          <p:nvPr/>
        </p:nvSpPr>
        <p:spPr>
          <a:xfrm>
            <a:off x="2564678" y="6780902"/>
            <a:ext cx="14049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2018/10/05 18UTC to </a:t>
            </a:r>
          </a:p>
          <a:p>
            <a:pPr algn="ctr"/>
            <a:r>
              <a:rPr lang="en-GB" sz="1000" dirty="0"/>
              <a:t>2018/10/06 6 UTC</a:t>
            </a:r>
          </a:p>
          <a:p>
            <a:pPr algn="ctr"/>
            <a:endParaRPr lang="en-GB" sz="500" dirty="0"/>
          </a:p>
          <a:p>
            <a:pPr algn="ctr"/>
            <a:r>
              <a:rPr lang="en-GB" sz="1000" dirty="0"/>
              <a:t>(LT: 2018/10/05 12 am </a:t>
            </a:r>
          </a:p>
          <a:p>
            <a:pPr algn="ctr"/>
            <a:r>
              <a:rPr lang="en-GB" sz="1000" dirty="0"/>
              <a:t>to 2018/10/06 0 am)</a:t>
            </a:r>
          </a:p>
        </p:txBody>
      </p:sp>
      <p:sp>
        <p:nvSpPr>
          <p:cNvPr id="122" name="CasellaDiTesto 6">
            <a:extLst>
              <a:ext uri="{FF2B5EF4-FFF2-40B4-BE49-F238E27FC236}">
                <a16:creationId xmlns:a16="http://schemas.microsoft.com/office/drawing/2014/main" id="{6C5BCE91-B932-4407-B663-F006F45393EA}"/>
              </a:ext>
            </a:extLst>
          </p:cNvPr>
          <p:cNvSpPr txBox="1"/>
          <p:nvPr/>
        </p:nvSpPr>
        <p:spPr>
          <a:xfrm>
            <a:off x="4795525" y="651843"/>
            <a:ext cx="25307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b</a:t>
            </a:r>
            <a:endParaRPr lang="en-GB" sz="1200" b="1" dirty="0"/>
          </a:p>
        </p:txBody>
      </p:sp>
      <p:sp>
        <p:nvSpPr>
          <p:cNvPr id="123" name="CasellaDiTesto 6">
            <a:extLst>
              <a:ext uri="{FF2B5EF4-FFF2-40B4-BE49-F238E27FC236}">
                <a16:creationId xmlns:a16="http://schemas.microsoft.com/office/drawing/2014/main" id="{0A5AC356-629C-4D8D-8BA0-B8F259FAD1C3}"/>
              </a:ext>
            </a:extLst>
          </p:cNvPr>
          <p:cNvSpPr txBox="1"/>
          <p:nvPr/>
        </p:nvSpPr>
        <p:spPr>
          <a:xfrm>
            <a:off x="2239902" y="3007190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c</a:t>
            </a:r>
            <a:endParaRPr lang="en-GB" sz="1200" b="1" dirty="0"/>
          </a:p>
        </p:txBody>
      </p:sp>
      <p:sp>
        <p:nvSpPr>
          <p:cNvPr id="124" name="CasellaDiTesto 6">
            <a:extLst>
              <a:ext uri="{FF2B5EF4-FFF2-40B4-BE49-F238E27FC236}">
                <a16:creationId xmlns:a16="http://schemas.microsoft.com/office/drawing/2014/main" id="{4C03DEBD-F785-4043-8735-10587BE8CF82}"/>
              </a:ext>
            </a:extLst>
          </p:cNvPr>
          <p:cNvSpPr txBox="1"/>
          <p:nvPr/>
        </p:nvSpPr>
        <p:spPr>
          <a:xfrm>
            <a:off x="4795525" y="3007189"/>
            <a:ext cx="25307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d</a:t>
            </a:r>
            <a:endParaRPr lang="en-GB" sz="1200" b="1" dirty="0"/>
          </a:p>
        </p:txBody>
      </p:sp>
      <p:sp>
        <p:nvSpPr>
          <p:cNvPr id="125" name="CasellaDiTesto 6">
            <a:extLst>
              <a:ext uri="{FF2B5EF4-FFF2-40B4-BE49-F238E27FC236}">
                <a16:creationId xmlns:a16="http://schemas.microsoft.com/office/drawing/2014/main" id="{B171A694-212B-42FC-AE27-B82946F0834E}"/>
              </a:ext>
            </a:extLst>
          </p:cNvPr>
          <p:cNvSpPr txBox="1"/>
          <p:nvPr/>
        </p:nvSpPr>
        <p:spPr>
          <a:xfrm>
            <a:off x="2239902" y="5365880"/>
            <a:ext cx="252000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e</a:t>
            </a:r>
            <a:endParaRPr lang="en-GB" sz="1200" b="1" dirty="0"/>
          </a:p>
        </p:txBody>
      </p:sp>
      <p:sp>
        <p:nvSpPr>
          <p:cNvPr id="126" name="CasellaDiTesto 6">
            <a:extLst>
              <a:ext uri="{FF2B5EF4-FFF2-40B4-BE49-F238E27FC236}">
                <a16:creationId xmlns:a16="http://schemas.microsoft.com/office/drawing/2014/main" id="{852249B6-59D3-4A11-88E7-2B055556E401}"/>
              </a:ext>
            </a:extLst>
          </p:cNvPr>
          <p:cNvSpPr txBox="1"/>
          <p:nvPr/>
        </p:nvSpPr>
        <p:spPr>
          <a:xfrm>
            <a:off x="4795525" y="5365880"/>
            <a:ext cx="253079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f</a:t>
            </a:r>
            <a:endParaRPr lang="en-GB" sz="1200" b="1" dirty="0"/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C6BDC204-AB53-4BAD-BEBA-5F92B4B7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" y="369820"/>
            <a:ext cx="5072747" cy="1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C9238E1A-5BE6-4C4B-8F30-BC8AA2B6099F}"/>
              </a:ext>
            </a:extLst>
          </p:cNvPr>
          <p:cNvSpPr/>
          <p:nvPr/>
        </p:nvSpPr>
        <p:spPr>
          <a:xfrm>
            <a:off x="1619052" y="4644942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3844AC-52CB-4BD1-B39E-79B285BAE08D}"/>
              </a:ext>
            </a:extLst>
          </p:cNvPr>
          <p:cNvSpPr txBox="1"/>
          <p:nvPr/>
        </p:nvSpPr>
        <p:spPr>
          <a:xfrm>
            <a:off x="-50652" y="0"/>
            <a:ext cx="5308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mm / 12h</a:t>
            </a:r>
            <a:endParaRPr lang="en-GB" sz="200" dirty="0"/>
          </a:p>
          <a:p>
            <a:r>
              <a:rPr lang="en-GB" sz="1000" dirty="0"/>
              <a:t> 0                  1                   20                  40                 60               100                 150               250            500</a:t>
            </a:r>
          </a:p>
        </p:txBody>
      </p:sp>
    </p:spTree>
    <p:extLst>
      <p:ext uri="{BB962C8B-B14F-4D97-AF65-F5344CB8AC3E}">
        <p14:creationId xmlns:p14="http://schemas.microsoft.com/office/powerpoint/2010/main" val="463016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18431</TotalTime>
  <Words>127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2021-01-22T16:07:31Z</dcterms:modified>
</cp:coreProperties>
</file>