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11952288" cy="7991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6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4D6480-94C7-4D31-A852-C808A49439DD}" v="201" dt="2020-12-03T15:03:41.4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BF4D6480-94C7-4D31-A852-C808A49439DD}"/>
    <pc:docChg chg="undo custSel addSld delSld modSld">
      <pc:chgData name="Fatima Pillosu" userId="a6295d4dc9e22643" providerId="LiveId" clId="{BF4D6480-94C7-4D31-A852-C808A49439DD}" dt="2020-12-03T15:04:12.064" v="2592" actId="1035"/>
      <pc:docMkLst>
        <pc:docMk/>
      </pc:docMkLst>
      <pc:sldChg chg="addSp delSp modSp">
        <pc:chgData name="Fatima Pillosu" userId="a6295d4dc9e22643" providerId="LiveId" clId="{BF4D6480-94C7-4D31-A852-C808A49439DD}" dt="2020-12-03T15:04:12.064" v="2592" actId="1035"/>
        <pc:sldMkLst>
          <pc:docMk/>
          <pc:sldMk cId="1556184242" sldId="256"/>
        </pc:sldMkLst>
        <pc:spChg chg="add del mod">
          <ac:chgData name="Fatima Pillosu" userId="a6295d4dc9e22643" providerId="LiveId" clId="{BF4D6480-94C7-4D31-A852-C808A49439DD}" dt="2020-12-03T12:23:23.068" v="688"/>
          <ac:spMkLst>
            <pc:docMk/>
            <pc:sldMk cId="1556184242" sldId="256"/>
            <ac:spMk id="214" creationId="{6CD4550A-4B54-4269-BA59-CE4423B967DB}"/>
          </ac:spMkLst>
        </pc:spChg>
        <pc:spChg chg="add del mod">
          <ac:chgData name="Fatima Pillosu" userId="a6295d4dc9e22643" providerId="LiveId" clId="{BF4D6480-94C7-4D31-A852-C808A49439DD}" dt="2020-12-03T12:23:23.068" v="688"/>
          <ac:spMkLst>
            <pc:docMk/>
            <pc:sldMk cId="1556184242" sldId="256"/>
            <ac:spMk id="215" creationId="{654F04A0-0E4D-41BC-99CD-8B6A1AA6DB62}"/>
          </ac:spMkLst>
        </pc:spChg>
        <pc:spChg chg="add del mod">
          <ac:chgData name="Fatima Pillosu" userId="a6295d4dc9e22643" providerId="LiveId" clId="{BF4D6480-94C7-4D31-A852-C808A49439DD}" dt="2020-12-03T12:22:31.723" v="682" actId="478"/>
          <ac:spMkLst>
            <pc:docMk/>
            <pc:sldMk cId="1556184242" sldId="256"/>
            <ac:spMk id="217" creationId="{4E450EED-FFA1-4494-AC18-A4BE08F02DDC}"/>
          </ac:spMkLst>
        </pc:spChg>
        <pc:spChg chg="add del mod">
          <ac:chgData name="Fatima Pillosu" userId="a6295d4dc9e22643" providerId="LiveId" clId="{BF4D6480-94C7-4D31-A852-C808A49439DD}" dt="2020-12-03T12:23:52.312" v="691"/>
          <ac:spMkLst>
            <pc:docMk/>
            <pc:sldMk cId="1556184242" sldId="256"/>
            <ac:spMk id="220" creationId="{3B38F65D-69FC-4454-952D-FF69D0CD6574}"/>
          </ac:spMkLst>
        </pc:spChg>
        <pc:spChg chg="add del mod">
          <ac:chgData name="Fatima Pillosu" userId="a6295d4dc9e22643" providerId="LiveId" clId="{BF4D6480-94C7-4D31-A852-C808A49439DD}" dt="2020-12-03T12:23:52.312" v="691"/>
          <ac:spMkLst>
            <pc:docMk/>
            <pc:sldMk cId="1556184242" sldId="256"/>
            <ac:spMk id="221" creationId="{C069D717-2E3E-4AFA-B74D-0576EC53405A}"/>
          </ac:spMkLst>
        </pc:spChg>
        <pc:spChg chg="add del mod">
          <ac:chgData name="Fatima Pillosu" userId="a6295d4dc9e22643" providerId="LiveId" clId="{BF4D6480-94C7-4D31-A852-C808A49439DD}" dt="2020-12-03T12:23:52.312" v="691"/>
          <ac:spMkLst>
            <pc:docMk/>
            <pc:sldMk cId="1556184242" sldId="256"/>
            <ac:spMk id="222" creationId="{65574755-B105-4411-96FD-935C5F861BAE}"/>
          </ac:spMkLst>
        </pc:spChg>
        <pc:spChg chg="add del mod">
          <ac:chgData name="Fatima Pillosu" userId="a6295d4dc9e22643" providerId="LiveId" clId="{BF4D6480-94C7-4D31-A852-C808A49439DD}" dt="2020-12-03T12:23:52.312" v="691"/>
          <ac:spMkLst>
            <pc:docMk/>
            <pc:sldMk cId="1556184242" sldId="256"/>
            <ac:spMk id="225" creationId="{79A8648B-2F6A-4305-9F03-AE00356E030F}"/>
          </ac:spMkLst>
        </pc:spChg>
        <pc:spChg chg="add del mod">
          <ac:chgData name="Fatima Pillosu" userId="a6295d4dc9e22643" providerId="LiveId" clId="{BF4D6480-94C7-4D31-A852-C808A49439DD}" dt="2020-12-03T12:23:52.312" v="691"/>
          <ac:spMkLst>
            <pc:docMk/>
            <pc:sldMk cId="1556184242" sldId="256"/>
            <ac:spMk id="228" creationId="{900D4ADF-ABCB-406B-B0DB-1C644364F9D0}"/>
          </ac:spMkLst>
        </pc:spChg>
        <pc:spChg chg="add del mod">
          <ac:chgData name="Fatima Pillosu" userId="a6295d4dc9e22643" providerId="LiveId" clId="{BF4D6480-94C7-4D31-A852-C808A49439DD}" dt="2020-12-03T12:23:52.312" v="691"/>
          <ac:spMkLst>
            <pc:docMk/>
            <pc:sldMk cId="1556184242" sldId="256"/>
            <ac:spMk id="230" creationId="{930DE73F-A757-466C-A7DC-A308437BAEEC}"/>
          </ac:spMkLst>
        </pc:spChg>
        <pc:spChg chg="add del mod">
          <ac:chgData name="Fatima Pillosu" userId="a6295d4dc9e22643" providerId="LiveId" clId="{BF4D6480-94C7-4D31-A852-C808A49439DD}" dt="2020-12-03T12:23:52.312" v="691"/>
          <ac:spMkLst>
            <pc:docMk/>
            <pc:sldMk cId="1556184242" sldId="256"/>
            <ac:spMk id="232" creationId="{3080492C-50B3-4689-B9FD-B9E4F9DB9FB9}"/>
          </ac:spMkLst>
        </pc:spChg>
        <pc:spChg chg="add del mod">
          <ac:chgData name="Fatima Pillosu" userId="a6295d4dc9e22643" providerId="LiveId" clId="{BF4D6480-94C7-4D31-A852-C808A49439DD}" dt="2020-12-03T12:23:52.312" v="691"/>
          <ac:spMkLst>
            <pc:docMk/>
            <pc:sldMk cId="1556184242" sldId="256"/>
            <ac:spMk id="233" creationId="{12C64A59-C16D-4486-8002-65ADE09031DC}"/>
          </ac:spMkLst>
        </pc:spChg>
        <pc:spChg chg="add del mod">
          <ac:chgData name="Fatima Pillosu" userId="a6295d4dc9e22643" providerId="LiveId" clId="{BF4D6480-94C7-4D31-A852-C808A49439DD}" dt="2020-12-03T12:23:52.312" v="691"/>
          <ac:spMkLst>
            <pc:docMk/>
            <pc:sldMk cId="1556184242" sldId="256"/>
            <ac:spMk id="234" creationId="{FE4327EF-82D0-47FD-A1C6-62145F3F838C}"/>
          </ac:spMkLst>
        </pc:spChg>
        <pc:spChg chg="add del mod">
          <ac:chgData name="Fatima Pillosu" userId="a6295d4dc9e22643" providerId="LiveId" clId="{BF4D6480-94C7-4D31-A852-C808A49439DD}" dt="2020-12-03T12:23:52.312" v="691"/>
          <ac:spMkLst>
            <pc:docMk/>
            <pc:sldMk cId="1556184242" sldId="256"/>
            <ac:spMk id="235" creationId="{42640C55-1D83-43F7-8A4F-E940147A10E7}"/>
          </ac:spMkLst>
        </pc:spChg>
        <pc:spChg chg="del mod">
          <ac:chgData name="Fatima Pillosu" userId="a6295d4dc9e22643" providerId="LiveId" clId="{BF4D6480-94C7-4D31-A852-C808A49439DD}" dt="2020-12-03T12:23:23.068" v="688"/>
          <ac:spMkLst>
            <pc:docMk/>
            <pc:sldMk cId="1556184242" sldId="256"/>
            <ac:spMk id="264" creationId="{6D4B61FB-7E17-4470-A139-C839F1D18735}"/>
          </ac:spMkLst>
        </pc:spChg>
        <pc:spChg chg="del mod ord">
          <ac:chgData name="Fatima Pillosu" userId="a6295d4dc9e22643" providerId="LiveId" clId="{BF4D6480-94C7-4D31-A852-C808A49439DD}" dt="2020-12-03T12:23:23.068" v="688"/>
          <ac:spMkLst>
            <pc:docMk/>
            <pc:sldMk cId="1556184242" sldId="256"/>
            <ac:spMk id="265" creationId="{247DF5F4-4BD2-4536-A653-96DF231CB8A0}"/>
          </ac:spMkLst>
        </pc:spChg>
        <pc:spChg chg="del mod topLvl">
          <ac:chgData name="Fatima Pillosu" userId="a6295d4dc9e22643" providerId="LiveId" clId="{BF4D6480-94C7-4D31-A852-C808A49439DD}" dt="2020-12-03T12:23:23.068" v="688"/>
          <ac:spMkLst>
            <pc:docMk/>
            <pc:sldMk cId="1556184242" sldId="256"/>
            <ac:spMk id="268" creationId="{085AB9E4-74B6-4BD2-87F8-474F29823CF4}"/>
          </ac:spMkLst>
        </pc:spChg>
        <pc:spChg chg="del mod topLvl">
          <ac:chgData name="Fatima Pillosu" userId="a6295d4dc9e22643" providerId="LiveId" clId="{BF4D6480-94C7-4D31-A852-C808A49439DD}" dt="2020-12-03T12:23:23.068" v="688"/>
          <ac:spMkLst>
            <pc:docMk/>
            <pc:sldMk cId="1556184242" sldId="256"/>
            <ac:spMk id="270" creationId="{2C530201-2866-42EC-AD7B-C81B5CC856D8}"/>
          </ac:spMkLst>
        </pc:spChg>
        <pc:spChg chg="del mod topLvl">
          <ac:chgData name="Fatima Pillosu" userId="a6295d4dc9e22643" providerId="LiveId" clId="{BF4D6480-94C7-4D31-A852-C808A49439DD}" dt="2020-12-03T12:23:23.068" v="688"/>
          <ac:spMkLst>
            <pc:docMk/>
            <pc:sldMk cId="1556184242" sldId="256"/>
            <ac:spMk id="274" creationId="{EBC6DF34-06EB-43BD-BF2F-64759FF1878C}"/>
          </ac:spMkLst>
        </pc:spChg>
        <pc:spChg chg="del mod topLvl">
          <ac:chgData name="Fatima Pillosu" userId="a6295d4dc9e22643" providerId="LiveId" clId="{BF4D6480-94C7-4D31-A852-C808A49439DD}" dt="2020-12-03T12:23:23.068" v="688"/>
          <ac:spMkLst>
            <pc:docMk/>
            <pc:sldMk cId="1556184242" sldId="256"/>
            <ac:spMk id="279" creationId="{CAAD77A4-C975-458D-B8E9-12EE5C3611F8}"/>
          </ac:spMkLst>
        </pc:spChg>
        <pc:spChg chg="del mod topLvl">
          <ac:chgData name="Fatima Pillosu" userId="a6295d4dc9e22643" providerId="LiveId" clId="{BF4D6480-94C7-4D31-A852-C808A49439DD}" dt="2020-12-03T12:23:23.068" v="688"/>
          <ac:spMkLst>
            <pc:docMk/>
            <pc:sldMk cId="1556184242" sldId="256"/>
            <ac:spMk id="282" creationId="{D634D590-B708-4ACC-8E79-1089E4F66C82}"/>
          </ac:spMkLst>
        </pc:spChg>
        <pc:spChg chg="del mod topLvl">
          <ac:chgData name="Fatima Pillosu" userId="a6295d4dc9e22643" providerId="LiveId" clId="{BF4D6480-94C7-4D31-A852-C808A49439DD}" dt="2020-12-03T12:23:23.068" v="688"/>
          <ac:spMkLst>
            <pc:docMk/>
            <pc:sldMk cId="1556184242" sldId="256"/>
            <ac:spMk id="285" creationId="{C64BEA0F-2F9B-46A1-A58F-5D0EC71017E3}"/>
          </ac:spMkLst>
        </pc:spChg>
        <pc:spChg chg="del mod">
          <ac:chgData name="Fatima Pillosu" userId="a6295d4dc9e22643" providerId="LiveId" clId="{BF4D6480-94C7-4D31-A852-C808A49439DD}" dt="2020-12-03T12:23:23.068" v="688"/>
          <ac:spMkLst>
            <pc:docMk/>
            <pc:sldMk cId="1556184242" sldId="256"/>
            <ac:spMk id="286" creationId="{53AB867F-22E9-4B3D-B443-851A9E287442}"/>
          </ac:spMkLst>
        </pc:spChg>
        <pc:spChg chg="del mod">
          <ac:chgData name="Fatima Pillosu" userId="a6295d4dc9e22643" providerId="LiveId" clId="{BF4D6480-94C7-4D31-A852-C808A49439DD}" dt="2020-12-03T12:12:12.659" v="493" actId="478"/>
          <ac:spMkLst>
            <pc:docMk/>
            <pc:sldMk cId="1556184242" sldId="256"/>
            <ac:spMk id="287" creationId="{3779B178-3CAF-4403-B37C-5D79A9ECBCDB}"/>
          </ac:spMkLst>
        </pc:spChg>
        <pc:spChg chg="del mod">
          <ac:chgData name="Fatima Pillosu" userId="a6295d4dc9e22643" providerId="LiveId" clId="{BF4D6480-94C7-4D31-A852-C808A49439DD}" dt="2020-12-03T12:23:23.068" v="688"/>
          <ac:spMkLst>
            <pc:docMk/>
            <pc:sldMk cId="1556184242" sldId="256"/>
            <ac:spMk id="288" creationId="{D66BA7B8-0F4D-4CD0-8E04-705422837BEF}"/>
          </ac:spMkLst>
        </pc:spChg>
        <pc:spChg chg="del mod">
          <ac:chgData name="Fatima Pillosu" userId="a6295d4dc9e22643" providerId="LiveId" clId="{BF4D6480-94C7-4D31-A852-C808A49439DD}" dt="2020-12-03T12:23:23.068" v="688"/>
          <ac:spMkLst>
            <pc:docMk/>
            <pc:sldMk cId="1556184242" sldId="256"/>
            <ac:spMk id="289" creationId="{9495319C-D8A6-431D-91BA-61A96B90E83E}"/>
          </ac:spMkLst>
        </pc:spChg>
        <pc:spChg chg="mod">
          <ac:chgData name="Fatima Pillosu" userId="a6295d4dc9e22643" providerId="LiveId" clId="{BF4D6480-94C7-4D31-A852-C808A49439DD}" dt="2020-12-03T12:18:04.174" v="562" actId="1076"/>
          <ac:spMkLst>
            <pc:docMk/>
            <pc:sldMk cId="1556184242" sldId="256"/>
            <ac:spMk id="291" creationId="{2F485DE0-248C-4837-83C3-7549E295140A}"/>
          </ac:spMkLst>
        </pc:spChg>
        <pc:spChg chg="del mod ord topLvl">
          <ac:chgData name="Fatima Pillosu" userId="a6295d4dc9e22643" providerId="LiveId" clId="{BF4D6480-94C7-4D31-A852-C808A49439DD}" dt="2020-12-03T12:23:23.068" v="688"/>
          <ac:spMkLst>
            <pc:docMk/>
            <pc:sldMk cId="1556184242" sldId="256"/>
            <ac:spMk id="294" creationId="{CFED3AF1-8C1F-4CBE-9AFE-016D3A37675D}"/>
          </ac:spMkLst>
        </pc:spChg>
        <pc:spChg chg="del mod">
          <ac:chgData name="Fatima Pillosu" userId="a6295d4dc9e22643" providerId="LiveId" clId="{BF4D6480-94C7-4D31-A852-C808A49439DD}" dt="2020-12-03T12:14:24.995" v="506" actId="478"/>
          <ac:spMkLst>
            <pc:docMk/>
            <pc:sldMk cId="1556184242" sldId="256"/>
            <ac:spMk id="295" creationId="{52819AFB-8A98-469E-8581-665F8309A2AB}"/>
          </ac:spMkLst>
        </pc:spChg>
        <pc:spChg chg="mod">
          <ac:chgData name="Fatima Pillosu" userId="a6295d4dc9e22643" providerId="LiveId" clId="{BF4D6480-94C7-4D31-A852-C808A49439DD}" dt="2020-12-03T12:04:22.509" v="414" actId="14100"/>
          <ac:spMkLst>
            <pc:docMk/>
            <pc:sldMk cId="1556184242" sldId="256"/>
            <ac:spMk id="297" creationId="{A0137885-16B0-4229-A74A-24C20E299276}"/>
          </ac:spMkLst>
        </pc:spChg>
        <pc:spChg chg="mod">
          <ac:chgData name="Fatima Pillosu" userId="a6295d4dc9e22643" providerId="LiveId" clId="{BF4D6480-94C7-4D31-A852-C808A49439DD}" dt="2020-12-03T12:04:29.571" v="416" actId="14100"/>
          <ac:spMkLst>
            <pc:docMk/>
            <pc:sldMk cId="1556184242" sldId="256"/>
            <ac:spMk id="298" creationId="{C28D8EF6-1E48-40A1-B44C-9C5306E33730}"/>
          </ac:spMkLst>
        </pc:spChg>
        <pc:spChg chg="mod">
          <ac:chgData name="Fatima Pillosu" userId="a6295d4dc9e22643" providerId="LiveId" clId="{BF4D6480-94C7-4D31-A852-C808A49439DD}" dt="2020-12-03T11:55:07.049" v="370" actId="255"/>
          <ac:spMkLst>
            <pc:docMk/>
            <pc:sldMk cId="1556184242" sldId="256"/>
            <ac:spMk id="300" creationId="{10A9D37B-5E8B-4F91-A940-AB118C8E716D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03" creationId="{B0D0EE5B-F9F6-4793-815C-785C58D1F894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04" creationId="{36A55874-0D0D-4749-9E8E-3D28890F6F30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05" creationId="{2911911E-1B54-4342-ABB9-541814933D9D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06" creationId="{F27F222B-E0B4-45D1-B694-8236E7CFB10D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07" creationId="{A6A8A3E6-6A82-45FE-938C-33B85791C2A0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08" creationId="{C6F5B18C-62E2-4A2F-A272-12328AC2253C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09" creationId="{C4F9659F-CEF3-4D74-9ABC-4EDCF2349B70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10" creationId="{38FB7C78-7825-4E18-B8B8-E7531005CD06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11" creationId="{BA8E35E8-6DB1-4EED-B515-E49FF2A0EBE3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12" creationId="{DE5FCCEE-D2DD-4A49-A548-0CB85FDE544E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13" creationId="{541562D9-1FF4-429E-A765-6E1F7021C0F5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14" creationId="{AF53163D-F18C-48EC-8D1B-43C11EB528A9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15" creationId="{ED5C270D-9184-4AE6-9B55-1627BE4A49CC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16" creationId="{160B3024-805F-4C61-9798-C8756BF47F70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17" creationId="{39E583A5-5500-4C53-83EF-760C4C640722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18" creationId="{013027AD-111D-4C07-BE73-8F73C79D1437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19" creationId="{55EA5DF2-4C8D-4DCD-B4F1-5C1213DBAE48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20" creationId="{51CE513B-F160-474B-A5C8-6192A34B9763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21" creationId="{02672B2C-8AE6-4FBF-BC16-0BDA2F262E00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22" creationId="{B03D890B-A3C8-475E-92D4-CE57D03352D2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23" creationId="{52E19FAA-88A7-46B4-8E0B-F81BDDDC2EBF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24" creationId="{BE5AC55E-1818-473F-95A9-CBA92F9E20EB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25" creationId="{B54CB133-E2CF-406B-A8A9-19CA06CB31EC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26" creationId="{A423BC70-246A-4487-AFA6-9E4DB66087C2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27" creationId="{0FB17ECB-364E-40AA-8E30-2585469407C4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28" creationId="{18DE0BFB-134B-431D-80B8-52E5B82A1706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29" creationId="{444979FA-9E8B-4E4E-AD54-1BB6376BFD9D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30" creationId="{CE79A6C3-F979-4179-9CA8-616A7B4D4A06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31" creationId="{4C977E51-6ECB-44C6-B6BB-C2DF6872211D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32" creationId="{837B3902-8C4A-4515-A770-F53B54A90812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33" creationId="{B8601F38-0A7D-4690-8D43-7F70A6EF83CC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34" creationId="{5EB82750-7ED2-4EC7-B1A8-1E20D7264C8E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35" creationId="{4312D3BD-2B8F-4E6B-ACFD-EC6F25580B3A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36" creationId="{5B01DC57-9B25-4986-94D0-91E42C750357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37" creationId="{29013F2F-19A1-4766-82CE-8960B12EB873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38" creationId="{1A56A990-8C86-4EC9-89F5-446C528A2010}"/>
          </ac:spMkLst>
        </pc:spChg>
        <pc:spChg chg="mod">
          <ac:chgData name="Fatima Pillosu" userId="a6295d4dc9e22643" providerId="LiveId" clId="{BF4D6480-94C7-4D31-A852-C808A49439DD}" dt="2020-12-03T11:54:43.633" v="367" actId="255"/>
          <ac:spMkLst>
            <pc:docMk/>
            <pc:sldMk cId="1556184242" sldId="256"/>
            <ac:spMk id="339" creationId="{09EEB37D-0B81-4113-AB5C-76EA5516A82D}"/>
          </ac:spMkLst>
        </pc:spChg>
        <pc:spChg chg="del mod">
          <ac:chgData name="Fatima Pillosu" userId="a6295d4dc9e22643" providerId="LiveId" clId="{BF4D6480-94C7-4D31-A852-C808A49439DD}" dt="2020-12-03T12:23:23.068" v="688"/>
          <ac:spMkLst>
            <pc:docMk/>
            <pc:sldMk cId="1556184242" sldId="256"/>
            <ac:spMk id="340" creationId="{6E73D7E0-FD59-41A1-8570-602AFEAB606B}"/>
          </ac:spMkLst>
        </pc:spChg>
        <pc:spChg chg="del mod">
          <ac:chgData name="Fatima Pillosu" userId="a6295d4dc9e22643" providerId="LiveId" clId="{BF4D6480-94C7-4D31-A852-C808A49439DD}" dt="2020-12-03T12:23:23.068" v="688"/>
          <ac:spMkLst>
            <pc:docMk/>
            <pc:sldMk cId="1556184242" sldId="256"/>
            <ac:spMk id="341" creationId="{FC0B7E3F-1CB6-4D65-ABDF-9AFC745494F7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45" creationId="{12BAB134-B936-4D65-84F8-FC92AD9878E0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46" creationId="{4ABDBB57-9326-4869-AF96-CC98B8744ECF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47" creationId="{0D148ECE-49C0-4618-902E-2A1CAE52EDF8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48" creationId="{B30350E1-C4A5-4BD3-90D1-4EF1823FB5CC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49" creationId="{95D94303-D654-4593-869D-219DA4EDC35B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50" creationId="{29C4C565-5C1D-4DC3-B2F5-D0BA0CF24B37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51" creationId="{B0606134-0B0A-44A5-B88D-3A247A991E47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52" creationId="{38A60D49-1AE9-4E90-B6AC-5C792C3D5142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53" creationId="{1972E635-7A19-42C8-AE98-6BD01DE7AE44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54" creationId="{0759080A-757D-42A6-9362-3E7F2B641553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55" creationId="{09EA9227-F666-40BC-BF51-3A2AE638241F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56" creationId="{70388CF6-1C1F-497A-8BE2-5B49C4CA6BD8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57" creationId="{8F66D639-F447-44C0-BEA7-14570A484BC7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59" creationId="{F5807A76-E642-49E2-8FDC-CB308337D402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60" creationId="{62197F8C-04C0-47E2-BB6D-60D6914C00F6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62" creationId="{BE48ED51-3C88-4DA8-92CB-364976E5C717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63" creationId="{CE0E75C0-0D58-4CE6-BBD0-90D86BFE68FC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65" creationId="{61B3006C-A204-4D84-987A-6DEA69C77309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66" creationId="{B2BBB950-5CBB-4FE3-B5D9-A036F14F9CD9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68" creationId="{EF234890-E148-4483-8BCA-A7A455918E6E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69" creationId="{83B25A7C-3765-41B2-B0C1-9CEAA2EB331E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70" creationId="{B9E796BF-2BB0-4278-AB2F-AB1A9CF8D417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71" creationId="{6A4A2AC6-0551-4958-A863-49F14F19E8AB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72" creationId="{8D8767B9-963D-4EE6-AF1D-A8C951C84E37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73" creationId="{03A048C2-CB4A-435C-8EA7-F2ACC7B55029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74" creationId="{AE938C4D-8D4B-4D5E-9574-63426DEA40DD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75" creationId="{6D30985A-D465-4B7C-A308-E623983116F8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76" creationId="{8AB794DB-1E48-4B0C-B93F-6318C1452914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77" creationId="{EA5937EA-3B59-4F2A-B0EC-0B23053498E4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78" creationId="{93AB8774-17B8-4E47-975B-E334BAE76A5C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81" creationId="{9426431C-7470-4627-8BB6-32197DDBE32E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84" creationId="{0DCCCDA8-B627-460F-8043-E3D101432FDA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85" creationId="{D2C760D9-2D4D-4E6D-A306-5E1044E72B6B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86" creationId="{A5273E9D-EA53-4097-BDD2-7FE597AA48CA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87" creationId="{DBF3D5D8-6D83-4904-AA47-B4BD15064AEE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88" creationId="{32E0B92D-E10C-48D0-BB7E-C07F2CDB0045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89" creationId="{E38CAB45-0E4C-4C9B-A54F-D87E7369F112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91" creationId="{23492FFA-E4CF-4C3D-8CE0-DB9E82AFA235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92" creationId="{BB564C2A-3B05-4584-AA49-DAA07BDAA144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94" creationId="{1EDEE673-1F01-46E4-BBF3-7DACDB218EE7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95" creationId="{65574E36-0EE3-4FF7-BD4E-E626FC0D4E62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96" creationId="{D9771D76-7E4E-4A89-ABDF-3E58F4CB9AB3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399" creationId="{3C0DBD05-CCE4-410B-A564-2BD86818CC70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403" creationId="{81C21807-FEE4-4B2A-BF1C-10B91F333E0D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404" creationId="{731355E9-7F24-4F18-B7BF-0BE677B87982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405" creationId="{ABE978C9-6C6D-4034-A44B-F511B84C4A26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406" creationId="{8EB0C459-F689-4DCA-9510-401F6B3937A7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407" creationId="{40773393-07F5-4352-9DB1-162BEA13FF34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408" creationId="{53F0FC63-87B6-4D62-A02C-14ABC09B4246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409" creationId="{2D9668FC-E347-4C74-8AD0-C1401A20A05C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410" creationId="{B0BDF842-6448-4D7B-8EE4-90D024578953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411" creationId="{47B8CD76-18F8-4621-8CAD-6AF22AFF3A08}"/>
          </ac:spMkLst>
        </pc:spChg>
        <pc:spChg chg="del mod">
          <ac:chgData name="Fatima Pillosu" userId="a6295d4dc9e22643" providerId="LiveId" clId="{BF4D6480-94C7-4D31-A852-C808A49439DD}" dt="2020-12-03T12:23:23.068" v="688"/>
          <ac:spMkLst>
            <pc:docMk/>
            <pc:sldMk cId="1556184242" sldId="256"/>
            <ac:spMk id="414" creationId="{B4872E02-2A24-4036-B8BB-F04904B431A7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415" creationId="{641093EC-EF91-407F-8D10-832BC591CD4A}"/>
          </ac:spMkLst>
        </pc:spChg>
        <pc:spChg chg="del">
          <ac:chgData name="Fatima Pillosu" userId="a6295d4dc9e22643" providerId="LiveId" clId="{BF4D6480-94C7-4D31-A852-C808A49439DD}" dt="2020-12-03T10:53:36.027" v="7" actId="478"/>
          <ac:spMkLst>
            <pc:docMk/>
            <pc:sldMk cId="1556184242" sldId="256"/>
            <ac:spMk id="416" creationId="{B26918BF-48E3-4D11-8BF9-C5FF556EF31A}"/>
          </ac:spMkLst>
        </pc:spChg>
        <pc:spChg chg="add del mod">
          <ac:chgData name="Fatima Pillosu" userId="a6295d4dc9e22643" providerId="LiveId" clId="{BF4D6480-94C7-4D31-A852-C808A49439DD}" dt="2020-12-03T12:23:52.312" v="691"/>
          <ac:spMkLst>
            <pc:docMk/>
            <pc:sldMk cId="1556184242" sldId="256"/>
            <ac:spMk id="434" creationId="{57ACD8EF-A1FA-4501-B1B6-8224F27F492E}"/>
          </ac:spMkLst>
        </pc:spChg>
        <pc:spChg chg="add del mod">
          <ac:chgData name="Fatima Pillosu" userId="a6295d4dc9e22643" providerId="LiveId" clId="{BF4D6480-94C7-4D31-A852-C808A49439DD}" dt="2020-12-03T12:23:52.312" v="691"/>
          <ac:spMkLst>
            <pc:docMk/>
            <pc:sldMk cId="1556184242" sldId="256"/>
            <ac:spMk id="435" creationId="{D18DC5B3-EFAF-4627-BC96-4691528FA8E6}"/>
          </ac:spMkLst>
        </pc:spChg>
        <pc:spChg chg="add del mod">
          <ac:chgData name="Fatima Pillosu" userId="a6295d4dc9e22643" providerId="LiveId" clId="{BF4D6480-94C7-4D31-A852-C808A49439DD}" dt="2020-12-03T12:23:52.312" v="691"/>
          <ac:spMkLst>
            <pc:docMk/>
            <pc:sldMk cId="1556184242" sldId="256"/>
            <ac:spMk id="437" creationId="{01EA2C06-FB01-4F44-8F47-D2D8A7861DC6}"/>
          </ac:spMkLst>
        </pc:spChg>
        <pc:spChg chg="add del mod">
          <ac:chgData name="Fatima Pillosu" userId="a6295d4dc9e22643" providerId="LiveId" clId="{BF4D6480-94C7-4D31-A852-C808A49439DD}" dt="2020-12-03T12:23:52.312" v="691"/>
          <ac:spMkLst>
            <pc:docMk/>
            <pc:sldMk cId="1556184242" sldId="256"/>
            <ac:spMk id="438" creationId="{E5804B40-A263-4683-AFA9-13B2A3951CC3}"/>
          </ac:spMkLst>
        </pc:spChg>
        <pc:spChg chg="add del mod">
          <ac:chgData name="Fatima Pillosu" userId="a6295d4dc9e22643" providerId="LiveId" clId="{BF4D6480-94C7-4D31-A852-C808A49439DD}" dt="2020-12-03T12:23:52.312" v="691"/>
          <ac:spMkLst>
            <pc:docMk/>
            <pc:sldMk cId="1556184242" sldId="256"/>
            <ac:spMk id="442" creationId="{A842CF14-FEEB-4A16-A597-8E343DC4F089}"/>
          </ac:spMkLst>
        </pc:spChg>
        <pc:spChg chg="add del mod">
          <ac:chgData name="Fatima Pillosu" userId="a6295d4dc9e22643" providerId="LiveId" clId="{BF4D6480-94C7-4D31-A852-C808A49439DD}" dt="2020-12-03T12:23:52.312" v="691"/>
          <ac:spMkLst>
            <pc:docMk/>
            <pc:sldMk cId="1556184242" sldId="256"/>
            <ac:spMk id="445" creationId="{9D2D18D1-42FC-43DD-B4D6-AE075C767280}"/>
          </ac:spMkLst>
        </pc:spChg>
        <pc:spChg chg="add del mod">
          <ac:chgData name="Fatima Pillosu" userId="a6295d4dc9e22643" providerId="LiveId" clId="{BF4D6480-94C7-4D31-A852-C808A49439DD}" dt="2020-12-03T12:23:52.312" v="691"/>
          <ac:spMkLst>
            <pc:docMk/>
            <pc:sldMk cId="1556184242" sldId="256"/>
            <ac:spMk id="446" creationId="{5956751F-6980-4083-87DA-A9F8C7A841EE}"/>
          </ac:spMkLst>
        </pc:spChg>
        <pc:spChg chg="add del mod">
          <ac:chgData name="Fatima Pillosu" userId="a6295d4dc9e22643" providerId="LiveId" clId="{BF4D6480-94C7-4D31-A852-C808A49439DD}" dt="2020-12-03T12:24:21.112" v="711"/>
          <ac:spMkLst>
            <pc:docMk/>
            <pc:sldMk cId="1556184242" sldId="256"/>
            <ac:spMk id="448" creationId="{E0D3D817-D874-492D-BB27-E03414274523}"/>
          </ac:spMkLst>
        </pc:spChg>
        <pc:spChg chg="add del mod">
          <ac:chgData name="Fatima Pillosu" userId="a6295d4dc9e22643" providerId="LiveId" clId="{BF4D6480-94C7-4D31-A852-C808A49439DD}" dt="2020-12-03T12:24:21.112" v="711"/>
          <ac:spMkLst>
            <pc:docMk/>
            <pc:sldMk cId="1556184242" sldId="256"/>
            <ac:spMk id="449" creationId="{27C54DCA-A879-419E-869F-DE9FD2861E21}"/>
          </ac:spMkLst>
        </pc:spChg>
        <pc:spChg chg="add del mod">
          <ac:chgData name="Fatima Pillosu" userId="a6295d4dc9e22643" providerId="LiveId" clId="{BF4D6480-94C7-4D31-A852-C808A49439DD}" dt="2020-12-03T12:24:21.112" v="711"/>
          <ac:spMkLst>
            <pc:docMk/>
            <pc:sldMk cId="1556184242" sldId="256"/>
            <ac:spMk id="450" creationId="{90F3ED9F-C1B8-40E9-9286-3E619B029AD3}"/>
          </ac:spMkLst>
        </pc:spChg>
        <pc:spChg chg="add del mod">
          <ac:chgData name="Fatima Pillosu" userId="a6295d4dc9e22643" providerId="LiveId" clId="{BF4D6480-94C7-4D31-A852-C808A49439DD}" dt="2020-12-03T12:24:21.112" v="711"/>
          <ac:spMkLst>
            <pc:docMk/>
            <pc:sldMk cId="1556184242" sldId="256"/>
            <ac:spMk id="453" creationId="{ABDB4EA5-38F1-46F7-BF9E-137EDD003AD5}"/>
          </ac:spMkLst>
        </pc:spChg>
        <pc:spChg chg="add del mod">
          <ac:chgData name="Fatima Pillosu" userId="a6295d4dc9e22643" providerId="LiveId" clId="{BF4D6480-94C7-4D31-A852-C808A49439DD}" dt="2020-12-03T12:24:21.112" v="711"/>
          <ac:spMkLst>
            <pc:docMk/>
            <pc:sldMk cId="1556184242" sldId="256"/>
            <ac:spMk id="456" creationId="{E5C9AA18-BABE-4A62-8CB7-536CD8AACD7F}"/>
          </ac:spMkLst>
        </pc:spChg>
        <pc:spChg chg="add del mod">
          <ac:chgData name="Fatima Pillosu" userId="a6295d4dc9e22643" providerId="LiveId" clId="{BF4D6480-94C7-4D31-A852-C808A49439DD}" dt="2020-12-03T12:24:21.112" v="711"/>
          <ac:spMkLst>
            <pc:docMk/>
            <pc:sldMk cId="1556184242" sldId="256"/>
            <ac:spMk id="458" creationId="{50F82A63-8D81-46E4-820C-DF585134C5EF}"/>
          </ac:spMkLst>
        </pc:spChg>
        <pc:spChg chg="add del mod">
          <ac:chgData name="Fatima Pillosu" userId="a6295d4dc9e22643" providerId="LiveId" clId="{BF4D6480-94C7-4D31-A852-C808A49439DD}" dt="2020-12-03T12:24:21.112" v="711"/>
          <ac:spMkLst>
            <pc:docMk/>
            <pc:sldMk cId="1556184242" sldId="256"/>
            <ac:spMk id="460" creationId="{EAC9A54F-BD93-4AD0-8C77-1E33B69B048B}"/>
          </ac:spMkLst>
        </pc:spChg>
        <pc:spChg chg="add del mod">
          <ac:chgData name="Fatima Pillosu" userId="a6295d4dc9e22643" providerId="LiveId" clId="{BF4D6480-94C7-4D31-A852-C808A49439DD}" dt="2020-12-03T12:24:21.112" v="711"/>
          <ac:spMkLst>
            <pc:docMk/>
            <pc:sldMk cId="1556184242" sldId="256"/>
            <ac:spMk id="461" creationId="{5931A5BB-F188-4E7F-9DA5-C10D51B3393B}"/>
          </ac:spMkLst>
        </pc:spChg>
        <pc:spChg chg="add del mod">
          <ac:chgData name="Fatima Pillosu" userId="a6295d4dc9e22643" providerId="LiveId" clId="{BF4D6480-94C7-4D31-A852-C808A49439DD}" dt="2020-12-03T12:24:21.112" v="711"/>
          <ac:spMkLst>
            <pc:docMk/>
            <pc:sldMk cId="1556184242" sldId="256"/>
            <ac:spMk id="462" creationId="{752334A2-EFCC-4072-BC84-CFE37E5D8F9A}"/>
          </ac:spMkLst>
        </pc:spChg>
        <pc:spChg chg="add del mod">
          <ac:chgData name="Fatima Pillosu" userId="a6295d4dc9e22643" providerId="LiveId" clId="{BF4D6480-94C7-4D31-A852-C808A49439DD}" dt="2020-12-03T12:24:21.112" v="711"/>
          <ac:spMkLst>
            <pc:docMk/>
            <pc:sldMk cId="1556184242" sldId="256"/>
            <ac:spMk id="463" creationId="{4A923F66-4A9F-410E-BECE-9BD08F382347}"/>
          </ac:spMkLst>
        </pc:spChg>
        <pc:spChg chg="add del mod">
          <ac:chgData name="Fatima Pillosu" userId="a6295d4dc9e22643" providerId="LiveId" clId="{BF4D6480-94C7-4D31-A852-C808A49439DD}" dt="2020-12-03T12:24:21.112" v="711"/>
          <ac:spMkLst>
            <pc:docMk/>
            <pc:sldMk cId="1556184242" sldId="256"/>
            <ac:spMk id="512" creationId="{79F8A724-D8C6-456F-9933-4BA342A508FC}"/>
          </ac:spMkLst>
        </pc:spChg>
        <pc:spChg chg="add del mod">
          <ac:chgData name="Fatima Pillosu" userId="a6295d4dc9e22643" providerId="LiveId" clId="{BF4D6480-94C7-4D31-A852-C808A49439DD}" dt="2020-12-03T12:24:21.112" v="711"/>
          <ac:spMkLst>
            <pc:docMk/>
            <pc:sldMk cId="1556184242" sldId="256"/>
            <ac:spMk id="513" creationId="{E15393FC-E7DB-45AD-9B8A-D9BE0A6AA3B3}"/>
          </ac:spMkLst>
        </pc:spChg>
        <pc:spChg chg="add del mod">
          <ac:chgData name="Fatima Pillosu" userId="a6295d4dc9e22643" providerId="LiveId" clId="{BF4D6480-94C7-4D31-A852-C808A49439DD}" dt="2020-12-03T12:24:21.112" v="711"/>
          <ac:spMkLst>
            <pc:docMk/>
            <pc:sldMk cId="1556184242" sldId="256"/>
            <ac:spMk id="515" creationId="{CB4A0439-AEF9-4C7C-B156-906959957567}"/>
          </ac:spMkLst>
        </pc:spChg>
        <pc:spChg chg="add del mod">
          <ac:chgData name="Fatima Pillosu" userId="a6295d4dc9e22643" providerId="LiveId" clId="{BF4D6480-94C7-4D31-A852-C808A49439DD}" dt="2020-12-03T12:24:21.112" v="711"/>
          <ac:spMkLst>
            <pc:docMk/>
            <pc:sldMk cId="1556184242" sldId="256"/>
            <ac:spMk id="516" creationId="{361906AE-4CFE-4E21-8837-A4A4089DF064}"/>
          </ac:spMkLst>
        </pc:spChg>
        <pc:spChg chg="add del mod">
          <ac:chgData name="Fatima Pillosu" userId="a6295d4dc9e22643" providerId="LiveId" clId="{BF4D6480-94C7-4D31-A852-C808A49439DD}" dt="2020-12-03T12:24:21.112" v="711"/>
          <ac:spMkLst>
            <pc:docMk/>
            <pc:sldMk cId="1556184242" sldId="256"/>
            <ac:spMk id="520" creationId="{3E86CF75-8321-4C36-9747-1774AC5EFD13}"/>
          </ac:spMkLst>
        </pc:spChg>
        <pc:spChg chg="add del mod">
          <ac:chgData name="Fatima Pillosu" userId="a6295d4dc9e22643" providerId="LiveId" clId="{BF4D6480-94C7-4D31-A852-C808A49439DD}" dt="2020-12-03T12:24:21.112" v="711"/>
          <ac:spMkLst>
            <pc:docMk/>
            <pc:sldMk cId="1556184242" sldId="256"/>
            <ac:spMk id="523" creationId="{CC8CE2A5-34E6-4655-9F6D-4C907FCC53FC}"/>
          </ac:spMkLst>
        </pc:spChg>
        <pc:spChg chg="add del mod">
          <ac:chgData name="Fatima Pillosu" userId="a6295d4dc9e22643" providerId="LiveId" clId="{BF4D6480-94C7-4D31-A852-C808A49439DD}" dt="2020-12-03T12:24:21.112" v="711"/>
          <ac:spMkLst>
            <pc:docMk/>
            <pc:sldMk cId="1556184242" sldId="256"/>
            <ac:spMk id="524" creationId="{997E68A2-CBEF-4F27-BC02-F0415F1C7C4B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526" creationId="{3D5A6A7E-32F8-4EB4-A959-7A2B10C14C21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527" creationId="{DE08F8B7-9597-4DB3-A095-096F98F87679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528" creationId="{20261BC0-1E4B-46BC-B868-DBE8BAFF4EE4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531" creationId="{28BA7012-2169-4B4E-B54E-5950755F9BCD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534" creationId="{A4680531-B9DB-4A71-9104-8ECDA6DDCCFA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536" creationId="{F2B4C969-1053-4A80-AF1F-41542976B1D9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538" creationId="{ADEF042C-B3C1-4FBC-9202-5617E22CDEE7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539" creationId="{F177E0C9-D35A-4C91-A4A4-983D34CFFB48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540" creationId="{446253B1-432B-42D6-AD9E-B66D3E737B5F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541" creationId="{1E0E8547-2175-4768-A62D-21507F1EC3EB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590" creationId="{D24D0D2D-E90C-4F2E-B05D-6DA86A5D421E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591" creationId="{9A75339E-04B7-439E-B01B-EA3F75B5B3AC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593" creationId="{3C23AFF5-A644-48F5-9C98-575907421D75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594" creationId="{0FA1B07D-CFFC-4858-9C90-B5B322A07A0E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598" creationId="{09D63AB8-FF18-4CDC-A053-F10550438A51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01" creationId="{07ABC385-4FF3-44F1-A7CD-11F4F2BA739E}"/>
          </ac:spMkLst>
        </pc:spChg>
        <pc:spChg chg="add del mod or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02" creationId="{23941832-64F7-457E-9377-768C1214B584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04" creationId="{CF98FD0F-84D7-45BD-A4D8-CF3BEFF79C23}"/>
          </ac:spMkLst>
        </pc:spChg>
        <pc:spChg chg="add del mod">
          <ac:chgData name="Fatima Pillosu" userId="a6295d4dc9e22643" providerId="LiveId" clId="{BF4D6480-94C7-4D31-A852-C808A49439DD}" dt="2020-12-03T12:34:57.531" v="826" actId="478"/>
          <ac:spMkLst>
            <pc:docMk/>
            <pc:sldMk cId="1556184242" sldId="256"/>
            <ac:spMk id="605" creationId="{1521FCEA-019E-4E2E-963F-6DFF629EBD81}"/>
          </ac:spMkLst>
        </pc:spChg>
        <pc:spChg chg="add del mod">
          <ac:chgData name="Fatima Pillosu" userId="a6295d4dc9e22643" providerId="LiveId" clId="{BF4D6480-94C7-4D31-A852-C808A49439DD}" dt="2020-12-03T12:35:25.441" v="832" actId="478"/>
          <ac:spMkLst>
            <pc:docMk/>
            <pc:sldMk cId="1556184242" sldId="256"/>
            <ac:spMk id="606" creationId="{2B355762-B7DD-4E60-9A0F-18A55AE47FBC}"/>
          </ac:spMkLst>
        </pc:spChg>
        <pc:spChg chg="add del mod">
          <ac:chgData name="Fatima Pillosu" userId="a6295d4dc9e22643" providerId="LiveId" clId="{BF4D6480-94C7-4D31-A852-C808A49439DD}" dt="2020-12-03T13:35:56.748" v="1052" actId="478"/>
          <ac:spMkLst>
            <pc:docMk/>
            <pc:sldMk cId="1556184242" sldId="256"/>
            <ac:spMk id="607" creationId="{1EC237F4-14C3-4677-973C-EF2811C74A0D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08" creationId="{2D0DBF6E-20A5-4B30-AC40-89E2EC820C88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09" creationId="{F7E36A24-2C34-4AFA-8571-BF218CCC34C3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10" creationId="{5412BCAD-19CF-4D1D-8103-308F8A063364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11" creationId="{FEAAA7F8-1D56-45AE-A032-447D2DDCBB82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12" creationId="{1B1702A2-9DAE-411A-870A-60763B3B715B}"/>
          </ac:spMkLst>
        </pc:spChg>
        <pc:spChg chg="add del mod">
          <ac:chgData name="Fatima Pillosu" userId="a6295d4dc9e22643" providerId="LiveId" clId="{BF4D6480-94C7-4D31-A852-C808A49439DD}" dt="2020-12-03T13:25:43.749" v="862" actId="478"/>
          <ac:spMkLst>
            <pc:docMk/>
            <pc:sldMk cId="1556184242" sldId="256"/>
            <ac:spMk id="613" creationId="{D831514D-712E-4364-9C5B-9D165F093091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14" creationId="{ED0F45DF-A3F9-45CC-92D4-A5E34AF413F8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15" creationId="{C2493504-C6D4-464D-92C0-838D5E9C2A25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16" creationId="{F5051858-8900-4645-995B-4DCE36F59CA7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18" creationId="{F7EB0247-3A1D-462B-8A6A-D36DA6058472}"/>
          </ac:spMkLst>
        </pc:spChg>
        <pc:spChg chg="add del mod">
          <ac:chgData name="Fatima Pillosu" userId="a6295d4dc9e22643" providerId="LiveId" clId="{BF4D6480-94C7-4D31-A852-C808A49439DD}" dt="2020-12-03T12:34:30.657" v="823" actId="478"/>
          <ac:spMkLst>
            <pc:docMk/>
            <pc:sldMk cId="1556184242" sldId="256"/>
            <ac:spMk id="619" creationId="{9A89DDF8-B2E7-41E9-B8F3-33A6660FC2C9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21" creationId="{1D6A897A-AB01-40FA-A16C-C790F93AD847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22" creationId="{C2813272-7F58-4784-9D39-B066A4799150}"/>
          </ac:spMkLst>
        </pc:spChg>
        <pc:spChg chg="add del mod">
          <ac:chgData name="Fatima Pillosu" userId="a6295d4dc9e22643" providerId="LiveId" clId="{BF4D6480-94C7-4D31-A852-C808A49439DD}" dt="2020-12-03T12:35:23.538" v="831" actId="478"/>
          <ac:spMkLst>
            <pc:docMk/>
            <pc:sldMk cId="1556184242" sldId="256"/>
            <ac:spMk id="624" creationId="{4BFE0FA4-3D2B-461E-8826-173DE9873B1D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25" creationId="{A979843D-72B1-4C41-AE0F-51FC8F9CD645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27" creationId="{2D14C07F-DB70-4BFF-A5A8-6A7AEEA0038F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28" creationId="{E565F091-CDEF-4DEE-8086-A63BAC31F0B7}"/>
          </ac:spMkLst>
        </pc:spChg>
        <pc:spChg chg="add del mod">
          <ac:chgData name="Fatima Pillosu" userId="a6295d4dc9e22643" providerId="LiveId" clId="{BF4D6480-94C7-4D31-A852-C808A49439DD}" dt="2020-12-03T13:34:08.884" v="1019" actId="478"/>
          <ac:spMkLst>
            <pc:docMk/>
            <pc:sldMk cId="1556184242" sldId="256"/>
            <ac:spMk id="629" creationId="{A37D60A1-7FEE-4382-97C0-79518B5311CF}"/>
          </ac:spMkLst>
        </pc:spChg>
        <pc:spChg chg="add del mod">
          <ac:chgData name="Fatima Pillosu" userId="a6295d4dc9e22643" providerId="LiveId" clId="{BF4D6480-94C7-4D31-A852-C808A49439DD}" dt="2020-12-03T13:34:07.262" v="1018" actId="478"/>
          <ac:spMkLst>
            <pc:docMk/>
            <pc:sldMk cId="1556184242" sldId="256"/>
            <ac:spMk id="630" creationId="{3D9681DA-89D1-4AD8-8D25-CD5E1600DF0D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31" creationId="{B2575BBA-8E00-4547-9B04-4886F49EA3EA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32" creationId="{A8B704B6-8DA4-4192-A85C-1BF91EB4399E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33" creationId="{30869C58-F1E2-487A-8DF8-635C644B04BD}"/>
          </ac:spMkLst>
        </pc:spChg>
        <pc:spChg chg="add del mod">
          <ac:chgData name="Fatima Pillosu" userId="a6295d4dc9e22643" providerId="LiveId" clId="{BF4D6480-94C7-4D31-A852-C808A49439DD}" dt="2020-12-03T12:33:17.992" v="813" actId="478"/>
          <ac:spMkLst>
            <pc:docMk/>
            <pc:sldMk cId="1556184242" sldId="256"/>
            <ac:spMk id="634" creationId="{CCD01760-B68D-40DF-94F8-823B42116C15}"/>
          </ac:spMkLst>
        </pc:spChg>
        <pc:spChg chg="add del mod">
          <ac:chgData name="Fatima Pillosu" userId="a6295d4dc9e22643" providerId="LiveId" clId="{BF4D6480-94C7-4D31-A852-C808A49439DD}" dt="2020-12-03T12:33:19.729" v="814" actId="478"/>
          <ac:spMkLst>
            <pc:docMk/>
            <pc:sldMk cId="1556184242" sldId="256"/>
            <ac:spMk id="635" creationId="{DE1B0851-5876-4712-A2B1-A52CC6C0769C}"/>
          </ac:spMkLst>
        </pc:spChg>
        <pc:spChg chg="add del mod">
          <ac:chgData name="Fatima Pillosu" userId="a6295d4dc9e22643" providerId="LiveId" clId="{BF4D6480-94C7-4D31-A852-C808A49439DD}" dt="2020-12-03T12:35:22.560" v="830" actId="478"/>
          <ac:spMkLst>
            <pc:docMk/>
            <pc:sldMk cId="1556184242" sldId="256"/>
            <ac:spMk id="636" creationId="{E29395D1-B3B1-4D8A-A5E3-AD1C54CF5904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37" creationId="{EEB80021-CC00-475F-927C-E0263534900D}"/>
          </ac:spMkLst>
        </pc:spChg>
        <pc:spChg chg="add del mod">
          <ac:chgData name="Fatima Pillosu" userId="a6295d4dc9e22643" providerId="LiveId" clId="{BF4D6480-94C7-4D31-A852-C808A49439DD}" dt="2020-12-03T13:35:17.326" v="1032" actId="478"/>
          <ac:spMkLst>
            <pc:docMk/>
            <pc:sldMk cId="1556184242" sldId="256"/>
            <ac:spMk id="638" creationId="{93BBA3C5-2A5A-4BC8-93A8-BBB085784EA3}"/>
          </ac:spMkLst>
        </pc:spChg>
        <pc:spChg chg="add del mod">
          <ac:chgData name="Fatima Pillosu" userId="a6295d4dc9e22643" providerId="LiveId" clId="{BF4D6480-94C7-4D31-A852-C808A49439DD}" dt="2020-12-03T13:35:54.885" v="1051" actId="478"/>
          <ac:spMkLst>
            <pc:docMk/>
            <pc:sldMk cId="1556184242" sldId="256"/>
            <ac:spMk id="639" creationId="{636C6F6B-839B-4992-A0E2-FA985A4B885E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40" creationId="{F223D8C8-AC0F-4E62-9F69-FCCCFB59227C}"/>
          </ac:spMkLst>
        </pc:spChg>
        <pc:spChg chg="add del mod">
          <ac:chgData name="Fatima Pillosu" userId="a6295d4dc9e22643" providerId="LiveId" clId="{BF4D6480-94C7-4D31-A852-C808A49439DD}" dt="2020-12-03T13:35:32.196" v="1043" actId="478"/>
          <ac:spMkLst>
            <pc:docMk/>
            <pc:sldMk cId="1556184242" sldId="256"/>
            <ac:spMk id="642" creationId="{F9FA9124-1B82-4301-B655-E43DB4452180}"/>
          </ac:spMkLst>
        </pc:spChg>
        <pc:spChg chg="add del mod">
          <ac:chgData name="Fatima Pillosu" userId="a6295d4dc9e22643" providerId="LiveId" clId="{BF4D6480-94C7-4D31-A852-C808A49439DD}" dt="2020-12-03T13:35:53.043" v="1050" actId="478"/>
          <ac:spMkLst>
            <pc:docMk/>
            <pc:sldMk cId="1556184242" sldId="256"/>
            <ac:spMk id="643" creationId="{5C70AD0F-1FCA-40F4-A584-F0C9B59CF0C1}"/>
          </ac:spMkLst>
        </pc:spChg>
        <pc:spChg chg="add del mod">
          <ac:chgData name="Fatima Pillosu" userId="a6295d4dc9e22643" providerId="LiveId" clId="{BF4D6480-94C7-4D31-A852-C808A49439DD}" dt="2020-12-03T13:35:31.214" v="1042" actId="478"/>
          <ac:spMkLst>
            <pc:docMk/>
            <pc:sldMk cId="1556184242" sldId="256"/>
            <ac:spMk id="645" creationId="{C65315FB-1815-4264-BC12-893BBDFD4F21}"/>
          </ac:spMkLst>
        </pc:spChg>
        <pc:spChg chg="add del mod">
          <ac:chgData name="Fatima Pillosu" userId="a6295d4dc9e22643" providerId="LiveId" clId="{BF4D6480-94C7-4D31-A852-C808A49439DD}" dt="2020-12-03T13:35:23.756" v="1036" actId="478"/>
          <ac:spMkLst>
            <pc:docMk/>
            <pc:sldMk cId="1556184242" sldId="256"/>
            <ac:spMk id="646" creationId="{6C6B542D-9F3B-4DAB-900A-17856BE934BE}"/>
          </ac:spMkLst>
        </pc:spChg>
        <pc:spChg chg="add del mod">
          <ac:chgData name="Fatima Pillosu" userId="a6295d4dc9e22643" providerId="LiveId" clId="{BF4D6480-94C7-4D31-A852-C808A49439DD}" dt="2020-12-03T13:35:25.684" v="1037" actId="478"/>
          <ac:spMkLst>
            <pc:docMk/>
            <pc:sldMk cId="1556184242" sldId="256"/>
            <ac:spMk id="647" creationId="{2A6A2858-A147-4A12-A7E5-D3F3D46A49E0}"/>
          </ac:spMkLst>
        </pc:spChg>
        <pc:spChg chg="add del mod">
          <ac:chgData name="Fatima Pillosu" userId="a6295d4dc9e22643" providerId="LiveId" clId="{BF4D6480-94C7-4D31-A852-C808A49439DD}" dt="2020-12-03T13:35:33.450" v="1044" actId="478"/>
          <ac:spMkLst>
            <pc:docMk/>
            <pc:sldMk cId="1556184242" sldId="256"/>
            <ac:spMk id="650" creationId="{F7A5D17E-2A77-43BA-AB14-D1ED560921B9}"/>
          </ac:spMkLst>
        </pc:spChg>
        <pc:spChg chg="add del mod">
          <ac:chgData name="Fatima Pillosu" userId="a6295d4dc9e22643" providerId="LiveId" clId="{BF4D6480-94C7-4D31-A852-C808A49439DD}" dt="2020-12-03T13:35:36.482" v="1047" actId="478"/>
          <ac:spMkLst>
            <pc:docMk/>
            <pc:sldMk cId="1556184242" sldId="256"/>
            <ac:spMk id="654" creationId="{F640C36C-1FF4-4982-A445-1961AA6022AE}"/>
          </ac:spMkLst>
        </pc:spChg>
        <pc:spChg chg="add del mod">
          <ac:chgData name="Fatima Pillosu" userId="a6295d4dc9e22643" providerId="LiveId" clId="{BF4D6480-94C7-4D31-A852-C808A49439DD}" dt="2020-12-03T13:35:20.723" v="1034" actId="478"/>
          <ac:spMkLst>
            <pc:docMk/>
            <pc:sldMk cId="1556184242" sldId="256"/>
            <ac:spMk id="655" creationId="{42ACCBBC-6315-4788-9C71-4E7CAB19D600}"/>
          </ac:spMkLst>
        </pc:spChg>
        <pc:spChg chg="add del mod">
          <ac:chgData name="Fatima Pillosu" userId="a6295d4dc9e22643" providerId="LiveId" clId="{BF4D6480-94C7-4D31-A852-C808A49439DD}" dt="2020-12-03T13:35:34.372" v="1045" actId="478"/>
          <ac:spMkLst>
            <pc:docMk/>
            <pc:sldMk cId="1556184242" sldId="256"/>
            <ac:spMk id="656" creationId="{A2AF81DC-2176-4777-8E7B-E024006953F9}"/>
          </ac:spMkLst>
        </pc:spChg>
        <pc:spChg chg="add del mod">
          <ac:chgData name="Fatima Pillosu" userId="a6295d4dc9e22643" providerId="LiveId" clId="{BF4D6480-94C7-4D31-A852-C808A49439DD}" dt="2020-12-03T13:34:57.987" v="1028" actId="478"/>
          <ac:spMkLst>
            <pc:docMk/>
            <pc:sldMk cId="1556184242" sldId="256"/>
            <ac:spMk id="657" creationId="{29EB59F6-2420-4621-88A2-C277E09D9789}"/>
          </ac:spMkLst>
        </pc:spChg>
        <pc:spChg chg="add del mod">
          <ac:chgData name="Fatima Pillosu" userId="a6295d4dc9e22643" providerId="LiveId" clId="{BF4D6480-94C7-4D31-A852-C808A49439DD}" dt="2020-12-03T13:35:35.175" v="1046" actId="478"/>
          <ac:spMkLst>
            <pc:docMk/>
            <pc:sldMk cId="1556184242" sldId="256"/>
            <ac:spMk id="658" creationId="{69D96418-C868-41ED-8B76-F159427DC5CF}"/>
          </ac:spMkLst>
        </pc:spChg>
        <pc:spChg chg="add del mod">
          <ac:chgData name="Fatima Pillosu" userId="a6295d4dc9e22643" providerId="LiveId" clId="{BF4D6480-94C7-4D31-A852-C808A49439DD}" dt="2020-12-03T13:35:22.485" v="1035" actId="478"/>
          <ac:spMkLst>
            <pc:docMk/>
            <pc:sldMk cId="1556184242" sldId="256"/>
            <ac:spMk id="659" creationId="{91FB352E-CE63-4496-8C27-02BAB3C5AC97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60" creationId="{47191156-6795-493F-A968-18E636EE4C00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61" creationId="{0EB3B08F-E3D3-4B7C-8839-D4E8FF57ED09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62" creationId="{C6246C55-F007-4875-A2B2-6E879DE74FBC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63" creationId="{6EBAF4EE-577D-4938-8977-A4E322938D41}"/>
          </ac:spMkLst>
        </pc:spChg>
        <pc:spChg chg="add del mod">
          <ac:chgData name="Fatima Pillosu" userId="a6295d4dc9e22643" providerId="LiveId" clId="{BF4D6480-94C7-4D31-A852-C808A49439DD}" dt="2020-12-03T14:04:12.104" v="1577" actId="478"/>
          <ac:spMkLst>
            <pc:docMk/>
            <pc:sldMk cId="1556184242" sldId="256"/>
            <ac:spMk id="664" creationId="{D3FB9776-6BE2-44B3-B8CD-3F3863856780}"/>
          </ac:spMkLst>
        </pc:spChg>
        <pc:spChg chg="add del mod">
          <ac:chgData name="Fatima Pillosu" userId="a6295d4dc9e22643" providerId="LiveId" clId="{BF4D6480-94C7-4D31-A852-C808A49439DD}" dt="2020-12-03T14:04:12.104" v="1577" actId="478"/>
          <ac:spMkLst>
            <pc:docMk/>
            <pc:sldMk cId="1556184242" sldId="256"/>
            <ac:spMk id="666" creationId="{9F47F7D2-128B-4AEF-AD8B-CD0F61C033AE}"/>
          </ac:spMkLst>
        </pc:spChg>
        <pc:spChg chg="add del mod">
          <ac:chgData name="Fatima Pillosu" userId="a6295d4dc9e22643" providerId="LiveId" clId="{BF4D6480-94C7-4D31-A852-C808A49439DD}" dt="2020-12-03T14:04:12.104" v="1577" actId="478"/>
          <ac:spMkLst>
            <pc:docMk/>
            <pc:sldMk cId="1556184242" sldId="256"/>
            <ac:spMk id="667" creationId="{CCA75C6A-7C32-47AA-B4EF-450EE6607EF8}"/>
          </ac:spMkLst>
        </pc:spChg>
        <pc:spChg chg="add del mod">
          <ac:chgData name="Fatima Pillosu" userId="a6295d4dc9e22643" providerId="LiveId" clId="{BF4D6480-94C7-4D31-A852-C808A49439DD}" dt="2020-12-03T14:04:12.104" v="1577" actId="478"/>
          <ac:spMkLst>
            <pc:docMk/>
            <pc:sldMk cId="1556184242" sldId="256"/>
            <ac:spMk id="668" creationId="{B27ACCA3-2971-4119-9EFC-332848891223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69" creationId="{507E3C51-608D-4C25-AA8E-04A7F290D0D6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70" creationId="{FC4AD7F4-08D5-4C94-99F5-094AFA337BEF}"/>
          </ac:spMkLst>
        </pc:spChg>
        <pc:spChg chg="add del mod">
          <ac:chgData name="Fatima Pillosu" userId="a6295d4dc9e22643" providerId="LiveId" clId="{BF4D6480-94C7-4D31-A852-C808A49439DD}" dt="2020-12-03T14:04:12.104" v="1577" actId="478"/>
          <ac:spMkLst>
            <pc:docMk/>
            <pc:sldMk cId="1556184242" sldId="256"/>
            <ac:spMk id="671" creationId="{12C6B838-0A47-4E7D-B370-C7740895563E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73" creationId="{6E454AC0-0733-4DC8-9957-6FF92BC21EC5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74" creationId="{6D308B25-A991-4696-9182-55AB06A7BC9F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76" creationId="{03ED089D-DFF0-47A7-B11A-26DDE196712D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77" creationId="{6380F41F-5E0B-47B0-AAF9-6A2D8684F601}"/>
          </ac:spMkLst>
        </pc:spChg>
        <pc:spChg chg="add del mod">
          <ac:chgData name="Fatima Pillosu" userId="a6295d4dc9e22643" providerId="LiveId" clId="{BF4D6480-94C7-4D31-A852-C808A49439DD}" dt="2020-12-03T13:48:51.563" v="1354" actId="478"/>
          <ac:spMkLst>
            <pc:docMk/>
            <pc:sldMk cId="1556184242" sldId="256"/>
            <ac:spMk id="678" creationId="{F5980BCF-D1EA-41C8-98C8-9B93C14CDA9E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81" creationId="{6FFF4B5C-3C0F-45AD-BD5E-DB94C72ABCE4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85" creationId="{2634F7BD-B5F1-4D9D-BD56-A1A73D9AFCF0}"/>
          </ac:spMkLst>
        </pc:spChg>
        <pc:spChg chg="add del mod">
          <ac:chgData name="Fatima Pillosu" userId="a6295d4dc9e22643" providerId="LiveId" clId="{BF4D6480-94C7-4D31-A852-C808A49439DD}" dt="2020-12-03T13:44:29.979" v="1281" actId="478"/>
          <ac:spMkLst>
            <pc:docMk/>
            <pc:sldMk cId="1556184242" sldId="256"/>
            <ac:spMk id="686" creationId="{E4EACB0B-118F-4CB7-83F0-AEF5F9EC8363}"/>
          </ac:spMkLst>
        </pc:spChg>
        <pc:spChg chg="add del mod">
          <ac:chgData name="Fatima Pillosu" userId="a6295d4dc9e22643" providerId="LiveId" clId="{BF4D6480-94C7-4D31-A852-C808A49439DD}" dt="2020-12-03T14:02:51.975" v="1560" actId="478"/>
          <ac:spMkLst>
            <pc:docMk/>
            <pc:sldMk cId="1556184242" sldId="256"/>
            <ac:spMk id="687" creationId="{57FED7D8-0437-4575-A4C1-0AF41FE92A49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88" creationId="{71D27C06-20D7-4046-B638-C1B6F0506F9E}"/>
          </ac:spMkLst>
        </pc:spChg>
        <pc:spChg chg="add del mod">
          <ac:chgData name="Fatima Pillosu" userId="a6295d4dc9e22643" providerId="LiveId" clId="{BF4D6480-94C7-4D31-A852-C808A49439DD}" dt="2020-12-03T14:04:12.104" v="1577" actId="478"/>
          <ac:spMkLst>
            <pc:docMk/>
            <pc:sldMk cId="1556184242" sldId="256"/>
            <ac:spMk id="689" creationId="{2E86E0F7-8DAC-44D4-B72F-39139909ED2E}"/>
          </ac:spMkLst>
        </pc:spChg>
        <pc:spChg chg="add del mod">
          <ac:chgData name="Fatima Pillosu" userId="a6295d4dc9e22643" providerId="LiveId" clId="{BF4D6480-94C7-4D31-A852-C808A49439DD}" dt="2020-12-03T14:04:12.104" v="1577" actId="478"/>
          <ac:spMkLst>
            <pc:docMk/>
            <pc:sldMk cId="1556184242" sldId="256"/>
            <ac:spMk id="690" creationId="{F7AB9C19-4CC4-4100-AAD7-2EEDD03B03EC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91" creationId="{37C15FFC-0292-432C-8A41-9CEB506BE8D7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92" creationId="{DE00124F-9641-4833-B8B8-DDC120098122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93" creationId="{FE854129-02EE-4503-B9D5-F97CDA609D26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94" creationId="{D16863D0-A440-48EF-BFC9-6C56E5F827D0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95" creationId="{E10B220F-1833-49F3-A754-86F072FC45DB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96" creationId="{BBBA941A-4EA0-4C7C-9F60-A0B92D62A0CD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97" creationId="{36B7BE4D-A390-4D39-A53B-48AE8D08D4C8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98" creationId="{42032506-57C8-4900-BCBE-E26E01C4AD31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699" creationId="{BA670607-2181-4E5A-B438-470F2AA2725C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00" creationId="{D23264BA-4F59-4786-9ADA-9869139B4BA3}"/>
          </ac:spMkLst>
        </pc:spChg>
        <pc:spChg chg="add del mod">
          <ac:chgData name="Fatima Pillosu" userId="a6295d4dc9e22643" providerId="LiveId" clId="{BF4D6480-94C7-4D31-A852-C808A49439DD}" dt="2020-12-03T13:56:40.182" v="1499" actId="478"/>
          <ac:spMkLst>
            <pc:docMk/>
            <pc:sldMk cId="1556184242" sldId="256"/>
            <ac:spMk id="704" creationId="{F51B4FE2-12A5-4121-8537-C5B44EAE7AD3}"/>
          </ac:spMkLst>
        </pc:spChg>
        <pc:spChg chg="add del mod">
          <ac:chgData name="Fatima Pillosu" userId="a6295d4dc9e22643" providerId="LiveId" clId="{BF4D6480-94C7-4D31-A852-C808A49439DD}" dt="2020-12-03T13:56:24.324" v="1492" actId="478"/>
          <ac:spMkLst>
            <pc:docMk/>
            <pc:sldMk cId="1556184242" sldId="256"/>
            <ac:spMk id="706" creationId="{05291C61-6AF1-4010-B146-6CEFECB466F5}"/>
          </ac:spMkLst>
        </pc:spChg>
        <pc:spChg chg="add del mod">
          <ac:chgData name="Fatima Pillosu" userId="a6295d4dc9e22643" providerId="LiveId" clId="{BF4D6480-94C7-4D31-A852-C808A49439DD}" dt="2020-12-03T13:56:18.643" v="1486" actId="478"/>
          <ac:spMkLst>
            <pc:docMk/>
            <pc:sldMk cId="1556184242" sldId="256"/>
            <ac:spMk id="707" creationId="{710BE92A-FC89-41BE-A027-5AE8EF5A10BC}"/>
          </ac:spMkLst>
        </pc:spChg>
        <pc:spChg chg="add del mod">
          <ac:chgData name="Fatima Pillosu" userId="a6295d4dc9e22643" providerId="LiveId" clId="{BF4D6480-94C7-4D31-A852-C808A49439DD}" dt="2020-12-03T13:56:21.086" v="1489" actId="478"/>
          <ac:spMkLst>
            <pc:docMk/>
            <pc:sldMk cId="1556184242" sldId="256"/>
            <ac:spMk id="708" creationId="{4423FA5A-8911-448A-BF6D-BB49E03074AB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09" creationId="{34204FAC-4442-4174-A23E-A79939FBD021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10" creationId="{F088C3C9-10F4-49A6-A8D0-FC918A422A24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11" creationId="{145590B9-B477-4535-94DA-4C3F51831F38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12" creationId="{8C5E9651-CE02-4CEF-9397-C794D488E9CE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13" creationId="{4BC37F17-C3FE-4E25-AC3F-1A1A72A4259A}"/>
          </ac:spMkLst>
        </pc:spChg>
        <pc:spChg chg="add del mod">
          <ac:chgData name="Fatima Pillosu" userId="a6295d4dc9e22643" providerId="LiveId" clId="{BF4D6480-94C7-4D31-A852-C808A49439DD}" dt="2020-12-03T13:56:25.901" v="1493" actId="478"/>
          <ac:spMkLst>
            <pc:docMk/>
            <pc:sldMk cId="1556184242" sldId="256"/>
            <ac:spMk id="716" creationId="{B6D76088-115E-4396-840D-133CD489D1FF}"/>
          </ac:spMkLst>
        </pc:spChg>
        <pc:spChg chg="add del mod or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19" creationId="{7B60E400-A0B5-45F5-BF70-939A7165C305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20" creationId="{3115C861-426F-4072-9DB1-7C7206E39577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21" creationId="{52C1D760-5D3B-462C-9731-87AD498077D3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22" creationId="{7A82E670-D9B4-48A2-A3BE-F851E2E8FE4D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23" creationId="{D74D7377-DEDB-4861-A7EF-3033B523E8C6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24" creationId="{847609B9-D30C-4D54-80EE-658D7C683764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25" creationId="{8429B627-CD2D-4A70-9293-61F5752A8875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26" creationId="{45923F52-E722-4332-B3F1-DFD4F113AEB9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27" creationId="{44A6B45D-02FF-4B9D-97F8-0E890484E3B9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28" creationId="{1A9C897A-5E8D-4435-87B7-2B18B5254652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29" creationId="{2570B967-B045-468D-BBCF-C209CF041775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30" creationId="{64C715CF-3421-4D2D-8727-8EFBA403FE30}"/>
          </ac:spMkLst>
        </pc:spChg>
        <pc:spChg chg="add del mod or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31" creationId="{00D9DA8B-DAE4-4E6C-B6AC-20BD9306C9BB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32" creationId="{F204F6EF-804F-44D9-895F-A5259600A007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33" creationId="{1E9AB631-D0B8-486D-9BE4-CF42E58D1EB9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34" creationId="{64A56AF9-D814-4704-8310-924DC9627DB4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35" creationId="{9BD6D94B-5145-4E12-84C6-102963E78279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36" creationId="{8EA06144-AE63-4671-812F-2952D0CC467E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37" creationId="{D9B9F46F-EC02-43AD-9EBF-B3DF8E5B6683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38" creationId="{9F4CBF25-2869-4856-A66C-24AE5A241A56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39" creationId="{10B24AB1-AA9A-417E-902C-D4D2FE731137}"/>
          </ac:spMkLst>
        </pc:spChg>
        <pc:spChg chg="add del mod">
          <ac:chgData name="Fatima Pillosu" userId="a6295d4dc9e22643" providerId="LiveId" clId="{BF4D6480-94C7-4D31-A852-C808A49439DD}" dt="2020-12-03T15:01:34.702" v="2539" actId="478"/>
          <ac:spMkLst>
            <pc:docMk/>
            <pc:sldMk cId="1556184242" sldId="256"/>
            <ac:spMk id="742" creationId="{B4B91907-07A2-453B-86F7-3633890C75D6}"/>
          </ac:spMkLst>
        </pc:spChg>
        <pc:spChg chg="add del mod">
          <ac:chgData name="Fatima Pillosu" userId="a6295d4dc9e22643" providerId="LiveId" clId="{BF4D6480-94C7-4D31-A852-C808A49439DD}" dt="2020-12-03T15:01:35.774" v="2540" actId="478"/>
          <ac:spMkLst>
            <pc:docMk/>
            <pc:sldMk cId="1556184242" sldId="256"/>
            <ac:spMk id="743" creationId="{ACAAE7F2-1B48-4E91-B73D-E095BBF5AF02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44" creationId="{B1350B15-4FE8-436E-B334-157B7CBFADAF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45" creationId="{F04FB276-ADBC-4186-8D67-3B2E3D2EA3E0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46" creationId="{DD2CEA4E-2A5F-47A0-B8A1-CA8522C180AF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47" creationId="{AFC52E14-D8ED-44AD-BB94-70819F85BACF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48" creationId="{41F46546-EC1E-4B19-9FDD-B5BAAC425413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49" creationId="{24C45C2E-3322-4903-A9B0-A31B7AF15262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50" creationId="{42B78E92-F999-4E5A-8DB1-6189D5DD572E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51" creationId="{37012CD4-0870-4F86-A4F9-5DD22A3771CE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52" creationId="{408DAF36-BECD-47F0-A7ED-931B3826B7F1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53" creationId="{79B0C465-6FCE-4D84-8403-4F0AA9446537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54" creationId="{4AA49A4C-76AC-4F27-A642-58CE01DABBB4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55" creationId="{ACD941A3-4F6B-4F91-AF13-F9B1D20A3DCE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56" creationId="{01B4992F-47EF-4173-ADF7-4499A001D33E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57" creationId="{5D8E3D6D-9D0C-4A88-8A57-0A6863D37317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58" creationId="{3A40F10C-9BEF-4991-B155-2907BBCA8F1A}"/>
          </ac:spMkLst>
        </pc:spChg>
        <pc:spChg chg="add del mod">
          <ac:chgData name="Fatima Pillosu" userId="a6295d4dc9e22643" providerId="LiveId" clId="{BF4D6480-94C7-4D31-A852-C808A49439DD}" dt="2020-12-03T15:03:26.327" v="2584"/>
          <ac:spMkLst>
            <pc:docMk/>
            <pc:sldMk cId="1556184242" sldId="256"/>
            <ac:spMk id="759" creationId="{5AA4A751-6E40-4CF8-9B47-F5D682BE003E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760" creationId="{9BEF3526-671D-477F-ACBF-5E15D9ABB005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761" creationId="{5D4B3FA6-445A-4273-A454-D0B33C03CC50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762" creationId="{0CF77FDA-8E19-4D2F-8A50-302BA730E4C0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765" creationId="{760E8409-DE92-4E7F-B482-9754B4D6663F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768" creationId="{28DF173D-CEB2-454B-88AE-A1246037B467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770" creationId="{C5862C4F-2782-43AD-8537-2A0A5B6DC3B9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772" creationId="{066B4BB6-2FF0-44D4-85B5-664C4BE81969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773" creationId="{C4F9E052-B2FA-4AF6-B04B-AD82EC02EAC7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774" creationId="{7BA0335A-D281-4FD7-9B65-E7956DE701DA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775" creationId="{A4F7C388-3A31-4B22-82F9-34878C903931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24" creationId="{BA79A62F-C446-405B-BAF1-19B7022BC82D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25" creationId="{40700E34-31F8-4999-8F3C-109ADABBB091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27" creationId="{036C2D3E-6878-4AE4-AAB6-37B42A36C864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28" creationId="{37FCB9C5-47F1-42DA-88FB-240F6F26A3C9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32" creationId="{C7598A48-9B26-42E4-9628-E769FE9A98A0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35" creationId="{BCEED33D-9AFC-4B68-BAD2-29C607B576F0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37" creationId="{57254710-B05B-421B-A91D-9D18E490715E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38" creationId="{71C1797A-45CA-4620-B707-8A9F9620068A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39" creationId="{56566E09-119A-49BA-9D44-2BC84FC0BF97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40" creationId="{E5CB7753-8C48-40D6-99EF-E4EB513B7DC6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41" creationId="{AFBCF053-577C-4133-A738-DE776293E83D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42" creationId="{6FC42116-0ED2-4362-8C8F-F7FA73484B61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43" creationId="{F61DA5DD-75BD-4B79-89CF-62287448ECC6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44" creationId="{0F58EFE4-92DF-4CA7-8613-6FD3183CC001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45" creationId="{C9E43866-2EAD-4962-B9AA-40F8AC93100C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47" creationId="{C6FF7F9F-CD04-47F3-9F6A-BD62574B76FC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49" creationId="{2F13892D-0BAC-46B5-95A8-9E6393842A04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50" creationId="{BECB9C97-7DA9-45BE-A3A5-50E1A566DFC1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52" creationId="{0D193606-88FA-4D6F-84B8-CF1F23778EB0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53" creationId="{6DB0DEB6-DCFB-42F4-B2C8-729F7EC3AB86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54" creationId="{A16AC276-F2CA-439F-98DE-CE2495DB7F8F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55" creationId="{334EC078-1A26-43FF-B008-3E7D1F955165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56" creationId="{17144526-C8A7-4ED9-86AE-EAE2044C3528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57" creationId="{D6CDA911-9995-4FB5-8A5F-DF8A686F928C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58" creationId="{7F2D94BD-BD6A-43AF-85CC-362D1763F45C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59" creationId="{4BF7A392-E495-433E-B9B2-5DA81A6B09BB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60" creationId="{B21A13E8-9546-460A-9AD3-5EA7E00E6663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61" creationId="{BDEB01B9-F15C-4BE0-8762-86197981673C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62" creationId="{759C60E1-67B9-4354-A209-7C461AD49BDD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63" creationId="{EAE67EC3-BA19-47BA-B02C-4D633CF13531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64" creationId="{E2ACC493-E770-4700-BC93-686145DE5E4A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65" creationId="{F8DCF2DF-3C7B-44EF-AF0F-55B9EB1DA36F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67" creationId="{9A8A7341-144F-4B29-B5E9-703868892301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68" creationId="{6A456055-3152-4606-AA37-0770D62B0EA4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70" creationId="{6CB96A11-5B3E-45B4-88E5-0FA0E748E944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71" creationId="{20C1870F-5978-4CF8-8D70-DD206127A043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72" creationId="{F4C16D91-CBCF-4639-B9AF-7604AF7E97DA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76" creationId="{C47A8EBC-7A10-4C99-8782-2195FB92F18E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77" creationId="{5D193FE4-CADF-40C4-BBB1-C77D9ADDAC4E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78" creationId="{8980ADA2-9E50-4B15-BB13-368100CB74FA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79" creationId="{E60D7319-49A0-4BBC-918B-E40588AF8B2E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80" creationId="{E643CA91-06BD-4A29-9C77-31C89B0136FF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81" creationId="{95FD2756-0257-4FF9-85E9-9BD3774E6C2C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82" creationId="{57461A36-8E08-4573-A084-52703A4D6691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83" creationId="{2ECA9D68-33C2-4B42-87C3-04504D5BA8AE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84" creationId="{A112F0C3-26ED-4933-8D7C-672A96D4DAF6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85" creationId="{FE7F8329-064A-4D85-9448-24C7F93909DC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86" creationId="{6E82D255-3B54-47AC-BF39-D974BE3A3413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89" creationId="{11045C97-297D-41BC-B97B-A57B65408348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90" creationId="{3CA0D282-68FB-46C9-8E68-A3AC6B408779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91" creationId="{E9593ACE-4AB4-4E0E-9B19-9CB102DF94DA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92" creationId="{F6DC2C32-1E4B-4CB2-90ED-AF748AB97389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93" creationId="{744C618D-0B86-47D0-953D-8A779030CD1D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894" creationId="{B5606483-9CBD-4F31-A346-43681F4A9604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897" creationId="{5A0CFCB2-3A51-40D3-8CB6-715DE67401FB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898" creationId="{9C955D9A-A078-4C75-891A-822392A8F2C6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899" creationId="{90BB9601-6509-42E4-9DAF-D10FC9B9377D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900" creationId="{929510F8-9BDB-4B9A-AF13-D075F5890DCB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901" creationId="{0148D7B1-E3B0-4CAB-BCEB-EA2340405CE3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902" creationId="{236CB474-7895-425E-899F-43E6AC4DE26B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903" creationId="{A1C5F1B3-7DE4-4D0F-AAA7-6C8BABAF2E83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904" creationId="{2E2273B6-F2E0-4147-AB8D-C5BB644E9444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905" creationId="{816A3AB0-9BE4-4605-8A53-C2C64362BC55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906" creationId="{92B25EFC-1C38-4F65-9619-8E2E3E30A993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907" creationId="{99CE0E00-0EBD-4324-9789-A86309D79009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908" creationId="{730A4535-12B6-45E0-AC99-4CA4D2C802E5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909" creationId="{A9FFFD43-9621-47BC-BCD4-1A9510ADB532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910" creationId="{9C494FDB-509B-449D-9AC9-68A0F9502948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911" creationId="{B87EE561-0585-46F9-8160-4884C50B0F9D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912" creationId="{29CEBECC-0522-4B53-A1D7-E2FD74189E99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913" creationId="{CD62B45A-687E-49EB-B66F-E0B8E8DCCE8D}"/>
          </ac:spMkLst>
        </pc:spChg>
        <pc:spChg chg="add mod">
          <ac:chgData name="Fatima Pillosu" userId="a6295d4dc9e22643" providerId="LiveId" clId="{BF4D6480-94C7-4D31-A852-C808A49439DD}" dt="2020-12-03T15:04:12.064" v="2592" actId="1035"/>
          <ac:spMkLst>
            <pc:docMk/>
            <pc:sldMk cId="1556184242" sldId="256"/>
            <ac:spMk id="914" creationId="{68BB2CC2-AD93-4DF3-B115-BA5EA707CD82}"/>
          </ac:spMkLst>
        </pc:spChg>
        <pc:spChg chg="add mod">
          <ac:chgData name="Fatima Pillosu" userId="a6295d4dc9e22643" providerId="LiveId" clId="{BF4D6480-94C7-4D31-A852-C808A49439DD}" dt="2020-12-03T15:04:01.656" v="2588" actId="1038"/>
          <ac:spMkLst>
            <pc:docMk/>
            <pc:sldMk cId="1556184242" sldId="256"/>
            <ac:spMk id="916" creationId="{CD14F2C2-4956-486D-83A0-3DB47E7B149F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17" creationId="{EA3EE0BA-0AF1-4FE9-AE0F-2CD17EBBD609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18" creationId="{A03F89B4-3166-491A-9ACB-137BA1E18C05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21" creationId="{0D490158-9A8E-40BF-B77F-6B32FB069382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22" creationId="{516FED4E-679C-47F4-9009-86164DA03F1A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23" creationId="{76CA0347-E4F6-4BB2-BE0F-E37D694D7F63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24" creationId="{27ACB5FA-9F6F-40E2-B0D2-8F2DC6A55732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25" creationId="{2C73D598-A550-487B-B255-E8394984217E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26" creationId="{DA305D5C-D31C-410E-B2B0-666A453B1257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27" creationId="{5B0B53ED-FEA3-4541-B499-5D8A81E6C8D5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28" creationId="{25F5178A-9053-4C35-9342-5FF5C9ACD56A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29" creationId="{C032BB7F-0600-4762-AB8D-E2DCFB9AA5E4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30" creationId="{F5D379BE-B9E1-4A38-9C12-A46E4D980A5E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31" creationId="{2A63298E-BE51-49AB-BCA7-4CCCD09184F2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32" creationId="{718C44FB-C079-4FE9-BE04-E2E797C4FDA3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33" creationId="{0B8F1A30-3DFC-41CF-B91D-32D8D6DBB431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35" creationId="{EC6F1B50-4242-4327-931B-67FF807960D1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37" creationId="{8E99A493-A846-4B69-AA82-CD63B0448947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38" creationId="{0F51A570-FD70-4D14-8DD7-525F5B97FE8F}"/>
          </ac:spMkLst>
        </pc:spChg>
        <pc:spChg chg="add">
          <ac:chgData name="Fatima Pillosu" userId="a6295d4dc9e22643" providerId="LiveId" clId="{BF4D6480-94C7-4D31-A852-C808A49439DD}" dt="2020-12-03T15:03:41.449" v="2585"/>
          <ac:spMkLst>
            <pc:docMk/>
            <pc:sldMk cId="1556184242" sldId="256"/>
            <ac:spMk id="939" creationId="{51DA9CFE-35E5-47E6-97BC-5FF057611288}"/>
          </ac:spMkLst>
        </pc:spChg>
        <pc:grpChg chg="add del mod">
          <ac:chgData name="Fatima Pillosu" userId="a6295d4dc9e22643" providerId="LiveId" clId="{BF4D6480-94C7-4D31-A852-C808A49439DD}" dt="2020-12-03T12:23:23.068" v="688"/>
          <ac:grpSpMkLst>
            <pc:docMk/>
            <pc:sldMk cId="1556184242" sldId="256"/>
            <ac:grpSpMk id="47" creationId="{A3AECD26-64AE-4070-9337-BA888344E5DB}"/>
          </ac:grpSpMkLst>
        </pc:grpChg>
        <pc:grpChg chg="add del mod">
          <ac:chgData name="Fatima Pillosu" userId="a6295d4dc9e22643" providerId="LiveId" clId="{BF4D6480-94C7-4D31-A852-C808A49439DD}" dt="2020-12-03T12:23:52.312" v="691"/>
          <ac:grpSpMkLst>
            <pc:docMk/>
            <pc:sldMk cId="1556184242" sldId="256"/>
            <ac:grpSpMk id="236" creationId="{787A6763-80A7-454A-BF7B-0BAA933001F3}"/>
          </ac:grpSpMkLst>
        </pc:grpChg>
        <pc:grpChg chg="add del mod">
          <ac:chgData name="Fatima Pillosu" userId="a6295d4dc9e22643" providerId="LiveId" clId="{BF4D6480-94C7-4D31-A852-C808A49439DD}" dt="2020-12-03T12:23:52.312" v="691"/>
          <ac:grpSpMkLst>
            <pc:docMk/>
            <pc:sldMk cId="1556184242" sldId="256"/>
            <ac:grpSpMk id="240" creationId="{063F8156-F59B-4FFA-97A7-78ECAFF21C18}"/>
          </ac:grpSpMkLst>
        </pc:grpChg>
        <pc:grpChg chg="add del mod">
          <ac:chgData name="Fatima Pillosu" userId="a6295d4dc9e22643" providerId="LiveId" clId="{BF4D6480-94C7-4D31-A852-C808A49439DD}" dt="2020-12-03T12:23:52.312" v="691"/>
          <ac:grpSpMkLst>
            <pc:docMk/>
            <pc:sldMk cId="1556184242" sldId="256"/>
            <ac:grpSpMk id="245" creationId="{22D48D04-50B1-4CA1-97B4-BC8613174134}"/>
          </ac:grpSpMkLst>
        </pc:grpChg>
        <pc:grpChg chg="del mod">
          <ac:chgData name="Fatima Pillosu" userId="a6295d4dc9e22643" providerId="LiveId" clId="{BF4D6480-94C7-4D31-A852-C808A49439DD}" dt="2020-12-03T12:06:55.043" v="441" actId="165"/>
          <ac:grpSpMkLst>
            <pc:docMk/>
            <pc:sldMk cId="1556184242" sldId="256"/>
            <ac:grpSpMk id="266" creationId="{0C2414DC-5FEF-41B0-94FB-52A71FDB7392}"/>
          </ac:grpSpMkLst>
        </pc:grpChg>
        <pc:grpChg chg="del mod">
          <ac:chgData name="Fatima Pillosu" userId="a6295d4dc9e22643" providerId="LiveId" clId="{BF4D6480-94C7-4D31-A852-C808A49439DD}" dt="2020-12-03T10:54:29.818" v="12" actId="165"/>
          <ac:grpSpMkLst>
            <pc:docMk/>
            <pc:sldMk cId="1556184242" sldId="256"/>
            <ac:grpSpMk id="269" creationId="{4630429B-E5A4-43E6-A61D-6F2F4D477F21}"/>
          </ac:grpSpMkLst>
        </pc:grpChg>
        <pc:grpChg chg="del mod">
          <ac:chgData name="Fatima Pillosu" userId="a6295d4dc9e22643" providerId="LiveId" clId="{BF4D6480-94C7-4D31-A852-C808A49439DD}" dt="2020-12-03T10:54:25.920" v="11" actId="165"/>
          <ac:grpSpMkLst>
            <pc:docMk/>
            <pc:sldMk cId="1556184242" sldId="256"/>
            <ac:grpSpMk id="273" creationId="{9EE0040E-520E-46A0-9F1E-8B0A962CE2CB}"/>
          </ac:grpSpMkLst>
        </pc:grpChg>
        <pc:grpChg chg="del mod">
          <ac:chgData name="Fatima Pillosu" userId="a6295d4dc9e22643" providerId="LiveId" clId="{BF4D6480-94C7-4D31-A852-C808A49439DD}" dt="2020-12-03T12:07:05.126" v="443" actId="165"/>
          <ac:grpSpMkLst>
            <pc:docMk/>
            <pc:sldMk cId="1556184242" sldId="256"/>
            <ac:grpSpMk id="277" creationId="{C4A6F936-A58B-485C-BD66-8AD043AF151B}"/>
          </ac:grpSpMkLst>
        </pc:grpChg>
        <pc:grpChg chg="del mod">
          <ac:chgData name="Fatima Pillosu" userId="a6295d4dc9e22643" providerId="LiveId" clId="{BF4D6480-94C7-4D31-A852-C808A49439DD}" dt="2020-12-03T12:06:58.821" v="442" actId="165"/>
          <ac:grpSpMkLst>
            <pc:docMk/>
            <pc:sldMk cId="1556184242" sldId="256"/>
            <ac:grpSpMk id="280" creationId="{BBEE28EE-FEDD-400F-BF3A-88C6ECBFFD53}"/>
          </ac:grpSpMkLst>
        </pc:grpChg>
        <pc:grpChg chg="del mod">
          <ac:chgData name="Fatima Pillosu" userId="a6295d4dc9e22643" providerId="LiveId" clId="{BF4D6480-94C7-4D31-A852-C808A49439DD}" dt="2020-12-03T12:12:19.175" v="494" actId="165"/>
          <ac:grpSpMkLst>
            <pc:docMk/>
            <pc:sldMk cId="1556184242" sldId="256"/>
            <ac:grpSpMk id="283" creationId="{4E3DB949-8344-46AB-870A-C64B5741854B}"/>
          </ac:grpSpMkLst>
        </pc:grpChg>
        <pc:grpChg chg="del mod">
          <ac:chgData name="Fatima Pillosu" userId="a6295d4dc9e22643" providerId="LiveId" clId="{BF4D6480-94C7-4D31-A852-C808A49439DD}" dt="2020-12-03T10:56:17.732" v="25" actId="165"/>
          <ac:grpSpMkLst>
            <pc:docMk/>
            <pc:sldMk cId="1556184242" sldId="256"/>
            <ac:grpSpMk id="292" creationId="{767A2F6D-E002-47C2-8687-0DBC115216DC}"/>
          </ac:grpSpMkLst>
        </pc:grpChg>
        <pc:grpChg chg="del mod">
          <ac:chgData name="Fatima Pillosu" userId="a6295d4dc9e22643" providerId="LiveId" clId="{BF4D6480-94C7-4D31-A852-C808A49439DD}" dt="2020-12-03T12:23:23.068" v="688"/>
          <ac:grpSpMkLst>
            <pc:docMk/>
            <pc:sldMk cId="1556184242" sldId="256"/>
            <ac:grpSpMk id="296" creationId="{382C00A9-5BB2-4EE3-8A7F-91BB140204A3}"/>
          </ac:grpSpMkLst>
        </pc:grpChg>
        <pc:grpChg chg="del mod">
          <ac:chgData name="Fatima Pillosu" userId="a6295d4dc9e22643" providerId="LiveId" clId="{BF4D6480-94C7-4D31-A852-C808A49439DD}" dt="2020-12-03T12:23:23.068" v="688"/>
          <ac:grpSpMkLst>
            <pc:docMk/>
            <pc:sldMk cId="1556184242" sldId="256"/>
            <ac:grpSpMk id="301" creationId="{09AC7DE9-C89C-4993-B6FC-8E3CB043CEF7}"/>
          </ac:grpSpMkLst>
        </pc:grpChg>
        <pc:grpChg chg="add del mod">
          <ac:chgData name="Fatima Pillosu" userId="a6295d4dc9e22643" providerId="LiveId" clId="{BF4D6480-94C7-4D31-A852-C808A49439DD}" dt="2020-12-03T12:24:21.112" v="711"/>
          <ac:grpSpMkLst>
            <pc:docMk/>
            <pc:sldMk cId="1556184242" sldId="256"/>
            <ac:grpSpMk id="464" creationId="{3CBA253E-9A2C-4230-84D8-B5283EBB39EB}"/>
          </ac:grpSpMkLst>
        </pc:grpChg>
        <pc:grpChg chg="add del mod">
          <ac:chgData name="Fatima Pillosu" userId="a6295d4dc9e22643" providerId="LiveId" clId="{BF4D6480-94C7-4D31-A852-C808A49439DD}" dt="2020-12-03T12:24:21.112" v="711"/>
          <ac:grpSpMkLst>
            <pc:docMk/>
            <pc:sldMk cId="1556184242" sldId="256"/>
            <ac:grpSpMk id="468" creationId="{DB5877DA-2F84-4F59-8DE9-2BD14EA83961}"/>
          </ac:grpSpMkLst>
        </pc:grpChg>
        <pc:grpChg chg="add del mod">
          <ac:chgData name="Fatima Pillosu" userId="a6295d4dc9e22643" providerId="LiveId" clId="{BF4D6480-94C7-4D31-A852-C808A49439DD}" dt="2020-12-03T12:24:21.112" v="711"/>
          <ac:grpSpMkLst>
            <pc:docMk/>
            <pc:sldMk cId="1556184242" sldId="256"/>
            <ac:grpSpMk id="473" creationId="{4348887D-4E5A-4EF9-9A11-08196F8DF6AD}"/>
          </ac:grpSpMkLst>
        </pc:grpChg>
        <pc:grpChg chg="add del mod">
          <ac:chgData name="Fatima Pillosu" userId="a6295d4dc9e22643" providerId="LiveId" clId="{BF4D6480-94C7-4D31-A852-C808A49439DD}" dt="2020-12-03T15:03:26.327" v="2584"/>
          <ac:grpSpMkLst>
            <pc:docMk/>
            <pc:sldMk cId="1556184242" sldId="256"/>
            <ac:grpSpMk id="542" creationId="{EBF4B34B-730C-4B00-8EC0-D0ECBA4F8169}"/>
          </ac:grpSpMkLst>
        </pc:grpChg>
        <pc:grpChg chg="add del mod">
          <ac:chgData name="Fatima Pillosu" userId="a6295d4dc9e22643" providerId="LiveId" clId="{BF4D6480-94C7-4D31-A852-C808A49439DD}" dt="2020-12-03T15:03:26.327" v="2584"/>
          <ac:grpSpMkLst>
            <pc:docMk/>
            <pc:sldMk cId="1556184242" sldId="256"/>
            <ac:grpSpMk id="546" creationId="{F951EC4B-B95C-426B-B451-885AEC342297}"/>
          </ac:grpSpMkLst>
        </pc:grpChg>
        <pc:grpChg chg="add del mod">
          <ac:chgData name="Fatima Pillosu" userId="a6295d4dc9e22643" providerId="LiveId" clId="{BF4D6480-94C7-4D31-A852-C808A49439DD}" dt="2020-12-03T15:03:26.327" v="2584"/>
          <ac:grpSpMkLst>
            <pc:docMk/>
            <pc:sldMk cId="1556184242" sldId="256"/>
            <ac:grpSpMk id="551" creationId="{9F8B1D13-10F6-4A36-A0A2-5A1AFCB9136A}"/>
          </ac:grpSpMkLst>
        </pc:grpChg>
        <pc:grpChg chg="add">
          <ac:chgData name="Fatima Pillosu" userId="a6295d4dc9e22643" providerId="LiveId" clId="{BF4D6480-94C7-4D31-A852-C808A49439DD}" dt="2020-12-03T15:03:41.449" v="2585"/>
          <ac:grpSpMkLst>
            <pc:docMk/>
            <pc:sldMk cId="1556184242" sldId="256"/>
            <ac:grpSpMk id="776" creationId="{071E5B53-EB60-4281-B1C5-7E77FDA9FC50}"/>
          </ac:grpSpMkLst>
        </pc:grpChg>
        <pc:grpChg chg="add">
          <ac:chgData name="Fatima Pillosu" userId="a6295d4dc9e22643" providerId="LiveId" clId="{BF4D6480-94C7-4D31-A852-C808A49439DD}" dt="2020-12-03T15:03:41.449" v="2585"/>
          <ac:grpSpMkLst>
            <pc:docMk/>
            <pc:sldMk cId="1556184242" sldId="256"/>
            <ac:grpSpMk id="780" creationId="{59FBD601-64DB-4DD8-9F1A-EB5AEC5B275C}"/>
          </ac:grpSpMkLst>
        </pc:grpChg>
        <pc:grpChg chg="add">
          <ac:chgData name="Fatima Pillosu" userId="a6295d4dc9e22643" providerId="LiveId" clId="{BF4D6480-94C7-4D31-A852-C808A49439DD}" dt="2020-12-03T15:03:41.449" v="2585"/>
          <ac:grpSpMkLst>
            <pc:docMk/>
            <pc:sldMk cId="1556184242" sldId="256"/>
            <ac:grpSpMk id="785" creationId="{BC993BAD-CF67-4EFA-B4DF-5EFF41EB5183}"/>
          </ac:grpSpMkLst>
        </pc:grpChg>
        <pc:picChg chg="add del mod modCrop">
          <ac:chgData name="Fatima Pillosu" userId="a6295d4dc9e22643" providerId="LiveId" clId="{BF4D6480-94C7-4D31-A852-C808A49439DD}" dt="2020-12-03T14:22:51.349" v="1635" actId="478"/>
          <ac:picMkLst>
            <pc:docMk/>
            <pc:sldMk cId="1556184242" sldId="256"/>
            <ac:picMk id="173" creationId="{35B4DF23-4B9F-4487-81B4-9E9AC675E975}"/>
          </ac:picMkLst>
        </pc:picChg>
        <pc:picChg chg="add del mod modCrop">
          <ac:chgData name="Fatima Pillosu" userId="a6295d4dc9e22643" providerId="LiveId" clId="{BF4D6480-94C7-4D31-A852-C808A49439DD}" dt="2020-12-03T14:22:50.821" v="1634" actId="478"/>
          <ac:picMkLst>
            <pc:docMk/>
            <pc:sldMk cId="1556184242" sldId="256"/>
            <ac:picMk id="174" creationId="{DAD9CA13-F2BF-401D-9218-7D8484B8E5B7}"/>
          </ac:picMkLst>
        </pc:picChg>
        <pc:picChg chg="add del mod ord modCrop">
          <ac:chgData name="Fatima Pillosu" userId="a6295d4dc9e22643" providerId="LiveId" clId="{BF4D6480-94C7-4D31-A852-C808A49439DD}" dt="2020-12-03T15:03:26.327" v="2584"/>
          <ac:picMkLst>
            <pc:docMk/>
            <pc:sldMk cId="1556184242" sldId="256"/>
            <ac:picMk id="175" creationId="{A7599A9C-5776-4851-8263-21ABAD69695A}"/>
          </ac:picMkLst>
        </pc:picChg>
        <pc:picChg chg="add del mod ord modCrop">
          <ac:chgData name="Fatima Pillosu" userId="a6295d4dc9e22643" providerId="LiveId" clId="{BF4D6480-94C7-4D31-A852-C808A49439DD}" dt="2020-12-03T15:03:26.327" v="2584"/>
          <ac:picMkLst>
            <pc:docMk/>
            <pc:sldMk cId="1556184242" sldId="256"/>
            <ac:picMk id="176" creationId="{BDF64342-7003-4901-A4AD-7FEF733EA179}"/>
          </ac:picMkLst>
        </pc:picChg>
        <pc:picChg chg="add del mod">
          <ac:chgData name="Fatima Pillosu" userId="a6295d4dc9e22643" providerId="LiveId" clId="{BF4D6480-94C7-4D31-A852-C808A49439DD}" dt="2020-12-03T12:23:23.068" v="688"/>
          <ac:picMkLst>
            <pc:docMk/>
            <pc:sldMk cId="1556184242" sldId="256"/>
            <ac:picMk id="216" creationId="{2B5E539B-B966-4074-AF7C-AAAFBE33C5FB}"/>
          </ac:picMkLst>
        </pc:picChg>
        <pc:picChg chg="mod">
          <ac:chgData name="Fatima Pillosu" userId="a6295d4dc9e22643" providerId="LiveId" clId="{BF4D6480-94C7-4D31-A852-C808A49439DD}" dt="2020-12-03T12:14:53.865" v="514" actId="164"/>
          <ac:picMkLst>
            <pc:docMk/>
            <pc:sldMk cId="1556184242" sldId="256"/>
            <ac:picMk id="290" creationId="{DE27BB4D-DA99-4F9F-B1F8-27134EDFE488}"/>
          </ac:picMkLst>
        </pc:picChg>
        <pc:picChg chg="del">
          <ac:chgData name="Fatima Pillosu" userId="a6295d4dc9e22643" providerId="LiveId" clId="{BF4D6480-94C7-4D31-A852-C808A49439DD}" dt="2020-12-03T10:53:36.027" v="7" actId="478"/>
          <ac:picMkLst>
            <pc:docMk/>
            <pc:sldMk cId="1556184242" sldId="256"/>
            <ac:picMk id="343" creationId="{6B20DF70-13E4-48CE-8F98-F2BC3206F0DC}"/>
          </ac:picMkLst>
        </pc:picChg>
        <pc:picChg chg="del">
          <ac:chgData name="Fatima Pillosu" userId="a6295d4dc9e22643" providerId="LiveId" clId="{BF4D6480-94C7-4D31-A852-C808A49439DD}" dt="2020-12-03T10:53:36.027" v="7" actId="478"/>
          <ac:picMkLst>
            <pc:docMk/>
            <pc:sldMk cId="1556184242" sldId="256"/>
            <ac:picMk id="379" creationId="{EB541674-218A-4237-BFE2-E5F91E440016}"/>
          </ac:picMkLst>
        </pc:picChg>
        <pc:picChg chg="del">
          <ac:chgData name="Fatima Pillosu" userId="a6295d4dc9e22643" providerId="LiveId" clId="{BF4D6480-94C7-4D31-A852-C808A49439DD}" dt="2020-12-03T10:53:36.027" v="7" actId="478"/>
          <ac:picMkLst>
            <pc:docMk/>
            <pc:sldMk cId="1556184242" sldId="256"/>
            <ac:picMk id="380" creationId="{4A76C007-2906-4B88-8B19-4ABE3BB4616A}"/>
          </ac:picMkLst>
        </pc:picChg>
        <pc:picChg chg="del">
          <ac:chgData name="Fatima Pillosu" userId="a6295d4dc9e22643" providerId="LiveId" clId="{BF4D6480-94C7-4D31-A852-C808A49439DD}" dt="2020-12-03T10:53:36.027" v="7" actId="478"/>
          <ac:picMkLst>
            <pc:docMk/>
            <pc:sldMk cId="1556184242" sldId="256"/>
            <ac:picMk id="382" creationId="{7559FF40-6620-416F-A7CB-23D480522453}"/>
          </ac:picMkLst>
        </pc:picChg>
        <pc:picChg chg="del">
          <ac:chgData name="Fatima Pillosu" userId="a6295d4dc9e22643" providerId="LiveId" clId="{BF4D6480-94C7-4D31-A852-C808A49439DD}" dt="2020-12-03T10:53:36.027" v="7" actId="478"/>
          <ac:picMkLst>
            <pc:docMk/>
            <pc:sldMk cId="1556184242" sldId="256"/>
            <ac:picMk id="383" creationId="{484122F2-0FF4-48E3-B977-DFD23D94BCE2}"/>
          </ac:picMkLst>
        </pc:picChg>
        <pc:picChg chg="del mod">
          <ac:chgData name="Fatima Pillosu" userId="a6295d4dc9e22643" providerId="LiveId" clId="{BF4D6480-94C7-4D31-A852-C808A49439DD}" dt="2020-12-03T12:23:23.068" v="688"/>
          <ac:picMkLst>
            <pc:docMk/>
            <pc:sldMk cId="1556184242" sldId="256"/>
            <ac:picMk id="413" creationId="{BB45A825-F6A1-4A73-942D-8D0D13B3EA35}"/>
          </ac:picMkLst>
        </pc:picChg>
        <pc:picChg chg="add del mod">
          <ac:chgData name="Fatima Pillosu" userId="a6295d4dc9e22643" providerId="LiveId" clId="{BF4D6480-94C7-4D31-A852-C808A49439DD}" dt="2020-12-03T12:23:52.312" v="691"/>
          <ac:picMkLst>
            <pc:docMk/>
            <pc:sldMk cId="1556184242" sldId="256"/>
            <ac:picMk id="436" creationId="{2660724B-1D04-40BE-9744-B6353D196947}"/>
          </ac:picMkLst>
        </pc:picChg>
        <pc:picChg chg="add del mod">
          <ac:chgData name="Fatima Pillosu" userId="a6295d4dc9e22643" providerId="LiveId" clId="{BF4D6480-94C7-4D31-A852-C808A49439DD}" dt="2020-12-03T12:23:52.312" v="691"/>
          <ac:picMkLst>
            <pc:docMk/>
            <pc:sldMk cId="1556184242" sldId="256"/>
            <ac:picMk id="447" creationId="{3D64A7E2-1A67-40DC-A162-A8C4C3318F09}"/>
          </ac:picMkLst>
        </pc:picChg>
        <pc:picChg chg="add del mod">
          <ac:chgData name="Fatima Pillosu" userId="a6295d4dc9e22643" providerId="LiveId" clId="{BF4D6480-94C7-4D31-A852-C808A49439DD}" dt="2020-12-03T12:24:21.112" v="711"/>
          <ac:picMkLst>
            <pc:docMk/>
            <pc:sldMk cId="1556184242" sldId="256"/>
            <ac:picMk id="514" creationId="{2440747A-2B18-444D-9A30-95C0974BEF86}"/>
          </ac:picMkLst>
        </pc:picChg>
        <pc:picChg chg="add del mod">
          <ac:chgData name="Fatima Pillosu" userId="a6295d4dc9e22643" providerId="LiveId" clId="{BF4D6480-94C7-4D31-A852-C808A49439DD}" dt="2020-12-03T12:24:21.112" v="711"/>
          <ac:picMkLst>
            <pc:docMk/>
            <pc:sldMk cId="1556184242" sldId="256"/>
            <ac:picMk id="525" creationId="{6B58A950-DD63-4DC5-AFDB-0E1387574DFC}"/>
          </ac:picMkLst>
        </pc:picChg>
        <pc:picChg chg="add del mod">
          <ac:chgData name="Fatima Pillosu" userId="a6295d4dc9e22643" providerId="LiveId" clId="{BF4D6480-94C7-4D31-A852-C808A49439DD}" dt="2020-12-03T15:03:26.327" v="2584"/>
          <ac:picMkLst>
            <pc:docMk/>
            <pc:sldMk cId="1556184242" sldId="256"/>
            <ac:picMk id="592" creationId="{8ED0C4A1-1DF7-4C4C-BABD-900CFB34DB6B}"/>
          </ac:picMkLst>
        </pc:picChg>
        <pc:picChg chg="add del mod">
          <ac:chgData name="Fatima Pillosu" userId="a6295d4dc9e22643" providerId="LiveId" clId="{BF4D6480-94C7-4D31-A852-C808A49439DD}" dt="2020-12-03T15:03:26.327" v="2584"/>
          <ac:picMkLst>
            <pc:docMk/>
            <pc:sldMk cId="1556184242" sldId="256"/>
            <ac:picMk id="603" creationId="{335CB938-2BEF-4FFA-A314-64AAA4330586}"/>
          </ac:picMkLst>
        </pc:picChg>
        <pc:picChg chg="add del mod">
          <ac:chgData name="Fatima Pillosu" userId="a6295d4dc9e22643" providerId="LiveId" clId="{BF4D6480-94C7-4D31-A852-C808A49439DD}" dt="2020-12-03T13:51:58.147" v="1423" actId="478"/>
          <ac:picMkLst>
            <pc:docMk/>
            <pc:sldMk cId="1556184242" sldId="256"/>
            <ac:picMk id="701" creationId="{6361FFC3-D938-483C-B90A-DCA44B1E1A24}"/>
          </ac:picMkLst>
        </pc:picChg>
        <pc:picChg chg="add del mod">
          <ac:chgData name="Fatima Pillosu" userId="a6295d4dc9e22643" providerId="LiveId" clId="{BF4D6480-94C7-4D31-A852-C808A49439DD}" dt="2020-12-03T13:51:59.378" v="1424" actId="478"/>
          <ac:picMkLst>
            <pc:docMk/>
            <pc:sldMk cId="1556184242" sldId="256"/>
            <ac:picMk id="702" creationId="{7CDE8664-34BB-4762-A94A-87F9F39B3B69}"/>
          </ac:picMkLst>
        </pc:picChg>
        <pc:picChg chg="add del mod">
          <ac:chgData name="Fatima Pillosu" userId="a6295d4dc9e22643" providerId="LiveId" clId="{BF4D6480-94C7-4D31-A852-C808A49439DD}" dt="2020-12-03T15:03:26.327" v="2584"/>
          <ac:picMkLst>
            <pc:docMk/>
            <pc:sldMk cId="1556184242" sldId="256"/>
            <ac:picMk id="717" creationId="{9E8CD405-AB5E-4DF9-AAE4-8BE0CF9BECBB}"/>
          </ac:picMkLst>
        </pc:picChg>
        <pc:picChg chg="add del mod">
          <ac:chgData name="Fatima Pillosu" userId="a6295d4dc9e22643" providerId="LiveId" clId="{BF4D6480-94C7-4D31-A852-C808A49439DD}" dt="2020-12-03T15:03:26.327" v="2584"/>
          <ac:picMkLst>
            <pc:docMk/>
            <pc:sldMk cId="1556184242" sldId="256"/>
            <ac:picMk id="718" creationId="{4FC5E825-27CE-4EA4-A3F8-4781C1DC47C1}"/>
          </ac:picMkLst>
        </pc:picChg>
        <pc:picChg chg="add del mod">
          <ac:chgData name="Fatima Pillosu" userId="a6295d4dc9e22643" providerId="LiveId" clId="{BF4D6480-94C7-4D31-A852-C808A49439DD}" dt="2020-12-03T15:03:26.327" v="2584"/>
          <ac:picMkLst>
            <pc:docMk/>
            <pc:sldMk cId="1556184242" sldId="256"/>
            <ac:picMk id="740" creationId="{331EEBA8-86BF-467E-9570-2F7D5F351FAF}"/>
          </ac:picMkLst>
        </pc:picChg>
        <pc:picChg chg="add del mod modCrop">
          <ac:chgData name="Fatima Pillosu" userId="a6295d4dc9e22643" providerId="LiveId" clId="{BF4D6480-94C7-4D31-A852-C808A49439DD}" dt="2020-12-03T15:03:26.327" v="2584"/>
          <ac:picMkLst>
            <pc:docMk/>
            <pc:sldMk cId="1556184242" sldId="256"/>
            <ac:picMk id="741" creationId="{AC9727B0-88B9-40C5-9973-CEC9ED9E68B0}"/>
          </ac:picMkLst>
        </pc:picChg>
        <pc:picChg chg="add">
          <ac:chgData name="Fatima Pillosu" userId="a6295d4dc9e22643" providerId="LiveId" clId="{BF4D6480-94C7-4D31-A852-C808A49439DD}" dt="2020-12-03T15:03:41.449" v="2585"/>
          <ac:picMkLst>
            <pc:docMk/>
            <pc:sldMk cId="1556184242" sldId="256"/>
            <ac:picMk id="826" creationId="{4EF4521F-E61A-43C8-8B6B-2DDA3C82A004}"/>
          </ac:picMkLst>
        </pc:picChg>
        <pc:picChg chg="add">
          <ac:chgData name="Fatima Pillosu" userId="a6295d4dc9e22643" providerId="LiveId" clId="{BF4D6480-94C7-4D31-A852-C808A49439DD}" dt="2020-12-03T15:03:41.449" v="2585"/>
          <ac:picMkLst>
            <pc:docMk/>
            <pc:sldMk cId="1556184242" sldId="256"/>
            <ac:picMk id="836" creationId="{E0B4BE58-5746-406C-BA1C-9F7977C83900}"/>
          </ac:picMkLst>
        </pc:picChg>
        <pc:picChg chg="add">
          <ac:chgData name="Fatima Pillosu" userId="a6295d4dc9e22643" providerId="LiveId" clId="{BF4D6480-94C7-4D31-A852-C808A49439DD}" dt="2020-12-03T15:03:41.449" v="2585"/>
          <ac:picMkLst>
            <pc:docMk/>
            <pc:sldMk cId="1556184242" sldId="256"/>
            <ac:picMk id="895" creationId="{7DF34C78-20ED-4274-B39E-308C418C69BE}"/>
          </ac:picMkLst>
        </pc:picChg>
        <pc:picChg chg="add">
          <ac:chgData name="Fatima Pillosu" userId="a6295d4dc9e22643" providerId="LiveId" clId="{BF4D6480-94C7-4D31-A852-C808A49439DD}" dt="2020-12-03T15:03:41.449" v="2585"/>
          <ac:picMkLst>
            <pc:docMk/>
            <pc:sldMk cId="1556184242" sldId="256"/>
            <ac:picMk id="896" creationId="{DDCC7201-1015-4D74-B8B2-7F66158DE2E8}"/>
          </ac:picMkLst>
        </pc:picChg>
        <pc:picChg chg="add mod">
          <ac:chgData name="Fatima Pillosu" userId="a6295d4dc9e22643" providerId="LiveId" clId="{BF4D6480-94C7-4D31-A852-C808A49439DD}" dt="2020-12-03T15:04:01.656" v="2588" actId="1038"/>
          <ac:picMkLst>
            <pc:docMk/>
            <pc:sldMk cId="1556184242" sldId="256"/>
            <ac:picMk id="915" creationId="{8CCE709C-444B-4753-AE93-02187C74D677}"/>
          </ac:picMkLst>
        </pc:picChg>
        <pc:picChg chg="add">
          <ac:chgData name="Fatima Pillosu" userId="a6295d4dc9e22643" providerId="LiveId" clId="{BF4D6480-94C7-4D31-A852-C808A49439DD}" dt="2020-12-03T15:03:41.449" v="2585"/>
          <ac:picMkLst>
            <pc:docMk/>
            <pc:sldMk cId="1556184242" sldId="256"/>
            <ac:picMk id="919" creationId="{99D3526D-E460-4E11-B8D2-DC544AC412B3}"/>
          </ac:picMkLst>
        </pc:picChg>
        <pc:picChg chg="add">
          <ac:chgData name="Fatima Pillosu" userId="a6295d4dc9e22643" providerId="LiveId" clId="{BF4D6480-94C7-4D31-A852-C808A49439DD}" dt="2020-12-03T15:03:41.449" v="2585"/>
          <ac:picMkLst>
            <pc:docMk/>
            <pc:sldMk cId="1556184242" sldId="256"/>
            <ac:picMk id="920" creationId="{48F51C90-21DC-45E6-9851-73417EFA66B5}"/>
          </ac:picMkLst>
        </pc:picChg>
        <pc:picChg chg="add">
          <ac:chgData name="Fatima Pillosu" userId="a6295d4dc9e22643" providerId="LiveId" clId="{BF4D6480-94C7-4D31-A852-C808A49439DD}" dt="2020-12-03T15:03:41.449" v="2585"/>
          <ac:picMkLst>
            <pc:docMk/>
            <pc:sldMk cId="1556184242" sldId="256"/>
            <ac:picMk id="934" creationId="{548672FC-FBB2-434A-B765-C60D62A09403}"/>
          </ac:picMkLst>
        </pc:picChg>
        <pc:cxnChg chg="add del mod">
          <ac:chgData name="Fatima Pillosu" userId="a6295d4dc9e22643" providerId="LiveId" clId="{BF4D6480-94C7-4D31-A852-C808A49439DD}" dt="2020-12-03T12:12:03.307" v="492" actId="478"/>
          <ac:cxnSpMkLst>
            <pc:docMk/>
            <pc:sldMk cId="1556184242" sldId="256"/>
            <ac:cxnSpMk id="40" creationId="{6735AE97-C1C7-4BDF-B7E8-738696DEED7C}"/>
          </ac:cxnSpMkLst>
        </pc:cxnChg>
        <pc:cxnChg chg="add del mod">
          <ac:chgData name="Fatima Pillosu" userId="a6295d4dc9e22643" providerId="LiveId" clId="{BF4D6480-94C7-4D31-A852-C808A49439DD}" dt="2020-12-03T12:23:21.056" v="687" actId="478"/>
          <ac:cxnSpMkLst>
            <pc:docMk/>
            <pc:sldMk cId="1556184242" sldId="256"/>
            <ac:cxnSpMk id="59" creationId="{AE2C676E-470B-496A-9A54-7E87A5C32A1D}"/>
          </ac:cxnSpMkLst>
        </pc:cxnChg>
        <pc:cxnChg chg="add del mod or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136" creationId="{86F2BCF5-81A3-4035-B901-2428F59AE100}"/>
          </ac:cxnSpMkLst>
        </pc:cxnChg>
        <pc:cxnChg chg="add del mod">
          <ac:chgData name="Fatima Pillosu" userId="a6295d4dc9e22643" providerId="LiveId" clId="{BF4D6480-94C7-4D31-A852-C808A49439DD}" dt="2020-12-03T12:23:23.068" v="688"/>
          <ac:cxnSpMkLst>
            <pc:docMk/>
            <pc:sldMk cId="1556184242" sldId="256"/>
            <ac:cxnSpMk id="152" creationId="{B5770D08-137B-4310-9146-8C416D0427E2}"/>
          </ac:cxnSpMkLst>
        </pc:cxnChg>
        <pc:cxnChg chg="add del mod">
          <ac:chgData name="Fatima Pillosu" userId="a6295d4dc9e22643" providerId="LiveId" clId="{BF4D6480-94C7-4D31-A852-C808A49439DD}" dt="2020-12-03T12:23:23.068" v="688"/>
          <ac:cxnSpMkLst>
            <pc:docMk/>
            <pc:sldMk cId="1556184242" sldId="256"/>
            <ac:cxnSpMk id="156" creationId="{CFC013F8-1D43-48D2-BBE9-D1B16AA8A111}"/>
          </ac:cxnSpMkLst>
        </pc:cxnChg>
        <pc:cxnChg chg="add del mod">
          <ac:chgData name="Fatima Pillosu" userId="a6295d4dc9e22643" providerId="LiveId" clId="{BF4D6480-94C7-4D31-A852-C808A49439DD}" dt="2020-12-03T12:23:23.068" v="688"/>
          <ac:cxnSpMkLst>
            <pc:docMk/>
            <pc:sldMk cId="1556184242" sldId="256"/>
            <ac:cxnSpMk id="159" creationId="{3B913F38-A506-4E51-861D-92ADA76DF6CC}"/>
          </ac:cxnSpMkLst>
        </pc:cxnChg>
        <pc:cxnChg chg="add del mod">
          <ac:chgData name="Fatima Pillosu" userId="a6295d4dc9e22643" providerId="LiveId" clId="{BF4D6480-94C7-4D31-A852-C808A49439DD}" dt="2020-12-03T15:03:19.958" v="2583" actId="478"/>
          <ac:cxnSpMkLst>
            <pc:docMk/>
            <pc:sldMk cId="1556184242" sldId="256"/>
            <ac:cxnSpMk id="183" creationId="{5FC1C0CC-3A19-4AD8-8F8F-0C8C02D09510}"/>
          </ac:cxnSpMkLst>
        </pc:cxnChg>
        <pc:cxnChg chg="add del mod">
          <ac:chgData name="Fatima Pillosu" userId="a6295d4dc9e22643" providerId="LiveId" clId="{BF4D6480-94C7-4D31-A852-C808A49439DD}" dt="2020-12-03T12:11:45.704" v="489" actId="478"/>
          <ac:cxnSpMkLst>
            <pc:docMk/>
            <pc:sldMk cId="1556184242" sldId="256"/>
            <ac:cxnSpMk id="195" creationId="{456A34F2-AD3B-4032-A15C-03BD5CB2B8C9}"/>
          </ac:cxnSpMkLst>
        </pc:cxnChg>
        <pc:cxnChg chg="add del mod">
          <ac:chgData name="Fatima Pillosu" userId="a6295d4dc9e22643" providerId="LiveId" clId="{BF4D6480-94C7-4D31-A852-C808A49439DD}" dt="2020-12-03T12:23:23.068" v="688"/>
          <ac:cxnSpMkLst>
            <pc:docMk/>
            <pc:sldMk cId="1556184242" sldId="256"/>
            <ac:cxnSpMk id="199" creationId="{3F5CBE10-05CD-4012-A41C-239849F55B33}"/>
          </ac:cxnSpMkLst>
        </pc:cxnChg>
        <pc:cxnChg chg="add del mod">
          <ac:chgData name="Fatima Pillosu" userId="a6295d4dc9e22643" providerId="LiveId" clId="{BF4D6480-94C7-4D31-A852-C808A49439DD}" dt="2020-12-03T12:23:23.068" v="688"/>
          <ac:cxnSpMkLst>
            <pc:docMk/>
            <pc:sldMk cId="1556184242" sldId="256"/>
            <ac:cxnSpMk id="208" creationId="{7601240D-B0EE-495A-AB9D-8A3E55E234CB}"/>
          </ac:cxnSpMkLst>
        </pc:cxnChg>
        <pc:cxnChg chg="add del mod">
          <ac:chgData name="Fatima Pillosu" userId="a6295d4dc9e22643" providerId="LiveId" clId="{BF4D6480-94C7-4D31-A852-C808A49439DD}" dt="2020-12-03T12:23:52.312" v="691"/>
          <ac:cxnSpMkLst>
            <pc:docMk/>
            <pc:sldMk cId="1556184242" sldId="256"/>
            <ac:cxnSpMk id="223" creationId="{803E5577-5B78-425A-9255-96FB4FEA065D}"/>
          </ac:cxnSpMkLst>
        </pc:cxnChg>
        <pc:cxnChg chg="add del mod">
          <ac:chgData name="Fatima Pillosu" userId="a6295d4dc9e22643" providerId="LiveId" clId="{BF4D6480-94C7-4D31-A852-C808A49439DD}" dt="2020-12-03T12:23:52.312" v="691"/>
          <ac:cxnSpMkLst>
            <pc:docMk/>
            <pc:sldMk cId="1556184242" sldId="256"/>
            <ac:cxnSpMk id="224" creationId="{48CE812D-A683-44AE-ADAD-B2AADCC5520A}"/>
          </ac:cxnSpMkLst>
        </pc:cxnChg>
        <pc:cxnChg chg="add del mod">
          <ac:chgData name="Fatima Pillosu" userId="a6295d4dc9e22643" providerId="LiveId" clId="{BF4D6480-94C7-4D31-A852-C808A49439DD}" dt="2020-12-03T12:23:52.312" v="691"/>
          <ac:cxnSpMkLst>
            <pc:docMk/>
            <pc:sldMk cId="1556184242" sldId="256"/>
            <ac:cxnSpMk id="226" creationId="{3E0BF8F3-976A-431D-826E-7C5A9C3FF04F}"/>
          </ac:cxnSpMkLst>
        </pc:cxnChg>
        <pc:cxnChg chg="add del mod">
          <ac:chgData name="Fatima Pillosu" userId="a6295d4dc9e22643" providerId="LiveId" clId="{BF4D6480-94C7-4D31-A852-C808A49439DD}" dt="2020-12-03T12:23:52.312" v="691"/>
          <ac:cxnSpMkLst>
            <pc:docMk/>
            <pc:sldMk cId="1556184242" sldId="256"/>
            <ac:cxnSpMk id="227" creationId="{098D5ED1-134A-4F56-88B7-3511F37B21CF}"/>
          </ac:cxnSpMkLst>
        </pc:cxnChg>
        <pc:cxnChg chg="add del mod">
          <ac:chgData name="Fatima Pillosu" userId="a6295d4dc9e22643" providerId="LiveId" clId="{BF4D6480-94C7-4D31-A852-C808A49439DD}" dt="2020-12-03T12:23:52.312" v="691"/>
          <ac:cxnSpMkLst>
            <pc:docMk/>
            <pc:sldMk cId="1556184242" sldId="256"/>
            <ac:cxnSpMk id="229" creationId="{B195CE18-05D8-421C-A5AB-B511198C8D13}"/>
          </ac:cxnSpMkLst>
        </pc:cxnChg>
        <pc:cxnChg chg="add del mod">
          <ac:chgData name="Fatima Pillosu" userId="a6295d4dc9e22643" providerId="LiveId" clId="{BF4D6480-94C7-4D31-A852-C808A49439DD}" dt="2020-12-03T12:23:52.312" v="691"/>
          <ac:cxnSpMkLst>
            <pc:docMk/>
            <pc:sldMk cId="1556184242" sldId="256"/>
            <ac:cxnSpMk id="231" creationId="{516845D7-C897-4560-932A-BCC2D1047F74}"/>
          </ac:cxnSpMkLst>
        </pc:cxnChg>
        <pc:cxnChg chg="add del mod">
          <ac:chgData name="Fatima Pillosu" userId="a6295d4dc9e22643" providerId="LiveId" clId="{BF4D6480-94C7-4D31-A852-C808A49439DD}" dt="2020-12-03T12:23:52.312" v="691"/>
          <ac:cxnSpMkLst>
            <pc:docMk/>
            <pc:sldMk cId="1556184242" sldId="256"/>
            <ac:cxnSpMk id="239" creationId="{253C1BF8-80EF-4D53-8AAE-835F152DC4E3}"/>
          </ac:cxnSpMkLst>
        </pc:cxnChg>
        <pc:cxnChg chg="del mod topLvl">
          <ac:chgData name="Fatima Pillosu" userId="a6295d4dc9e22643" providerId="LiveId" clId="{BF4D6480-94C7-4D31-A852-C808A49439DD}" dt="2020-12-03T12:10:39.283" v="468" actId="478"/>
          <ac:cxnSpMkLst>
            <pc:docMk/>
            <pc:sldMk cId="1556184242" sldId="256"/>
            <ac:cxnSpMk id="267" creationId="{EDF804A9-AC48-4FA6-9001-46020AEC8679}"/>
          </ac:cxnSpMkLst>
        </pc:cxnChg>
        <pc:cxnChg chg="del mod topLvl">
          <ac:chgData name="Fatima Pillosu" userId="a6295d4dc9e22643" providerId="LiveId" clId="{BF4D6480-94C7-4D31-A852-C808A49439DD}" dt="2020-12-03T12:23:23.068" v="688"/>
          <ac:cxnSpMkLst>
            <pc:docMk/>
            <pc:sldMk cId="1556184242" sldId="256"/>
            <ac:cxnSpMk id="271" creationId="{573EBE7E-71E9-4D2D-9B2F-1383B2C7F601}"/>
          </ac:cxnSpMkLst>
        </pc:cxnChg>
        <pc:cxnChg chg="del mod topLvl">
          <ac:chgData name="Fatima Pillosu" userId="a6295d4dc9e22643" providerId="LiveId" clId="{BF4D6480-94C7-4D31-A852-C808A49439DD}" dt="2020-12-03T12:23:23.068" v="688"/>
          <ac:cxnSpMkLst>
            <pc:docMk/>
            <pc:sldMk cId="1556184242" sldId="256"/>
            <ac:cxnSpMk id="272" creationId="{D9288E96-818B-4C45-A1C8-8570418AA50A}"/>
          </ac:cxnSpMkLst>
        </pc:cxnChg>
        <pc:cxnChg chg="del mod topLvl">
          <ac:chgData name="Fatima Pillosu" userId="a6295d4dc9e22643" providerId="LiveId" clId="{BF4D6480-94C7-4D31-A852-C808A49439DD}" dt="2020-12-03T12:23:23.068" v="688"/>
          <ac:cxnSpMkLst>
            <pc:docMk/>
            <pc:sldMk cId="1556184242" sldId="256"/>
            <ac:cxnSpMk id="275" creationId="{486BEF66-F56E-43C7-8BF0-C1AE522C4684}"/>
          </ac:cxnSpMkLst>
        </pc:cxnChg>
        <pc:cxnChg chg="del mod topLvl">
          <ac:chgData name="Fatima Pillosu" userId="a6295d4dc9e22643" providerId="LiveId" clId="{BF4D6480-94C7-4D31-A852-C808A49439DD}" dt="2020-12-03T11:03:05.727" v="135" actId="478"/>
          <ac:cxnSpMkLst>
            <pc:docMk/>
            <pc:sldMk cId="1556184242" sldId="256"/>
            <ac:cxnSpMk id="276" creationId="{9A14E085-5DBE-4881-935E-C1E200EBBCFF}"/>
          </ac:cxnSpMkLst>
        </pc:cxnChg>
        <pc:cxnChg chg="del mod topLvl">
          <ac:chgData name="Fatima Pillosu" userId="a6295d4dc9e22643" providerId="LiveId" clId="{BF4D6480-94C7-4D31-A852-C808A49439DD}" dt="2020-12-03T12:23:23.068" v="688"/>
          <ac:cxnSpMkLst>
            <pc:docMk/>
            <pc:sldMk cId="1556184242" sldId="256"/>
            <ac:cxnSpMk id="278" creationId="{6C8664F9-D558-4BFA-9D03-1965DAB58007}"/>
          </ac:cxnSpMkLst>
        </pc:cxnChg>
        <pc:cxnChg chg="del mod topLvl">
          <ac:chgData name="Fatima Pillosu" userId="a6295d4dc9e22643" providerId="LiveId" clId="{BF4D6480-94C7-4D31-A852-C808A49439DD}" dt="2020-12-03T12:23:23.068" v="688"/>
          <ac:cxnSpMkLst>
            <pc:docMk/>
            <pc:sldMk cId="1556184242" sldId="256"/>
            <ac:cxnSpMk id="281" creationId="{8DBE432A-D0EC-4F3B-9F37-137E229D029A}"/>
          </ac:cxnSpMkLst>
        </pc:cxnChg>
        <pc:cxnChg chg="del mod topLvl">
          <ac:chgData name="Fatima Pillosu" userId="a6295d4dc9e22643" providerId="LiveId" clId="{BF4D6480-94C7-4D31-A852-C808A49439DD}" dt="2020-12-03T12:23:23.068" v="688"/>
          <ac:cxnSpMkLst>
            <pc:docMk/>
            <pc:sldMk cId="1556184242" sldId="256"/>
            <ac:cxnSpMk id="284" creationId="{317AB43A-E07B-4030-B0A6-DCDE0DDF95DE}"/>
          </ac:cxnSpMkLst>
        </pc:cxnChg>
        <pc:cxnChg chg="del mod topLvl">
          <ac:chgData name="Fatima Pillosu" userId="a6295d4dc9e22643" providerId="LiveId" clId="{BF4D6480-94C7-4D31-A852-C808A49439DD}" dt="2020-12-03T12:23:23.068" v="688"/>
          <ac:cxnSpMkLst>
            <pc:docMk/>
            <pc:sldMk cId="1556184242" sldId="256"/>
            <ac:cxnSpMk id="293" creationId="{777A520A-4DAC-454A-89EF-FFDA7BD85779}"/>
          </ac:cxnSpMkLst>
        </pc:cxnChg>
        <pc:cxnChg chg="mod">
          <ac:chgData name="Fatima Pillosu" userId="a6295d4dc9e22643" providerId="LiveId" clId="{BF4D6480-94C7-4D31-A852-C808A49439DD}" dt="2020-12-03T12:04:07.357" v="411" actId="14100"/>
          <ac:cxnSpMkLst>
            <pc:docMk/>
            <pc:sldMk cId="1556184242" sldId="256"/>
            <ac:cxnSpMk id="299" creationId="{13297ADB-CA13-432F-AFEA-1E024F114222}"/>
          </ac:cxnSpMkLst>
        </pc:cxnChg>
        <pc:cxnChg chg="del">
          <ac:chgData name="Fatima Pillosu" userId="a6295d4dc9e22643" providerId="LiveId" clId="{BF4D6480-94C7-4D31-A852-C808A49439DD}" dt="2020-12-03T10:53:36.027" v="7" actId="478"/>
          <ac:cxnSpMkLst>
            <pc:docMk/>
            <pc:sldMk cId="1556184242" sldId="256"/>
            <ac:cxnSpMk id="358" creationId="{2C4A8926-3BDB-4D6E-9B79-470FEEDEE0D3}"/>
          </ac:cxnSpMkLst>
        </pc:cxnChg>
        <pc:cxnChg chg="del">
          <ac:chgData name="Fatima Pillosu" userId="a6295d4dc9e22643" providerId="LiveId" clId="{BF4D6480-94C7-4D31-A852-C808A49439DD}" dt="2020-12-03T10:53:36.027" v="7" actId="478"/>
          <ac:cxnSpMkLst>
            <pc:docMk/>
            <pc:sldMk cId="1556184242" sldId="256"/>
            <ac:cxnSpMk id="361" creationId="{6C4FC1B2-40CF-4763-A17D-98783B23A5CA}"/>
          </ac:cxnSpMkLst>
        </pc:cxnChg>
        <pc:cxnChg chg="del">
          <ac:chgData name="Fatima Pillosu" userId="a6295d4dc9e22643" providerId="LiveId" clId="{BF4D6480-94C7-4D31-A852-C808A49439DD}" dt="2020-12-03T10:53:36.027" v="7" actId="478"/>
          <ac:cxnSpMkLst>
            <pc:docMk/>
            <pc:sldMk cId="1556184242" sldId="256"/>
            <ac:cxnSpMk id="364" creationId="{1154620D-AC8C-4ECE-844F-9840048C3D12}"/>
          </ac:cxnSpMkLst>
        </pc:cxnChg>
        <pc:cxnChg chg="del">
          <ac:chgData name="Fatima Pillosu" userId="a6295d4dc9e22643" providerId="LiveId" clId="{BF4D6480-94C7-4D31-A852-C808A49439DD}" dt="2020-12-03T10:53:36.027" v="7" actId="478"/>
          <ac:cxnSpMkLst>
            <pc:docMk/>
            <pc:sldMk cId="1556184242" sldId="256"/>
            <ac:cxnSpMk id="367" creationId="{58E32186-A8F0-4A4D-A384-1EB77EA66203}"/>
          </ac:cxnSpMkLst>
        </pc:cxnChg>
        <pc:cxnChg chg="del">
          <ac:chgData name="Fatima Pillosu" userId="a6295d4dc9e22643" providerId="LiveId" clId="{BF4D6480-94C7-4D31-A852-C808A49439DD}" dt="2020-12-03T10:53:36.027" v="7" actId="478"/>
          <ac:cxnSpMkLst>
            <pc:docMk/>
            <pc:sldMk cId="1556184242" sldId="256"/>
            <ac:cxnSpMk id="390" creationId="{524F4A73-7091-4A98-B0CC-95FE05C75CBB}"/>
          </ac:cxnSpMkLst>
        </pc:cxnChg>
        <pc:cxnChg chg="del">
          <ac:chgData name="Fatima Pillosu" userId="a6295d4dc9e22643" providerId="LiveId" clId="{BF4D6480-94C7-4D31-A852-C808A49439DD}" dt="2020-12-03T10:53:36.027" v="7" actId="478"/>
          <ac:cxnSpMkLst>
            <pc:docMk/>
            <pc:sldMk cId="1556184242" sldId="256"/>
            <ac:cxnSpMk id="393" creationId="{19EDE562-9D53-40FF-8EE4-8A9DE2C45D99}"/>
          </ac:cxnSpMkLst>
        </pc:cxnChg>
        <pc:cxnChg chg="del mod">
          <ac:chgData name="Fatima Pillosu" userId="a6295d4dc9e22643" providerId="LiveId" clId="{BF4D6480-94C7-4D31-A852-C808A49439DD}" dt="2020-12-03T10:53:36.027" v="7" actId="478"/>
          <ac:cxnSpMkLst>
            <pc:docMk/>
            <pc:sldMk cId="1556184242" sldId="256"/>
            <ac:cxnSpMk id="397" creationId="{02CC095D-B4D0-4786-B3E0-8F99BAD3B796}"/>
          </ac:cxnSpMkLst>
        </pc:cxnChg>
        <pc:cxnChg chg="del mod">
          <ac:chgData name="Fatima Pillosu" userId="a6295d4dc9e22643" providerId="LiveId" clId="{BF4D6480-94C7-4D31-A852-C808A49439DD}" dt="2020-12-03T10:53:36.027" v="7" actId="478"/>
          <ac:cxnSpMkLst>
            <pc:docMk/>
            <pc:sldMk cId="1556184242" sldId="256"/>
            <ac:cxnSpMk id="398" creationId="{B4388AED-5E65-4FB8-8591-1F7BF6315B57}"/>
          </ac:cxnSpMkLst>
        </pc:cxnChg>
        <pc:cxnChg chg="del">
          <ac:chgData name="Fatima Pillosu" userId="a6295d4dc9e22643" providerId="LiveId" clId="{BF4D6480-94C7-4D31-A852-C808A49439DD}" dt="2020-12-03T10:53:36.027" v="7" actId="478"/>
          <ac:cxnSpMkLst>
            <pc:docMk/>
            <pc:sldMk cId="1556184242" sldId="256"/>
            <ac:cxnSpMk id="400" creationId="{A85B4B10-D945-4ED0-AC64-2CBD8D99AF87}"/>
          </ac:cxnSpMkLst>
        </pc:cxnChg>
        <pc:cxnChg chg="del">
          <ac:chgData name="Fatima Pillosu" userId="a6295d4dc9e22643" providerId="LiveId" clId="{BF4D6480-94C7-4D31-A852-C808A49439DD}" dt="2020-12-03T10:53:36.027" v="7" actId="478"/>
          <ac:cxnSpMkLst>
            <pc:docMk/>
            <pc:sldMk cId="1556184242" sldId="256"/>
            <ac:cxnSpMk id="401" creationId="{AE1812F6-CB45-45DC-BC41-66860FA9646D}"/>
          </ac:cxnSpMkLst>
        </pc:cxnChg>
        <pc:cxnChg chg="del mod">
          <ac:chgData name="Fatima Pillosu" userId="a6295d4dc9e22643" providerId="LiveId" clId="{BF4D6480-94C7-4D31-A852-C808A49439DD}" dt="2020-12-03T10:53:36.027" v="7" actId="478"/>
          <ac:cxnSpMkLst>
            <pc:docMk/>
            <pc:sldMk cId="1556184242" sldId="256"/>
            <ac:cxnSpMk id="402" creationId="{F46BDFA7-C847-45C9-863F-CF45D5A7590A}"/>
          </ac:cxnSpMkLst>
        </pc:cxnChg>
        <pc:cxnChg chg="add del mod">
          <ac:chgData name="Fatima Pillosu" userId="a6295d4dc9e22643" providerId="LiveId" clId="{BF4D6480-94C7-4D31-A852-C808A49439DD}" dt="2020-12-03T12:23:52.312" v="691"/>
          <ac:cxnSpMkLst>
            <pc:docMk/>
            <pc:sldMk cId="1556184242" sldId="256"/>
            <ac:cxnSpMk id="439" creationId="{5E7EF659-120D-40CB-9FBE-3F90138C9BF3}"/>
          </ac:cxnSpMkLst>
        </pc:cxnChg>
        <pc:cxnChg chg="add del mod">
          <ac:chgData name="Fatima Pillosu" userId="a6295d4dc9e22643" providerId="LiveId" clId="{BF4D6480-94C7-4D31-A852-C808A49439DD}" dt="2020-12-03T12:23:52.312" v="691"/>
          <ac:cxnSpMkLst>
            <pc:docMk/>
            <pc:sldMk cId="1556184242" sldId="256"/>
            <ac:cxnSpMk id="440" creationId="{2BFDAE0A-6A93-4D6B-9DE6-1E265E435027}"/>
          </ac:cxnSpMkLst>
        </pc:cxnChg>
        <pc:cxnChg chg="add del mod">
          <ac:chgData name="Fatima Pillosu" userId="a6295d4dc9e22643" providerId="LiveId" clId="{BF4D6480-94C7-4D31-A852-C808A49439DD}" dt="2020-12-03T12:23:52.312" v="691"/>
          <ac:cxnSpMkLst>
            <pc:docMk/>
            <pc:sldMk cId="1556184242" sldId="256"/>
            <ac:cxnSpMk id="441" creationId="{5C9DAF20-35D3-46F9-B2C3-D2AFFEE2AB54}"/>
          </ac:cxnSpMkLst>
        </pc:cxnChg>
        <pc:cxnChg chg="add del mod">
          <ac:chgData name="Fatima Pillosu" userId="a6295d4dc9e22643" providerId="LiveId" clId="{BF4D6480-94C7-4D31-A852-C808A49439DD}" dt="2020-12-03T12:23:52.312" v="691"/>
          <ac:cxnSpMkLst>
            <pc:docMk/>
            <pc:sldMk cId="1556184242" sldId="256"/>
            <ac:cxnSpMk id="443" creationId="{EA179DF5-3AA3-49EF-9A10-60C7C257BA09}"/>
          </ac:cxnSpMkLst>
        </pc:cxnChg>
        <pc:cxnChg chg="add del mod">
          <ac:chgData name="Fatima Pillosu" userId="a6295d4dc9e22643" providerId="LiveId" clId="{BF4D6480-94C7-4D31-A852-C808A49439DD}" dt="2020-12-03T12:23:52.312" v="691"/>
          <ac:cxnSpMkLst>
            <pc:docMk/>
            <pc:sldMk cId="1556184242" sldId="256"/>
            <ac:cxnSpMk id="444" creationId="{8E332448-EAB7-4070-81FD-A963EDE42694}"/>
          </ac:cxnSpMkLst>
        </pc:cxnChg>
        <pc:cxnChg chg="add del mod">
          <ac:chgData name="Fatima Pillosu" userId="a6295d4dc9e22643" providerId="LiveId" clId="{BF4D6480-94C7-4D31-A852-C808A49439DD}" dt="2020-12-03T12:24:21.112" v="711"/>
          <ac:cxnSpMkLst>
            <pc:docMk/>
            <pc:sldMk cId="1556184242" sldId="256"/>
            <ac:cxnSpMk id="451" creationId="{E217BE0E-7191-4E62-B705-4205F49ACCC7}"/>
          </ac:cxnSpMkLst>
        </pc:cxnChg>
        <pc:cxnChg chg="add del mod">
          <ac:chgData name="Fatima Pillosu" userId="a6295d4dc9e22643" providerId="LiveId" clId="{BF4D6480-94C7-4D31-A852-C808A49439DD}" dt="2020-12-03T12:24:21.112" v="711"/>
          <ac:cxnSpMkLst>
            <pc:docMk/>
            <pc:sldMk cId="1556184242" sldId="256"/>
            <ac:cxnSpMk id="452" creationId="{3EA03E62-92C6-4138-AFE3-A97A1FD404BE}"/>
          </ac:cxnSpMkLst>
        </pc:cxnChg>
        <pc:cxnChg chg="add del mod">
          <ac:chgData name="Fatima Pillosu" userId="a6295d4dc9e22643" providerId="LiveId" clId="{BF4D6480-94C7-4D31-A852-C808A49439DD}" dt="2020-12-03T12:24:21.112" v="711"/>
          <ac:cxnSpMkLst>
            <pc:docMk/>
            <pc:sldMk cId="1556184242" sldId="256"/>
            <ac:cxnSpMk id="454" creationId="{FBAE37C2-61E7-4380-9ED8-9424FC9D0D47}"/>
          </ac:cxnSpMkLst>
        </pc:cxnChg>
        <pc:cxnChg chg="add del mod">
          <ac:chgData name="Fatima Pillosu" userId="a6295d4dc9e22643" providerId="LiveId" clId="{BF4D6480-94C7-4D31-A852-C808A49439DD}" dt="2020-12-03T12:24:21.112" v="711"/>
          <ac:cxnSpMkLst>
            <pc:docMk/>
            <pc:sldMk cId="1556184242" sldId="256"/>
            <ac:cxnSpMk id="455" creationId="{5E1E0A08-1240-4556-BDE6-882DB3CF6A66}"/>
          </ac:cxnSpMkLst>
        </pc:cxnChg>
        <pc:cxnChg chg="add del mod">
          <ac:chgData name="Fatima Pillosu" userId="a6295d4dc9e22643" providerId="LiveId" clId="{BF4D6480-94C7-4D31-A852-C808A49439DD}" dt="2020-12-03T12:24:21.112" v="711"/>
          <ac:cxnSpMkLst>
            <pc:docMk/>
            <pc:sldMk cId="1556184242" sldId="256"/>
            <ac:cxnSpMk id="457" creationId="{E1100D16-2470-4714-A302-35CB1322486A}"/>
          </ac:cxnSpMkLst>
        </pc:cxnChg>
        <pc:cxnChg chg="add del mod">
          <ac:chgData name="Fatima Pillosu" userId="a6295d4dc9e22643" providerId="LiveId" clId="{BF4D6480-94C7-4D31-A852-C808A49439DD}" dt="2020-12-03T12:24:21.112" v="711"/>
          <ac:cxnSpMkLst>
            <pc:docMk/>
            <pc:sldMk cId="1556184242" sldId="256"/>
            <ac:cxnSpMk id="459" creationId="{8A1B3E9A-DD42-43BD-A341-5AD540D1450C}"/>
          </ac:cxnSpMkLst>
        </pc:cxnChg>
        <pc:cxnChg chg="add del mod">
          <ac:chgData name="Fatima Pillosu" userId="a6295d4dc9e22643" providerId="LiveId" clId="{BF4D6480-94C7-4D31-A852-C808A49439DD}" dt="2020-12-03T12:24:21.112" v="711"/>
          <ac:cxnSpMkLst>
            <pc:docMk/>
            <pc:sldMk cId="1556184242" sldId="256"/>
            <ac:cxnSpMk id="467" creationId="{A4CC1E66-6BE9-4F8C-A063-05F583ECC266}"/>
          </ac:cxnSpMkLst>
        </pc:cxnChg>
        <pc:cxnChg chg="add del mod">
          <ac:chgData name="Fatima Pillosu" userId="a6295d4dc9e22643" providerId="LiveId" clId="{BF4D6480-94C7-4D31-A852-C808A49439DD}" dt="2020-12-03T12:24:21.112" v="711"/>
          <ac:cxnSpMkLst>
            <pc:docMk/>
            <pc:sldMk cId="1556184242" sldId="256"/>
            <ac:cxnSpMk id="517" creationId="{D6813FD1-A517-4AD9-A024-76835F0CE31D}"/>
          </ac:cxnSpMkLst>
        </pc:cxnChg>
        <pc:cxnChg chg="add del mod">
          <ac:chgData name="Fatima Pillosu" userId="a6295d4dc9e22643" providerId="LiveId" clId="{BF4D6480-94C7-4D31-A852-C808A49439DD}" dt="2020-12-03T12:24:21.112" v="711"/>
          <ac:cxnSpMkLst>
            <pc:docMk/>
            <pc:sldMk cId="1556184242" sldId="256"/>
            <ac:cxnSpMk id="518" creationId="{34A9F2AA-ADF6-4ED7-B299-2E84D7B50A48}"/>
          </ac:cxnSpMkLst>
        </pc:cxnChg>
        <pc:cxnChg chg="add del mod">
          <ac:chgData name="Fatima Pillosu" userId="a6295d4dc9e22643" providerId="LiveId" clId="{BF4D6480-94C7-4D31-A852-C808A49439DD}" dt="2020-12-03T12:24:21.112" v="711"/>
          <ac:cxnSpMkLst>
            <pc:docMk/>
            <pc:sldMk cId="1556184242" sldId="256"/>
            <ac:cxnSpMk id="519" creationId="{88995B42-14F8-4A20-BD06-E2B15AD416F7}"/>
          </ac:cxnSpMkLst>
        </pc:cxnChg>
        <pc:cxnChg chg="add del mod">
          <ac:chgData name="Fatima Pillosu" userId="a6295d4dc9e22643" providerId="LiveId" clId="{BF4D6480-94C7-4D31-A852-C808A49439DD}" dt="2020-12-03T12:24:21.112" v="711"/>
          <ac:cxnSpMkLst>
            <pc:docMk/>
            <pc:sldMk cId="1556184242" sldId="256"/>
            <ac:cxnSpMk id="521" creationId="{220BD287-23D0-41ED-BB02-2CD0DCDFFC7A}"/>
          </ac:cxnSpMkLst>
        </pc:cxnChg>
        <pc:cxnChg chg="add del mod">
          <ac:chgData name="Fatima Pillosu" userId="a6295d4dc9e22643" providerId="LiveId" clId="{BF4D6480-94C7-4D31-A852-C808A49439DD}" dt="2020-12-03T12:24:21.112" v="711"/>
          <ac:cxnSpMkLst>
            <pc:docMk/>
            <pc:sldMk cId="1556184242" sldId="256"/>
            <ac:cxnSpMk id="522" creationId="{8F0E7DAA-3535-4DDA-9852-010CD8D94664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529" creationId="{61548AF9-C20D-443B-A529-C1E52BC7B0B7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530" creationId="{989F37A7-A830-465E-95C9-76D0B8D8575F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532" creationId="{E9D095F0-D41D-4DE3-911D-8B88A50E7E09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533" creationId="{862EA804-E283-4A09-9459-6074DA717982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535" creationId="{F04546D3-5BE3-472B-ABF2-5CA6D10FE057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537" creationId="{A73C761D-B4AA-4A7F-A1F7-F8F75EFE3FDC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545" creationId="{7A188F48-E452-49C8-B572-8494DD16ECAD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595" creationId="{0F3E24E1-9A8F-486F-BBDE-2EE5838C3FC4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596" creationId="{EF28CFB4-A89A-40AB-A85D-202ED37B510C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597" creationId="{A2936EA5-2D0A-440D-AD65-FFDA1AC9F620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599" creationId="{45469561-57CD-446F-930F-99BBAC24B31A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600" creationId="{91A6CDE6-B4CD-4BD2-B117-9E7A895152B6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617" creationId="{6904C66B-E7E7-4089-8A58-8F7A27BFB6AD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620" creationId="{7599659F-A209-4B4F-8D7E-D88CF84693E9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623" creationId="{2109C518-5ACB-4E17-B02E-4922CA6F192F}"/>
          </ac:cxnSpMkLst>
        </pc:cxnChg>
        <pc:cxnChg chg="add del mod">
          <ac:chgData name="Fatima Pillosu" userId="a6295d4dc9e22643" providerId="LiveId" clId="{BF4D6480-94C7-4D31-A852-C808A49439DD}" dt="2020-12-03T13:35:00.932" v="1029" actId="478"/>
          <ac:cxnSpMkLst>
            <pc:docMk/>
            <pc:sldMk cId="1556184242" sldId="256"/>
            <ac:cxnSpMk id="626" creationId="{B2B7CB67-0DBD-4FBF-8487-5A9520038964}"/>
          </ac:cxnSpMkLst>
        </pc:cxnChg>
        <pc:cxnChg chg="add del mod">
          <ac:chgData name="Fatima Pillosu" userId="a6295d4dc9e22643" providerId="LiveId" clId="{BF4D6480-94C7-4D31-A852-C808A49439DD}" dt="2020-12-03T13:35:27.219" v="1038" actId="478"/>
          <ac:cxnSpMkLst>
            <pc:docMk/>
            <pc:sldMk cId="1556184242" sldId="256"/>
            <ac:cxnSpMk id="641" creationId="{16ACBABE-8A35-4D8E-B160-A13FA885A47F}"/>
          </ac:cxnSpMkLst>
        </pc:cxnChg>
        <pc:cxnChg chg="add del mod">
          <ac:chgData name="Fatima Pillosu" userId="a6295d4dc9e22643" providerId="LiveId" clId="{BF4D6480-94C7-4D31-A852-C808A49439DD}" dt="2020-12-03T13:35:28.266" v="1039" actId="478"/>
          <ac:cxnSpMkLst>
            <pc:docMk/>
            <pc:sldMk cId="1556184242" sldId="256"/>
            <ac:cxnSpMk id="644" creationId="{77B01812-4F28-4E3A-9077-8BAD77329229}"/>
          </ac:cxnSpMkLst>
        </pc:cxnChg>
        <pc:cxnChg chg="add del mod">
          <ac:chgData name="Fatima Pillosu" userId="a6295d4dc9e22643" providerId="LiveId" clId="{BF4D6480-94C7-4D31-A852-C808A49439DD}" dt="2020-12-03T13:35:30.354" v="1041" actId="478"/>
          <ac:cxnSpMkLst>
            <pc:docMk/>
            <pc:sldMk cId="1556184242" sldId="256"/>
            <ac:cxnSpMk id="648" creationId="{AF880603-741B-4C48-A818-D74C72B17D8E}"/>
          </ac:cxnSpMkLst>
        </pc:cxnChg>
        <pc:cxnChg chg="add del mod">
          <ac:chgData name="Fatima Pillosu" userId="a6295d4dc9e22643" providerId="LiveId" clId="{BF4D6480-94C7-4D31-A852-C808A49439DD}" dt="2020-12-03T13:35:29.850" v="1040" actId="478"/>
          <ac:cxnSpMkLst>
            <pc:docMk/>
            <pc:sldMk cId="1556184242" sldId="256"/>
            <ac:cxnSpMk id="649" creationId="{606D217F-FF6A-4874-A46A-DC9287AA04C4}"/>
          </ac:cxnSpMkLst>
        </pc:cxnChg>
        <pc:cxnChg chg="add del mod">
          <ac:chgData name="Fatima Pillosu" userId="a6295d4dc9e22643" providerId="LiveId" clId="{BF4D6480-94C7-4D31-A852-C808A49439DD}" dt="2020-12-03T13:35:51.042" v="1048" actId="478"/>
          <ac:cxnSpMkLst>
            <pc:docMk/>
            <pc:sldMk cId="1556184242" sldId="256"/>
            <ac:cxnSpMk id="651" creationId="{5A9C83FE-9598-4027-83F1-84E29F3AB75C}"/>
          </ac:cxnSpMkLst>
        </pc:cxnChg>
        <pc:cxnChg chg="add del mod">
          <ac:chgData name="Fatima Pillosu" userId="a6295d4dc9e22643" providerId="LiveId" clId="{BF4D6480-94C7-4D31-A852-C808A49439DD}" dt="2020-12-03T13:35:52.140" v="1049" actId="478"/>
          <ac:cxnSpMkLst>
            <pc:docMk/>
            <pc:sldMk cId="1556184242" sldId="256"/>
            <ac:cxnSpMk id="652" creationId="{C7874EC9-62A4-46DF-9C97-325642FEA3A9}"/>
          </ac:cxnSpMkLst>
        </pc:cxnChg>
        <pc:cxnChg chg="add del mod">
          <ac:chgData name="Fatima Pillosu" userId="a6295d4dc9e22643" providerId="LiveId" clId="{BF4D6480-94C7-4D31-A852-C808A49439DD}" dt="2020-12-03T13:35:18.717" v="1033" actId="478"/>
          <ac:cxnSpMkLst>
            <pc:docMk/>
            <pc:sldMk cId="1556184242" sldId="256"/>
            <ac:cxnSpMk id="653" creationId="{C5D0308C-2FA2-47A6-B334-E1B5B33C4D45}"/>
          </ac:cxnSpMkLst>
        </pc:cxnChg>
        <pc:cxnChg chg="add del mod">
          <ac:chgData name="Fatima Pillosu" userId="a6295d4dc9e22643" providerId="LiveId" clId="{BF4D6480-94C7-4D31-A852-C808A49439DD}" dt="2020-12-03T13:35:12.843" v="1031" actId="478"/>
          <ac:cxnSpMkLst>
            <pc:docMk/>
            <pc:sldMk cId="1556184242" sldId="256"/>
            <ac:cxnSpMk id="665" creationId="{D76DF3F9-1BD9-4ABD-AACA-B4076FB6A310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672" creationId="{16BE1027-DE96-4C1E-A702-C952B6A039CA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675" creationId="{7A00EAA3-7F40-4E27-A924-E30C0901E35F}"/>
          </ac:cxnSpMkLst>
        </pc:cxnChg>
        <pc:cxnChg chg="add del mod or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679" creationId="{5435A302-CD89-4AB4-BAF7-D965F6A293A8}"/>
          </ac:cxnSpMkLst>
        </pc:cxnChg>
        <pc:cxnChg chg="add del mod or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680" creationId="{AF0675B8-3B89-4A91-A030-71A249693414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682" creationId="{EC9B4F42-468A-4C02-AE96-6B64450A3128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683" creationId="{702C3947-FC23-444C-9F91-8710C98175D2}"/>
          </ac:cxnSpMkLst>
        </pc:cxnChg>
        <pc:cxnChg chg="add del mod">
          <ac:chgData name="Fatima Pillosu" userId="a6295d4dc9e22643" providerId="LiveId" clId="{BF4D6480-94C7-4D31-A852-C808A49439DD}" dt="2020-12-03T15:03:26.327" v="2584"/>
          <ac:cxnSpMkLst>
            <pc:docMk/>
            <pc:sldMk cId="1556184242" sldId="256"/>
            <ac:cxnSpMk id="684" creationId="{60A5376E-5709-4342-8146-C35FABCEABC6}"/>
          </ac:cxnSpMkLst>
        </pc:cxnChg>
        <pc:cxnChg chg="add del mod">
          <ac:chgData name="Fatima Pillosu" userId="a6295d4dc9e22643" providerId="LiveId" clId="{BF4D6480-94C7-4D31-A852-C808A49439DD}" dt="2020-12-03T13:56:31.254" v="1496" actId="478"/>
          <ac:cxnSpMkLst>
            <pc:docMk/>
            <pc:sldMk cId="1556184242" sldId="256"/>
            <ac:cxnSpMk id="703" creationId="{905D7371-D82E-4610-93B8-968A05B5A3F1}"/>
          </ac:cxnSpMkLst>
        </pc:cxnChg>
        <pc:cxnChg chg="add del mod">
          <ac:chgData name="Fatima Pillosu" userId="a6295d4dc9e22643" providerId="LiveId" clId="{BF4D6480-94C7-4D31-A852-C808A49439DD}" dt="2020-12-03T13:56:23.412" v="1491" actId="478"/>
          <ac:cxnSpMkLst>
            <pc:docMk/>
            <pc:sldMk cId="1556184242" sldId="256"/>
            <ac:cxnSpMk id="705" creationId="{7D207157-0149-4DBD-9AAB-982F5D702A49}"/>
          </ac:cxnSpMkLst>
        </pc:cxnChg>
        <pc:cxnChg chg="add del mod">
          <ac:chgData name="Fatima Pillosu" userId="a6295d4dc9e22643" providerId="LiveId" clId="{BF4D6480-94C7-4D31-A852-C808A49439DD}" dt="2020-12-03T13:56:19.644" v="1487" actId="478"/>
          <ac:cxnSpMkLst>
            <pc:docMk/>
            <pc:sldMk cId="1556184242" sldId="256"/>
            <ac:cxnSpMk id="714" creationId="{9A0C289E-370F-4119-B2C9-28FB609491E8}"/>
          </ac:cxnSpMkLst>
        </pc:cxnChg>
        <pc:cxnChg chg="add del mod">
          <ac:chgData name="Fatima Pillosu" userId="a6295d4dc9e22643" providerId="LiveId" clId="{BF4D6480-94C7-4D31-A852-C808A49439DD}" dt="2020-12-03T13:56:21.939" v="1490" actId="478"/>
          <ac:cxnSpMkLst>
            <pc:docMk/>
            <pc:sldMk cId="1556184242" sldId="256"/>
            <ac:cxnSpMk id="715" creationId="{983DEFD5-8BBC-422E-B23B-C6297A691085}"/>
          </ac:cxnSpMkLst>
        </pc:cxnChg>
        <pc:cxnChg chg="add">
          <ac:chgData name="Fatima Pillosu" userId="a6295d4dc9e22643" providerId="LiveId" clId="{BF4D6480-94C7-4D31-A852-C808A49439DD}" dt="2020-12-03T15:03:41.449" v="2585"/>
          <ac:cxnSpMkLst>
            <pc:docMk/>
            <pc:sldMk cId="1556184242" sldId="256"/>
            <ac:cxnSpMk id="763" creationId="{EAEE9F8C-4BE1-4EF9-BE37-92D1DEA4224F}"/>
          </ac:cxnSpMkLst>
        </pc:cxnChg>
        <pc:cxnChg chg="add">
          <ac:chgData name="Fatima Pillosu" userId="a6295d4dc9e22643" providerId="LiveId" clId="{BF4D6480-94C7-4D31-A852-C808A49439DD}" dt="2020-12-03T15:03:41.449" v="2585"/>
          <ac:cxnSpMkLst>
            <pc:docMk/>
            <pc:sldMk cId="1556184242" sldId="256"/>
            <ac:cxnSpMk id="764" creationId="{4731EDB0-B16B-49FE-8C85-C51445FF0219}"/>
          </ac:cxnSpMkLst>
        </pc:cxnChg>
        <pc:cxnChg chg="add">
          <ac:chgData name="Fatima Pillosu" userId="a6295d4dc9e22643" providerId="LiveId" clId="{BF4D6480-94C7-4D31-A852-C808A49439DD}" dt="2020-12-03T15:03:41.449" v="2585"/>
          <ac:cxnSpMkLst>
            <pc:docMk/>
            <pc:sldMk cId="1556184242" sldId="256"/>
            <ac:cxnSpMk id="766" creationId="{1749BA83-A211-4006-B868-1EE1093542AB}"/>
          </ac:cxnSpMkLst>
        </pc:cxnChg>
        <pc:cxnChg chg="add">
          <ac:chgData name="Fatima Pillosu" userId="a6295d4dc9e22643" providerId="LiveId" clId="{BF4D6480-94C7-4D31-A852-C808A49439DD}" dt="2020-12-03T15:03:41.449" v="2585"/>
          <ac:cxnSpMkLst>
            <pc:docMk/>
            <pc:sldMk cId="1556184242" sldId="256"/>
            <ac:cxnSpMk id="767" creationId="{500CAB69-B5C3-4D32-A7D7-BA19DCA12892}"/>
          </ac:cxnSpMkLst>
        </pc:cxnChg>
        <pc:cxnChg chg="add">
          <ac:chgData name="Fatima Pillosu" userId="a6295d4dc9e22643" providerId="LiveId" clId="{BF4D6480-94C7-4D31-A852-C808A49439DD}" dt="2020-12-03T15:03:41.449" v="2585"/>
          <ac:cxnSpMkLst>
            <pc:docMk/>
            <pc:sldMk cId="1556184242" sldId="256"/>
            <ac:cxnSpMk id="769" creationId="{458AA0EF-93FA-44C1-95F6-CE939DEDC785}"/>
          </ac:cxnSpMkLst>
        </pc:cxnChg>
        <pc:cxnChg chg="add">
          <ac:chgData name="Fatima Pillosu" userId="a6295d4dc9e22643" providerId="LiveId" clId="{BF4D6480-94C7-4D31-A852-C808A49439DD}" dt="2020-12-03T15:03:41.449" v="2585"/>
          <ac:cxnSpMkLst>
            <pc:docMk/>
            <pc:sldMk cId="1556184242" sldId="256"/>
            <ac:cxnSpMk id="771" creationId="{94541057-DA6E-484D-A820-6D07EEE7FD6F}"/>
          </ac:cxnSpMkLst>
        </pc:cxnChg>
        <pc:cxnChg chg="add">
          <ac:chgData name="Fatima Pillosu" userId="a6295d4dc9e22643" providerId="LiveId" clId="{BF4D6480-94C7-4D31-A852-C808A49439DD}" dt="2020-12-03T15:03:41.449" v="2585"/>
          <ac:cxnSpMkLst>
            <pc:docMk/>
            <pc:sldMk cId="1556184242" sldId="256"/>
            <ac:cxnSpMk id="779" creationId="{92D878C3-373F-4B75-9B0C-C0CF5F110788}"/>
          </ac:cxnSpMkLst>
        </pc:cxnChg>
        <pc:cxnChg chg="add">
          <ac:chgData name="Fatima Pillosu" userId="a6295d4dc9e22643" providerId="LiveId" clId="{BF4D6480-94C7-4D31-A852-C808A49439DD}" dt="2020-12-03T15:03:41.449" v="2585"/>
          <ac:cxnSpMkLst>
            <pc:docMk/>
            <pc:sldMk cId="1556184242" sldId="256"/>
            <ac:cxnSpMk id="829" creationId="{AB0CE550-4D3C-452C-B6BB-D025DF76B5B5}"/>
          </ac:cxnSpMkLst>
        </pc:cxnChg>
        <pc:cxnChg chg="add">
          <ac:chgData name="Fatima Pillosu" userId="a6295d4dc9e22643" providerId="LiveId" clId="{BF4D6480-94C7-4D31-A852-C808A49439DD}" dt="2020-12-03T15:03:41.449" v="2585"/>
          <ac:cxnSpMkLst>
            <pc:docMk/>
            <pc:sldMk cId="1556184242" sldId="256"/>
            <ac:cxnSpMk id="830" creationId="{91A1C82B-4F70-442F-B1E1-3B94C8F6A925}"/>
          </ac:cxnSpMkLst>
        </pc:cxnChg>
        <pc:cxnChg chg="add">
          <ac:chgData name="Fatima Pillosu" userId="a6295d4dc9e22643" providerId="LiveId" clId="{BF4D6480-94C7-4D31-A852-C808A49439DD}" dt="2020-12-03T15:03:41.449" v="2585"/>
          <ac:cxnSpMkLst>
            <pc:docMk/>
            <pc:sldMk cId="1556184242" sldId="256"/>
            <ac:cxnSpMk id="831" creationId="{331F527A-EF35-4C96-9FB0-C818BB219D31}"/>
          </ac:cxnSpMkLst>
        </pc:cxnChg>
        <pc:cxnChg chg="add">
          <ac:chgData name="Fatima Pillosu" userId="a6295d4dc9e22643" providerId="LiveId" clId="{BF4D6480-94C7-4D31-A852-C808A49439DD}" dt="2020-12-03T15:03:41.449" v="2585"/>
          <ac:cxnSpMkLst>
            <pc:docMk/>
            <pc:sldMk cId="1556184242" sldId="256"/>
            <ac:cxnSpMk id="833" creationId="{3D25698E-B6AC-41E3-9826-857416523177}"/>
          </ac:cxnSpMkLst>
        </pc:cxnChg>
        <pc:cxnChg chg="add">
          <ac:chgData name="Fatima Pillosu" userId="a6295d4dc9e22643" providerId="LiveId" clId="{BF4D6480-94C7-4D31-A852-C808A49439DD}" dt="2020-12-03T15:03:41.449" v="2585"/>
          <ac:cxnSpMkLst>
            <pc:docMk/>
            <pc:sldMk cId="1556184242" sldId="256"/>
            <ac:cxnSpMk id="834" creationId="{839B2395-5E14-4B48-A80F-BB1B98EDA66B}"/>
          </ac:cxnSpMkLst>
        </pc:cxnChg>
        <pc:cxnChg chg="add">
          <ac:chgData name="Fatima Pillosu" userId="a6295d4dc9e22643" providerId="LiveId" clId="{BF4D6480-94C7-4D31-A852-C808A49439DD}" dt="2020-12-03T15:03:41.449" v="2585"/>
          <ac:cxnSpMkLst>
            <pc:docMk/>
            <pc:sldMk cId="1556184242" sldId="256"/>
            <ac:cxnSpMk id="846" creationId="{F1D4EE69-A896-4B45-A233-4202F3121958}"/>
          </ac:cxnSpMkLst>
        </pc:cxnChg>
        <pc:cxnChg chg="add">
          <ac:chgData name="Fatima Pillosu" userId="a6295d4dc9e22643" providerId="LiveId" clId="{BF4D6480-94C7-4D31-A852-C808A49439DD}" dt="2020-12-03T15:03:41.449" v="2585"/>
          <ac:cxnSpMkLst>
            <pc:docMk/>
            <pc:sldMk cId="1556184242" sldId="256"/>
            <ac:cxnSpMk id="848" creationId="{B1D8EFB4-2214-491D-848C-1B35B0C80943}"/>
          </ac:cxnSpMkLst>
        </pc:cxnChg>
        <pc:cxnChg chg="add">
          <ac:chgData name="Fatima Pillosu" userId="a6295d4dc9e22643" providerId="LiveId" clId="{BF4D6480-94C7-4D31-A852-C808A49439DD}" dt="2020-12-03T15:03:41.449" v="2585"/>
          <ac:cxnSpMkLst>
            <pc:docMk/>
            <pc:sldMk cId="1556184242" sldId="256"/>
            <ac:cxnSpMk id="851" creationId="{CD88CE1D-371F-40D0-887B-418FB8AA0C5F}"/>
          </ac:cxnSpMkLst>
        </pc:cxnChg>
        <pc:cxnChg chg="add">
          <ac:chgData name="Fatima Pillosu" userId="a6295d4dc9e22643" providerId="LiveId" clId="{BF4D6480-94C7-4D31-A852-C808A49439DD}" dt="2020-12-03T15:03:41.449" v="2585"/>
          <ac:cxnSpMkLst>
            <pc:docMk/>
            <pc:sldMk cId="1556184242" sldId="256"/>
            <ac:cxnSpMk id="866" creationId="{8729F64C-6041-4385-B339-2B670A5B9C99}"/>
          </ac:cxnSpMkLst>
        </pc:cxnChg>
        <pc:cxnChg chg="add">
          <ac:chgData name="Fatima Pillosu" userId="a6295d4dc9e22643" providerId="LiveId" clId="{BF4D6480-94C7-4D31-A852-C808A49439DD}" dt="2020-12-03T15:03:41.449" v="2585"/>
          <ac:cxnSpMkLst>
            <pc:docMk/>
            <pc:sldMk cId="1556184242" sldId="256"/>
            <ac:cxnSpMk id="869" creationId="{B58E2E62-9D50-459B-A609-922A7E23F56C}"/>
          </ac:cxnSpMkLst>
        </pc:cxnChg>
        <pc:cxnChg chg="add">
          <ac:chgData name="Fatima Pillosu" userId="a6295d4dc9e22643" providerId="LiveId" clId="{BF4D6480-94C7-4D31-A852-C808A49439DD}" dt="2020-12-03T15:03:41.449" v="2585"/>
          <ac:cxnSpMkLst>
            <pc:docMk/>
            <pc:sldMk cId="1556184242" sldId="256"/>
            <ac:cxnSpMk id="873" creationId="{FFC33C81-BF7D-410D-B82C-C472F4861412}"/>
          </ac:cxnSpMkLst>
        </pc:cxnChg>
        <pc:cxnChg chg="add">
          <ac:chgData name="Fatima Pillosu" userId="a6295d4dc9e22643" providerId="LiveId" clId="{BF4D6480-94C7-4D31-A852-C808A49439DD}" dt="2020-12-03T15:03:41.449" v="2585"/>
          <ac:cxnSpMkLst>
            <pc:docMk/>
            <pc:sldMk cId="1556184242" sldId="256"/>
            <ac:cxnSpMk id="874" creationId="{BA0ABCD3-B5F7-410E-8B78-7EABC8CBB0C4}"/>
          </ac:cxnSpMkLst>
        </pc:cxnChg>
        <pc:cxnChg chg="add">
          <ac:chgData name="Fatima Pillosu" userId="a6295d4dc9e22643" providerId="LiveId" clId="{BF4D6480-94C7-4D31-A852-C808A49439DD}" dt="2020-12-03T15:03:41.449" v="2585"/>
          <ac:cxnSpMkLst>
            <pc:docMk/>
            <pc:sldMk cId="1556184242" sldId="256"/>
            <ac:cxnSpMk id="875" creationId="{CC31880B-260D-4A98-AF9B-64E0AB016F70}"/>
          </ac:cxnSpMkLst>
        </pc:cxnChg>
        <pc:cxnChg chg="add">
          <ac:chgData name="Fatima Pillosu" userId="a6295d4dc9e22643" providerId="LiveId" clId="{BF4D6480-94C7-4D31-A852-C808A49439DD}" dt="2020-12-03T15:03:41.449" v="2585"/>
          <ac:cxnSpMkLst>
            <pc:docMk/>
            <pc:sldMk cId="1556184242" sldId="256"/>
            <ac:cxnSpMk id="887" creationId="{F1A04006-2CC1-439A-B76C-5943E0E69365}"/>
          </ac:cxnSpMkLst>
        </pc:cxnChg>
        <pc:cxnChg chg="add">
          <ac:chgData name="Fatima Pillosu" userId="a6295d4dc9e22643" providerId="LiveId" clId="{BF4D6480-94C7-4D31-A852-C808A49439DD}" dt="2020-12-03T15:03:41.449" v="2585"/>
          <ac:cxnSpMkLst>
            <pc:docMk/>
            <pc:sldMk cId="1556184242" sldId="256"/>
            <ac:cxnSpMk id="888" creationId="{39B6FB62-ED3A-4DD0-9847-3B3B9C48D426}"/>
          </ac:cxnSpMkLst>
        </pc:cxnChg>
        <pc:cxnChg chg="add">
          <ac:chgData name="Fatima Pillosu" userId="a6295d4dc9e22643" providerId="LiveId" clId="{BF4D6480-94C7-4D31-A852-C808A49439DD}" dt="2020-12-03T15:03:41.449" v="2585"/>
          <ac:cxnSpMkLst>
            <pc:docMk/>
            <pc:sldMk cId="1556184242" sldId="256"/>
            <ac:cxnSpMk id="936" creationId="{CBCC1FC0-0C8E-4F0E-AB35-082B86CB74B4}"/>
          </ac:cxnSpMkLst>
        </pc:cxnChg>
      </pc:sldChg>
      <pc:sldChg chg="add del">
        <pc:chgData name="Fatima Pillosu" userId="a6295d4dc9e22643" providerId="LiveId" clId="{BF4D6480-94C7-4D31-A852-C808A49439DD}" dt="2020-12-03T14:07:29.509" v="1614" actId="2696"/>
        <pc:sldMkLst>
          <pc:docMk/>
          <pc:sldMk cId="597514211" sldId="257"/>
        </pc:sldMkLst>
      </pc:sldChg>
      <pc:sldChg chg="addSp delSp modSp add del">
        <pc:chgData name="Fatima Pillosu" userId="a6295d4dc9e22643" providerId="LiveId" clId="{BF4D6480-94C7-4D31-A852-C808A49439DD}" dt="2020-12-03T14:35:13.830" v="1981" actId="2696"/>
        <pc:sldMkLst>
          <pc:docMk/>
          <pc:sldMk cId="2357220514" sldId="257"/>
        </pc:sldMkLst>
        <pc:spChg chg="del">
          <ac:chgData name="Fatima Pillosu" userId="a6295d4dc9e22643" providerId="LiveId" clId="{BF4D6480-94C7-4D31-A852-C808A49439DD}" dt="2020-12-03T14:22:07.093" v="1625" actId="478"/>
          <ac:spMkLst>
            <pc:docMk/>
            <pc:sldMk cId="2357220514" sldId="257"/>
            <ac:spMk id="2" creationId="{23FDE064-39AB-4B3D-A600-779D7BD79BCA}"/>
          </ac:spMkLst>
        </pc:spChg>
        <pc:spChg chg="del">
          <ac:chgData name="Fatima Pillosu" userId="a6295d4dc9e22643" providerId="LiveId" clId="{BF4D6480-94C7-4D31-A852-C808A49439DD}" dt="2020-12-03T14:22:06.198" v="1624" actId="478"/>
          <ac:spMkLst>
            <pc:docMk/>
            <pc:sldMk cId="2357220514" sldId="257"/>
            <ac:spMk id="3" creationId="{CB443003-7F47-412D-BAC3-A1ACC2660D82}"/>
          </ac:spMkLst>
        </pc:spChg>
        <pc:picChg chg="add del mod modCrop">
          <ac:chgData name="Fatima Pillosu" userId="a6295d4dc9e22643" providerId="LiveId" clId="{BF4D6480-94C7-4D31-A852-C808A49439DD}" dt="2020-12-03T14:22:48.745" v="1633"/>
          <ac:picMkLst>
            <pc:docMk/>
            <pc:sldMk cId="2357220514" sldId="257"/>
            <ac:picMk id="4" creationId="{D56DCA15-9DA7-4CE4-8BC3-4BF712858959}"/>
          </ac:picMkLst>
        </pc:picChg>
        <pc:picChg chg="add del mod">
          <ac:chgData name="Fatima Pillosu" userId="a6295d4dc9e22643" providerId="LiveId" clId="{BF4D6480-94C7-4D31-A852-C808A49439DD}" dt="2020-12-03T14:22:48.745" v="1633"/>
          <ac:picMkLst>
            <pc:docMk/>
            <pc:sldMk cId="2357220514" sldId="257"/>
            <ac:picMk id="5" creationId="{CD8AAD62-9B44-4F2B-B000-D59F51E42709}"/>
          </ac:picMkLst>
        </pc:picChg>
      </pc:sldChg>
      <pc:sldChg chg="addSp delSp modSp add del">
        <pc:chgData name="Fatima Pillosu" userId="a6295d4dc9e22643" providerId="LiveId" clId="{BF4D6480-94C7-4D31-A852-C808A49439DD}" dt="2020-12-03T14:46:35.131" v="2041" actId="2696"/>
        <pc:sldMkLst>
          <pc:docMk/>
          <pc:sldMk cId="4269092123" sldId="257"/>
        </pc:sldMkLst>
        <pc:spChg chg="del">
          <ac:chgData name="Fatima Pillosu" userId="a6295d4dc9e22643" providerId="LiveId" clId="{BF4D6480-94C7-4D31-A852-C808A49439DD}" dt="2020-12-03T14:40:53.864" v="1990" actId="478"/>
          <ac:spMkLst>
            <pc:docMk/>
            <pc:sldMk cId="4269092123" sldId="257"/>
            <ac:spMk id="2" creationId="{556C94DD-4F8A-4ED3-A969-BF66242D8A6F}"/>
          </ac:spMkLst>
        </pc:spChg>
        <pc:spChg chg="del">
          <ac:chgData name="Fatima Pillosu" userId="a6295d4dc9e22643" providerId="LiveId" clId="{BF4D6480-94C7-4D31-A852-C808A49439DD}" dt="2020-12-03T14:40:55.551" v="1991" actId="478"/>
          <ac:spMkLst>
            <pc:docMk/>
            <pc:sldMk cId="4269092123" sldId="257"/>
            <ac:spMk id="3" creationId="{7A6EDAB9-196E-4547-90EE-C9A180A16A1F}"/>
          </ac:spMkLst>
        </pc:spChg>
        <pc:picChg chg="add del">
          <ac:chgData name="Fatima Pillosu" userId="a6295d4dc9e22643" providerId="LiveId" clId="{BF4D6480-94C7-4D31-A852-C808A49439DD}" dt="2020-12-03T14:41:50.815" v="1995" actId="478"/>
          <ac:picMkLst>
            <pc:docMk/>
            <pc:sldMk cId="4269092123" sldId="257"/>
            <ac:picMk id="4" creationId="{6039CC4F-EFCB-4697-A611-11B41CAF64D1}"/>
          </ac:picMkLst>
        </pc:picChg>
        <pc:picChg chg="add del mod modCrop">
          <ac:chgData name="Fatima Pillosu" userId="a6295d4dc9e22643" providerId="LiveId" clId="{BF4D6480-94C7-4D31-A852-C808A49439DD}" dt="2020-12-03T14:43:05.569" v="2008"/>
          <ac:picMkLst>
            <pc:docMk/>
            <pc:sldMk cId="4269092123" sldId="257"/>
            <ac:picMk id="5" creationId="{0AD19E11-6A8A-42AF-A89C-5FFDCE650454}"/>
          </ac:picMkLst>
        </pc:picChg>
        <pc:picChg chg="add del mod">
          <ac:chgData name="Fatima Pillosu" userId="a6295d4dc9e22643" providerId="LiveId" clId="{BF4D6480-94C7-4D31-A852-C808A49439DD}" dt="2020-12-03T14:43:05.569" v="2008"/>
          <ac:picMkLst>
            <pc:docMk/>
            <pc:sldMk cId="4269092123" sldId="257"/>
            <ac:picMk id="1026" creationId="{C5A50D2C-C012-4998-A634-F8BF8CCD6B9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6422" y="1307865"/>
            <a:ext cx="10159445" cy="2782217"/>
          </a:xfrm>
        </p:spPr>
        <p:txBody>
          <a:bodyPr anchor="b"/>
          <a:lstStyle>
            <a:lvl1pPr algn="ctr">
              <a:defRPr sz="69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4036" y="4197375"/>
            <a:ext cx="8964216" cy="1929423"/>
          </a:xfrm>
        </p:spPr>
        <p:txBody>
          <a:bodyPr/>
          <a:lstStyle>
            <a:lvl1pPr marL="0" indent="0" algn="ctr">
              <a:buNone/>
              <a:defRPr sz="2797"/>
            </a:lvl1pPr>
            <a:lvl2pPr marL="532775" indent="0" algn="ctr">
              <a:buNone/>
              <a:defRPr sz="2331"/>
            </a:lvl2pPr>
            <a:lvl3pPr marL="1065550" indent="0" algn="ctr">
              <a:buNone/>
              <a:defRPr sz="2098"/>
            </a:lvl3pPr>
            <a:lvl4pPr marL="1598325" indent="0" algn="ctr">
              <a:buNone/>
              <a:defRPr sz="1864"/>
            </a:lvl4pPr>
            <a:lvl5pPr marL="2131101" indent="0" algn="ctr">
              <a:buNone/>
              <a:defRPr sz="1864"/>
            </a:lvl5pPr>
            <a:lvl6pPr marL="2663876" indent="0" algn="ctr">
              <a:buNone/>
              <a:defRPr sz="1864"/>
            </a:lvl6pPr>
            <a:lvl7pPr marL="3196651" indent="0" algn="ctr">
              <a:buNone/>
              <a:defRPr sz="1864"/>
            </a:lvl7pPr>
            <a:lvl8pPr marL="3729426" indent="0" algn="ctr">
              <a:buNone/>
              <a:defRPr sz="1864"/>
            </a:lvl8pPr>
            <a:lvl9pPr marL="4262201" indent="0" algn="ctr">
              <a:buNone/>
              <a:defRPr sz="18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E4C2-6305-4130-9B32-A779182DC7FF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5F45-0D70-48AD-BE9F-7B64A61BC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3807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E4C2-6305-4130-9B32-A779182DC7FF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5F45-0D70-48AD-BE9F-7B64A61BC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684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53357" y="425472"/>
            <a:ext cx="2577212" cy="67724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1720" y="425472"/>
            <a:ext cx="7582233" cy="67724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E4C2-6305-4130-9B32-A779182DC7FF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5F45-0D70-48AD-BE9F-7B64A61BC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33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E4C2-6305-4130-9B32-A779182DC7FF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5F45-0D70-48AD-BE9F-7B64A61BC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473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496" y="1992321"/>
            <a:ext cx="10308848" cy="3324231"/>
          </a:xfrm>
        </p:spPr>
        <p:txBody>
          <a:bodyPr anchor="b"/>
          <a:lstStyle>
            <a:lvl1pPr>
              <a:defRPr sz="69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5496" y="5348001"/>
            <a:ext cx="10308848" cy="1748135"/>
          </a:xfrm>
        </p:spPr>
        <p:txBody>
          <a:bodyPr/>
          <a:lstStyle>
            <a:lvl1pPr marL="0" indent="0">
              <a:buNone/>
              <a:defRPr sz="2797">
                <a:solidFill>
                  <a:schemeClr val="tx1"/>
                </a:solidFill>
              </a:defRPr>
            </a:lvl1pPr>
            <a:lvl2pPr marL="532775" indent="0">
              <a:buNone/>
              <a:defRPr sz="2331">
                <a:solidFill>
                  <a:schemeClr val="tx1">
                    <a:tint val="75000"/>
                  </a:schemeClr>
                </a:solidFill>
              </a:defRPr>
            </a:lvl2pPr>
            <a:lvl3pPr marL="1065550" indent="0">
              <a:buNone/>
              <a:defRPr sz="2098">
                <a:solidFill>
                  <a:schemeClr val="tx1">
                    <a:tint val="75000"/>
                  </a:schemeClr>
                </a:solidFill>
              </a:defRPr>
            </a:lvl3pPr>
            <a:lvl4pPr marL="1598325" indent="0">
              <a:buNone/>
              <a:defRPr sz="1864">
                <a:solidFill>
                  <a:schemeClr val="tx1">
                    <a:tint val="75000"/>
                  </a:schemeClr>
                </a:solidFill>
              </a:defRPr>
            </a:lvl4pPr>
            <a:lvl5pPr marL="2131101" indent="0">
              <a:buNone/>
              <a:defRPr sz="1864">
                <a:solidFill>
                  <a:schemeClr val="tx1">
                    <a:tint val="75000"/>
                  </a:schemeClr>
                </a:solidFill>
              </a:defRPr>
            </a:lvl5pPr>
            <a:lvl6pPr marL="2663876" indent="0">
              <a:buNone/>
              <a:defRPr sz="1864">
                <a:solidFill>
                  <a:schemeClr val="tx1">
                    <a:tint val="75000"/>
                  </a:schemeClr>
                </a:solidFill>
              </a:defRPr>
            </a:lvl6pPr>
            <a:lvl7pPr marL="3196651" indent="0">
              <a:buNone/>
              <a:defRPr sz="1864">
                <a:solidFill>
                  <a:schemeClr val="tx1">
                    <a:tint val="75000"/>
                  </a:schemeClr>
                </a:solidFill>
              </a:defRPr>
            </a:lvl7pPr>
            <a:lvl8pPr marL="3729426" indent="0">
              <a:buNone/>
              <a:defRPr sz="1864">
                <a:solidFill>
                  <a:schemeClr val="tx1">
                    <a:tint val="75000"/>
                  </a:schemeClr>
                </a:solidFill>
              </a:defRPr>
            </a:lvl8pPr>
            <a:lvl9pPr marL="4262201" indent="0">
              <a:buNone/>
              <a:defRPr sz="18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E4C2-6305-4130-9B32-A779182DC7FF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5F45-0D70-48AD-BE9F-7B64A61BC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521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1720" y="2127360"/>
            <a:ext cx="5079722" cy="50705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50846" y="2127360"/>
            <a:ext cx="5079722" cy="50705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E4C2-6305-4130-9B32-A779182DC7FF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5F45-0D70-48AD-BE9F-7B64A61BC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907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277" y="425474"/>
            <a:ext cx="10308848" cy="1544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3278" y="1959022"/>
            <a:ext cx="5056377" cy="960086"/>
          </a:xfrm>
        </p:spPr>
        <p:txBody>
          <a:bodyPr anchor="b"/>
          <a:lstStyle>
            <a:lvl1pPr marL="0" indent="0">
              <a:buNone/>
              <a:defRPr sz="2797" b="1"/>
            </a:lvl1pPr>
            <a:lvl2pPr marL="532775" indent="0">
              <a:buNone/>
              <a:defRPr sz="2331" b="1"/>
            </a:lvl2pPr>
            <a:lvl3pPr marL="1065550" indent="0">
              <a:buNone/>
              <a:defRPr sz="2098" b="1"/>
            </a:lvl3pPr>
            <a:lvl4pPr marL="1598325" indent="0">
              <a:buNone/>
              <a:defRPr sz="1864" b="1"/>
            </a:lvl4pPr>
            <a:lvl5pPr marL="2131101" indent="0">
              <a:buNone/>
              <a:defRPr sz="1864" b="1"/>
            </a:lvl5pPr>
            <a:lvl6pPr marL="2663876" indent="0">
              <a:buNone/>
              <a:defRPr sz="1864" b="1"/>
            </a:lvl6pPr>
            <a:lvl7pPr marL="3196651" indent="0">
              <a:buNone/>
              <a:defRPr sz="1864" b="1"/>
            </a:lvl7pPr>
            <a:lvl8pPr marL="3729426" indent="0">
              <a:buNone/>
              <a:defRPr sz="1864" b="1"/>
            </a:lvl8pPr>
            <a:lvl9pPr marL="4262201" indent="0">
              <a:buNone/>
              <a:defRPr sz="18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3278" y="2919108"/>
            <a:ext cx="5056377" cy="42935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50847" y="1959022"/>
            <a:ext cx="5081279" cy="960086"/>
          </a:xfrm>
        </p:spPr>
        <p:txBody>
          <a:bodyPr anchor="b"/>
          <a:lstStyle>
            <a:lvl1pPr marL="0" indent="0">
              <a:buNone/>
              <a:defRPr sz="2797" b="1"/>
            </a:lvl1pPr>
            <a:lvl2pPr marL="532775" indent="0">
              <a:buNone/>
              <a:defRPr sz="2331" b="1"/>
            </a:lvl2pPr>
            <a:lvl3pPr marL="1065550" indent="0">
              <a:buNone/>
              <a:defRPr sz="2098" b="1"/>
            </a:lvl3pPr>
            <a:lvl4pPr marL="1598325" indent="0">
              <a:buNone/>
              <a:defRPr sz="1864" b="1"/>
            </a:lvl4pPr>
            <a:lvl5pPr marL="2131101" indent="0">
              <a:buNone/>
              <a:defRPr sz="1864" b="1"/>
            </a:lvl5pPr>
            <a:lvl6pPr marL="2663876" indent="0">
              <a:buNone/>
              <a:defRPr sz="1864" b="1"/>
            </a:lvl6pPr>
            <a:lvl7pPr marL="3196651" indent="0">
              <a:buNone/>
              <a:defRPr sz="1864" b="1"/>
            </a:lvl7pPr>
            <a:lvl8pPr marL="3729426" indent="0">
              <a:buNone/>
              <a:defRPr sz="1864" b="1"/>
            </a:lvl8pPr>
            <a:lvl9pPr marL="4262201" indent="0">
              <a:buNone/>
              <a:defRPr sz="18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50847" y="2919108"/>
            <a:ext cx="5081279" cy="42935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E4C2-6305-4130-9B32-A779182DC7FF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5F45-0D70-48AD-BE9F-7B64A61BC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01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E4C2-6305-4130-9B32-A779182DC7FF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5F45-0D70-48AD-BE9F-7B64A61BC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950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E4C2-6305-4130-9B32-A779182DC7FF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5F45-0D70-48AD-BE9F-7B64A61BC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07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277" y="532765"/>
            <a:ext cx="3854924" cy="1864678"/>
          </a:xfrm>
        </p:spPr>
        <p:txBody>
          <a:bodyPr anchor="b"/>
          <a:lstStyle>
            <a:lvl1pPr>
              <a:defRPr sz="37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1279" y="1150626"/>
            <a:ext cx="6050846" cy="5679127"/>
          </a:xfrm>
        </p:spPr>
        <p:txBody>
          <a:bodyPr/>
          <a:lstStyle>
            <a:lvl1pPr>
              <a:defRPr sz="3729"/>
            </a:lvl1pPr>
            <a:lvl2pPr>
              <a:defRPr sz="3263"/>
            </a:lvl2pPr>
            <a:lvl3pPr>
              <a:defRPr sz="2797"/>
            </a:lvl3pPr>
            <a:lvl4pPr>
              <a:defRPr sz="2331"/>
            </a:lvl4pPr>
            <a:lvl5pPr>
              <a:defRPr sz="2331"/>
            </a:lvl5pPr>
            <a:lvl6pPr>
              <a:defRPr sz="2331"/>
            </a:lvl6pPr>
            <a:lvl7pPr>
              <a:defRPr sz="2331"/>
            </a:lvl7pPr>
            <a:lvl8pPr>
              <a:defRPr sz="2331"/>
            </a:lvl8pPr>
            <a:lvl9pPr>
              <a:defRPr sz="233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3277" y="2397442"/>
            <a:ext cx="3854924" cy="4441559"/>
          </a:xfrm>
        </p:spPr>
        <p:txBody>
          <a:bodyPr/>
          <a:lstStyle>
            <a:lvl1pPr marL="0" indent="0">
              <a:buNone/>
              <a:defRPr sz="1864"/>
            </a:lvl1pPr>
            <a:lvl2pPr marL="532775" indent="0">
              <a:buNone/>
              <a:defRPr sz="1631"/>
            </a:lvl2pPr>
            <a:lvl3pPr marL="1065550" indent="0">
              <a:buNone/>
              <a:defRPr sz="1398"/>
            </a:lvl3pPr>
            <a:lvl4pPr marL="1598325" indent="0">
              <a:buNone/>
              <a:defRPr sz="1165"/>
            </a:lvl4pPr>
            <a:lvl5pPr marL="2131101" indent="0">
              <a:buNone/>
              <a:defRPr sz="1165"/>
            </a:lvl5pPr>
            <a:lvl6pPr marL="2663876" indent="0">
              <a:buNone/>
              <a:defRPr sz="1165"/>
            </a:lvl6pPr>
            <a:lvl7pPr marL="3196651" indent="0">
              <a:buNone/>
              <a:defRPr sz="1165"/>
            </a:lvl7pPr>
            <a:lvl8pPr marL="3729426" indent="0">
              <a:buNone/>
              <a:defRPr sz="1165"/>
            </a:lvl8pPr>
            <a:lvl9pPr marL="4262201" indent="0">
              <a:buNone/>
              <a:defRPr sz="11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E4C2-6305-4130-9B32-A779182DC7FF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5F45-0D70-48AD-BE9F-7B64A61BC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46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277" y="532765"/>
            <a:ext cx="3854924" cy="1864678"/>
          </a:xfrm>
        </p:spPr>
        <p:txBody>
          <a:bodyPr anchor="b"/>
          <a:lstStyle>
            <a:lvl1pPr>
              <a:defRPr sz="37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1279" y="1150626"/>
            <a:ext cx="6050846" cy="5679127"/>
          </a:xfrm>
        </p:spPr>
        <p:txBody>
          <a:bodyPr anchor="t"/>
          <a:lstStyle>
            <a:lvl1pPr marL="0" indent="0">
              <a:buNone/>
              <a:defRPr sz="3729"/>
            </a:lvl1pPr>
            <a:lvl2pPr marL="532775" indent="0">
              <a:buNone/>
              <a:defRPr sz="3263"/>
            </a:lvl2pPr>
            <a:lvl3pPr marL="1065550" indent="0">
              <a:buNone/>
              <a:defRPr sz="2797"/>
            </a:lvl3pPr>
            <a:lvl4pPr marL="1598325" indent="0">
              <a:buNone/>
              <a:defRPr sz="2331"/>
            </a:lvl4pPr>
            <a:lvl5pPr marL="2131101" indent="0">
              <a:buNone/>
              <a:defRPr sz="2331"/>
            </a:lvl5pPr>
            <a:lvl6pPr marL="2663876" indent="0">
              <a:buNone/>
              <a:defRPr sz="2331"/>
            </a:lvl6pPr>
            <a:lvl7pPr marL="3196651" indent="0">
              <a:buNone/>
              <a:defRPr sz="2331"/>
            </a:lvl7pPr>
            <a:lvl8pPr marL="3729426" indent="0">
              <a:buNone/>
              <a:defRPr sz="2331"/>
            </a:lvl8pPr>
            <a:lvl9pPr marL="4262201" indent="0">
              <a:buNone/>
              <a:defRPr sz="233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3277" y="2397442"/>
            <a:ext cx="3854924" cy="4441559"/>
          </a:xfrm>
        </p:spPr>
        <p:txBody>
          <a:bodyPr/>
          <a:lstStyle>
            <a:lvl1pPr marL="0" indent="0">
              <a:buNone/>
              <a:defRPr sz="1864"/>
            </a:lvl1pPr>
            <a:lvl2pPr marL="532775" indent="0">
              <a:buNone/>
              <a:defRPr sz="1631"/>
            </a:lvl2pPr>
            <a:lvl3pPr marL="1065550" indent="0">
              <a:buNone/>
              <a:defRPr sz="1398"/>
            </a:lvl3pPr>
            <a:lvl4pPr marL="1598325" indent="0">
              <a:buNone/>
              <a:defRPr sz="1165"/>
            </a:lvl4pPr>
            <a:lvl5pPr marL="2131101" indent="0">
              <a:buNone/>
              <a:defRPr sz="1165"/>
            </a:lvl5pPr>
            <a:lvl6pPr marL="2663876" indent="0">
              <a:buNone/>
              <a:defRPr sz="1165"/>
            </a:lvl6pPr>
            <a:lvl7pPr marL="3196651" indent="0">
              <a:buNone/>
              <a:defRPr sz="1165"/>
            </a:lvl7pPr>
            <a:lvl8pPr marL="3729426" indent="0">
              <a:buNone/>
              <a:defRPr sz="1165"/>
            </a:lvl8pPr>
            <a:lvl9pPr marL="4262201" indent="0">
              <a:buNone/>
              <a:defRPr sz="11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0E4C2-6305-4130-9B32-A779182DC7FF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45F45-0D70-48AD-BE9F-7B64A61BC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48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1720" y="425474"/>
            <a:ext cx="10308848" cy="1544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720" y="2127360"/>
            <a:ext cx="10308848" cy="50705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720" y="7406915"/>
            <a:ext cx="2689265" cy="4254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0E4C2-6305-4130-9B32-A779182DC7FF}" type="datetimeFigureOut">
              <a:rPr lang="en-GB" smtClean="0"/>
              <a:t>03/12/2020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9196" y="7406915"/>
            <a:ext cx="4033897" cy="4254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303" y="7406915"/>
            <a:ext cx="2689265" cy="4254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45F45-0D70-48AD-BE9F-7B64A61BCE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09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1065550" rtl="0" eaLnBrk="1" latinLnBrk="0" hangingPunct="1">
        <a:lnSpc>
          <a:spcPct val="90000"/>
        </a:lnSpc>
        <a:spcBef>
          <a:spcPct val="0"/>
        </a:spcBef>
        <a:buNone/>
        <a:defRPr sz="51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388" indent="-266388" algn="l" defTabSz="1065550" rtl="0" eaLnBrk="1" latinLnBrk="0" hangingPunct="1">
        <a:lnSpc>
          <a:spcPct val="90000"/>
        </a:lnSpc>
        <a:spcBef>
          <a:spcPts val="1165"/>
        </a:spcBef>
        <a:buFont typeface="Arial" panose="020B0604020202020204" pitchFamily="34" charset="0"/>
        <a:buChar char="•"/>
        <a:defRPr sz="3263" kern="1200">
          <a:solidFill>
            <a:schemeClr val="tx1"/>
          </a:solidFill>
          <a:latin typeface="+mn-lt"/>
          <a:ea typeface="+mn-ea"/>
          <a:cs typeface="+mn-cs"/>
        </a:defRPr>
      </a:lvl1pPr>
      <a:lvl2pPr marL="799163" indent="-266388" algn="l" defTabSz="1065550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sz="2797" kern="1200">
          <a:solidFill>
            <a:schemeClr val="tx1"/>
          </a:solidFill>
          <a:latin typeface="+mn-lt"/>
          <a:ea typeface="+mn-ea"/>
          <a:cs typeface="+mn-cs"/>
        </a:defRPr>
      </a:lvl2pPr>
      <a:lvl3pPr marL="1331938" indent="-266388" algn="l" defTabSz="1065550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sz="2331" kern="1200">
          <a:solidFill>
            <a:schemeClr val="tx1"/>
          </a:solidFill>
          <a:latin typeface="+mn-lt"/>
          <a:ea typeface="+mn-ea"/>
          <a:cs typeface="+mn-cs"/>
        </a:defRPr>
      </a:lvl3pPr>
      <a:lvl4pPr marL="1864713" indent="-266388" algn="l" defTabSz="1065550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sz="2098" kern="1200">
          <a:solidFill>
            <a:schemeClr val="tx1"/>
          </a:solidFill>
          <a:latin typeface="+mn-lt"/>
          <a:ea typeface="+mn-ea"/>
          <a:cs typeface="+mn-cs"/>
        </a:defRPr>
      </a:lvl4pPr>
      <a:lvl5pPr marL="2397488" indent="-266388" algn="l" defTabSz="1065550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sz="2098" kern="1200">
          <a:solidFill>
            <a:schemeClr val="tx1"/>
          </a:solidFill>
          <a:latin typeface="+mn-lt"/>
          <a:ea typeface="+mn-ea"/>
          <a:cs typeface="+mn-cs"/>
        </a:defRPr>
      </a:lvl5pPr>
      <a:lvl6pPr marL="2930263" indent="-266388" algn="l" defTabSz="1065550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sz="2098" kern="1200">
          <a:solidFill>
            <a:schemeClr val="tx1"/>
          </a:solidFill>
          <a:latin typeface="+mn-lt"/>
          <a:ea typeface="+mn-ea"/>
          <a:cs typeface="+mn-cs"/>
        </a:defRPr>
      </a:lvl6pPr>
      <a:lvl7pPr marL="3463039" indent="-266388" algn="l" defTabSz="1065550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sz="2098" kern="1200">
          <a:solidFill>
            <a:schemeClr val="tx1"/>
          </a:solidFill>
          <a:latin typeface="+mn-lt"/>
          <a:ea typeface="+mn-ea"/>
          <a:cs typeface="+mn-cs"/>
        </a:defRPr>
      </a:lvl7pPr>
      <a:lvl8pPr marL="3995814" indent="-266388" algn="l" defTabSz="1065550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sz="2098" kern="1200">
          <a:solidFill>
            <a:schemeClr val="tx1"/>
          </a:solidFill>
          <a:latin typeface="+mn-lt"/>
          <a:ea typeface="+mn-ea"/>
          <a:cs typeface="+mn-cs"/>
        </a:defRPr>
      </a:lvl8pPr>
      <a:lvl9pPr marL="4528589" indent="-266388" algn="l" defTabSz="1065550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sz="20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5550" rtl="0" eaLnBrk="1" latinLnBrk="0" hangingPunct="1">
        <a:defRPr sz="2098" kern="1200">
          <a:solidFill>
            <a:schemeClr val="tx1"/>
          </a:solidFill>
          <a:latin typeface="+mn-lt"/>
          <a:ea typeface="+mn-ea"/>
          <a:cs typeface="+mn-cs"/>
        </a:defRPr>
      </a:lvl1pPr>
      <a:lvl2pPr marL="532775" algn="l" defTabSz="1065550" rtl="0" eaLnBrk="1" latinLnBrk="0" hangingPunct="1">
        <a:defRPr sz="2098" kern="1200">
          <a:solidFill>
            <a:schemeClr val="tx1"/>
          </a:solidFill>
          <a:latin typeface="+mn-lt"/>
          <a:ea typeface="+mn-ea"/>
          <a:cs typeface="+mn-cs"/>
        </a:defRPr>
      </a:lvl2pPr>
      <a:lvl3pPr marL="1065550" algn="l" defTabSz="1065550" rtl="0" eaLnBrk="1" latinLnBrk="0" hangingPunct="1">
        <a:defRPr sz="2098" kern="1200">
          <a:solidFill>
            <a:schemeClr val="tx1"/>
          </a:solidFill>
          <a:latin typeface="+mn-lt"/>
          <a:ea typeface="+mn-ea"/>
          <a:cs typeface="+mn-cs"/>
        </a:defRPr>
      </a:lvl3pPr>
      <a:lvl4pPr marL="1598325" algn="l" defTabSz="1065550" rtl="0" eaLnBrk="1" latinLnBrk="0" hangingPunct="1">
        <a:defRPr sz="2098" kern="1200">
          <a:solidFill>
            <a:schemeClr val="tx1"/>
          </a:solidFill>
          <a:latin typeface="+mn-lt"/>
          <a:ea typeface="+mn-ea"/>
          <a:cs typeface="+mn-cs"/>
        </a:defRPr>
      </a:lvl4pPr>
      <a:lvl5pPr marL="2131101" algn="l" defTabSz="1065550" rtl="0" eaLnBrk="1" latinLnBrk="0" hangingPunct="1">
        <a:defRPr sz="2098" kern="1200">
          <a:solidFill>
            <a:schemeClr val="tx1"/>
          </a:solidFill>
          <a:latin typeface="+mn-lt"/>
          <a:ea typeface="+mn-ea"/>
          <a:cs typeface="+mn-cs"/>
        </a:defRPr>
      </a:lvl5pPr>
      <a:lvl6pPr marL="2663876" algn="l" defTabSz="1065550" rtl="0" eaLnBrk="1" latinLnBrk="0" hangingPunct="1">
        <a:defRPr sz="2098" kern="1200">
          <a:solidFill>
            <a:schemeClr val="tx1"/>
          </a:solidFill>
          <a:latin typeface="+mn-lt"/>
          <a:ea typeface="+mn-ea"/>
          <a:cs typeface="+mn-cs"/>
        </a:defRPr>
      </a:lvl6pPr>
      <a:lvl7pPr marL="3196651" algn="l" defTabSz="1065550" rtl="0" eaLnBrk="1" latinLnBrk="0" hangingPunct="1">
        <a:defRPr sz="2098" kern="1200">
          <a:solidFill>
            <a:schemeClr val="tx1"/>
          </a:solidFill>
          <a:latin typeface="+mn-lt"/>
          <a:ea typeface="+mn-ea"/>
          <a:cs typeface="+mn-cs"/>
        </a:defRPr>
      </a:lvl7pPr>
      <a:lvl8pPr marL="3729426" algn="l" defTabSz="1065550" rtl="0" eaLnBrk="1" latinLnBrk="0" hangingPunct="1">
        <a:defRPr sz="2098" kern="1200">
          <a:solidFill>
            <a:schemeClr val="tx1"/>
          </a:solidFill>
          <a:latin typeface="+mn-lt"/>
          <a:ea typeface="+mn-ea"/>
          <a:cs typeface="+mn-cs"/>
        </a:defRPr>
      </a:lvl8pPr>
      <a:lvl9pPr marL="4262201" algn="l" defTabSz="1065550" rtl="0" eaLnBrk="1" latinLnBrk="0" hangingPunct="1">
        <a:defRPr sz="20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TextBox 759">
            <a:extLst>
              <a:ext uri="{FF2B5EF4-FFF2-40B4-BE49-F238E27FC236}">
                <a16:creationId xmlns:a16="http://schemas.microsoft.com/office/drawing/2014/main" id="{9BEF3526-671D-477F-ACBF-5E15D9ABB005}"/>
              </a:ext>
            </a:extLst>
          </p:cNvPr>
          <p:cNvSpPr txBox="1"/>
          <p:nvPr/>
        </p:nvSpPr>
        <p:spPr>
          <a:xfrm rot="16200000">
            <a:off x="-295919" y="3653219"/>
            <a:ext cx="1149574" cy="21544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Inputs</a:t>
            </a:r>
          </a:p>
        </p:txBody>
      </p:sp>
      <p:sp>
        <p:nvSpPr>
          <p:cNvPr id="761" name="TextBox 760">
            <a:extLst>
              <a:ext uri="{FF2B5EF4-FFF2-40B4-BE49-F238E27FC236}">
                <a16:creationId xmlns:a16="http://schemas.microsoft.com/office/drawing/2014/main" id="{5D4B3FA6-445A-4273-A454-D0B33C03CC50}"/>
              </a:ext>
            </a:extLst>
          </p:cNvPr>
          <p:cNvSpPr txBox="1"/>
          <p:nvPr/>
        </p:nvSpPr>
        <p:spPr>
          <a:xfrm>
            <a:off x="2373316" y="3644842"/>
            <a:ext cx="4057249" cy="21544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“2-sided Kolmogorov-Smirnov test” and “distribution similarity scores” determine the G_WTs</a:t>
            </a:r>
          </a:p>
        </p:txBody>
      </p:sp>
      <p:sp>
        <p:nvSpPr>
          <p:cNvPr id="762" name="TextBox 761">
            <a:extLst>
              <a:ext uri="{FF2B5EF4-FFF2-40B4-BE49-F238E27FC236}">
                <a16:creationId xmlns:a16="http://schemas.microsoft.com/office/drawing/2014/main" id="{0CF77FDA-8E19-4D2F-8A50-302BA730E4C0}"/>
              </a:ext>
            </a:extLst>
          </p:cNvPr>
          <p:cNvSpPr txBox="1"/>
          <p:nvPr/>
        </p:nvSpPr>
        <p:spPr>
          <a:xfrm>
            <a:off x="567964" y="3992759"/>
            <a:ext cx="1241589" cy="3385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Predictors </a:t>
            </a:r>
          </a:p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forecasts</a:t>
            </a:r>
          </a:p>
        </p:txBody>
      </p:sp>
      <p:cxnSp>
        <p:nvCxnSpPr>
          <p:cNvPr id="763" name="Straight Connector 762">
            <a:extLst>
              <a:ext uri="{FF2B5EF4-FFF2-40B4-BE49-F238E27FC236}">
                <a16:creationId xmlns:a16="http://schemas.microsoft.com/office/drawing/2014/main" id="{EAEE9F8C-4BE1-4EF9-BE37-92D1DEA4224F}"/>
              </a:ext>
            </a:extLst>
          </p:cNvPr>
          <p:cNvCxnSpPr>
            <a:cxnSpLocks/>
          </p:cNvCxnSpPr>
          <p:nvPr/>
        </p:nvCxnSpPr>
        <p:spPr>
          <a:xfrm flipH="1">
            <a:off x="389647" y="3391840"/>
            <a:ext cx="180000" cy="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Straight Connector 763">
            <a:extLst>
              <a:ext uri="{FF2B5EF4-FFF2-40B4-BE49-F238E27FC236}">
                <a16:creationId xmlns:a16="http://schemas.microsoft.com/office/drawing/2014/main" id="{4731EDB0-B16B-49FE-8C85-C51445FF0219}"/>
              </a:ext>
            </a:extLst>
          </p:cNvPr>
          <p:cNvCxnSpPr>
            <a:cxnSpLocks/>
            <a:stCxn id="761" idx="1"/>
          </p:cNvCxnSpPr>
          <p:nvPr/>
        </p:nvCxnSpPr>
        <p:spPr>
          <a:xfrm flipH="1">
            <a:off x="1184555" y="3752564"/>
            <a:ext cx="1188761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5" name="TextBox 764">
            <a:extLst>
              <a:ext uri="{FF2B5EF4-FFF2-40B4-BE49-F238E27FC236}">
                <a16:creationId xmlns:a16="http://schemas.microsoft.com/office/drawing/2014/main" id="{760E8409-DE92-4E7F-B482-9754B4D6663F}"/>
              </a:ext>
            </a:extLst>
          </p:cNvPr>
          <p:cNvSpPr txBox="1"/>
          <p:nvPr/>
        </p:nvSpPr>
        <p:spPr>
          <a:xfrm>
            <a:off x="571459" y="3190621"/>
            <a:ext cx="1233611" cy="3385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Rainfall forecasts (F) &amp; observations (O)</a:t>
            </a:r>
          </a:p>
        </p:txBody>
      </p:sp>
      <p:cxnSp>
        <p:nvCxnSpPr>
          <p:cNvPr id="766" name="Straight Connector 765">
            <a:extLst>
              <a:ext uri="{FF2B5EF4-FFF2-40B4-BE49-F238E27FC236}">
                <a16:creationId xmlns:a16="http://schemas.microsoft.com/office/drawing/2014/main" id="{1749BA83-A211-4006-B868-1EE1093542AB}"/>
              </a:ext>
            </a:extLst>
          </p:cNvPr>
          <p:cNvCxnSpPr>
            <a:cxnSpLocks/>
          </p:cNvCxnSpPr>
          <p:nvPr/>
        </p:nvCxnSpPr>
        <p:spPr>
          <a:xfrm flipH="1">
            <a:off x="390710" y="4141011"/>
            <a:ext cx="1800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7" name="Straight Connector 766">
            <a:extLst>
              <a:ext uri="{FF2B5EF4-FFF2-40B4-BE49-F238E27FC236}">
                <a16:creationId xmlns:a16="http://schemas.microsoft.com/office/drawing/2014/main" id="{500CAB69-B5C3-4D32-A7D7-BA19DCA12892}"/>
              </a:ext>
            </a:extLst>
          </p:cNvPr>
          <p:cNvCxnSpPr>
            <a:cxnSpLocks/>
          </p:cNvCxnSpPr>
          <p:nvPr/>
        </p:nvCxnSpPr>
        <p:spPr>
          <a:xfrm flipH="1">
            <a:off x="2194844" y="3320619"/>
            <a:ext cx="1800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8" name="TextBox 767">
            <a:extLst>
              <a:ext uri="{FF2B5EF4-FFF2-40B4-BE49-F238E27FC236}">
                <a16:creationId xmlns:a16="http://schemas.microsoft.com/office/drawing/2014/main" id="{28DF173D-CEB2-454B-88AE-A1246037B467}"/>
              </a:ext>
            </a:extLst>
          </p:cNvPr>
          <p:cNvSpPr txBox="1"/>
          <p:nvPr/>
        </p:nvSpPr>
        <p:spPr>
          <a:xfrm>
            <a:off x="2373316" y="3185535"/>
            <a:ext cx="4057249" cy="21544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Expert elicitation is used to define the predictors hierarchy</a:t>
            </a:r>
          </a:p>
        </p:txBody>
      </p:sp>
      <p:cxnSp>
        <p:nvCxnSpPr>
          <p:cNvPr id="769" name="Straight Connector 768">
            <a:extLst>
              <a:ext uri="{FF2B5EF4-FFF2-40B4-BE49-F238E27FC236}">
                <a16:creationId xmlns:a16="http://schemas.microsoft.com/office/drawing/2014/main" id="{458AA0EF-93FA-44C1-95F6-CE939DEDC785}"/>
              </a:ext>
            </a:extLst>
          </p:cNvPr>
          <p:cNvCxnSpPr>
            <a:cxnSpLocks/>
          </p:cNvCxnSpPr>
          <p:nvPr/>
        </p:nvCxnSpPr>
        <p:spPr>
          <a:xfrm flipH="1">
            <a:off x="2194994" y="4215075"/>
            <a:ext cx="1800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0" name="TextBox 769">
            <a:extLst>
              <a:ext uri="{FF2B5EF4-FFF2-40B4-BE49-F238E27FC236}">
                <a16:creationId xmlns:a16="http://schemas.microsoft.com/office/drawing/2014/main" id="{C5862C4F-2782-43AD-8537-2A0A5B6DC3B9}"/>
              </a:ext>
            </a:extLst>
          </p:cNvPr>
          <p:cNvSpPr txBox="1"/>
          <p:nvPr/>
        </p:nvSpPr>
        <p:spPr>
          <a:xfrm>
            <a:off x="2374844" y="4120335"/>
            <a:ext cx="4055721" cy="21544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Expert elicitation is then applied again to refine the breakpoints of the G_WTs</a:t>
            </a:r>
          </a:p>
        </p:txBody>
      </p:sp>
      <p:cxnSp>
        <p:nvCxnSpPr>
          <p:cNvPr id="771" name="Straight Connector 770">
            <a:extLst>
              <a:ext uri="{FF2B5EF4-FFF2-40B4-BE49-F238E27FC236}">
                <a16:creationId xmlns:a16="http://schemas.microsoft.com/office/drawing/2014/main" id="{94541057-DA6E-484D-A820-6D07EEE7FD6F}"/>
              </a:ext>
            </a:extLst>
          </p:cNvPr>
          <p:cNvCxnSpPr>
            <a:cxnSpLocks/>
            <a:stCxn id="770" idx="2"/>
            <a:endCxn id="772" idx="0"/>
          </p:cNvCxnSpPr>
          <p:nvPr/>
        </p:nvCxnSpPr>
        <p:spPr>
          <a:xfrm flipH="1">
            <a:off x="4402704" y="4335779"/>
            <a:ext cx="1" cy="204598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2" name="TextBox 771">
            <a:extLst>
              <a:ext uri="{FF2B5EF4-FFF2-40B4-BE49-F238E27FC236}">
                <a16:creationId xmlns:a16="http://schemas.microsoft.com/office/drawing/2014/main" id="{066B4BB6-2FF0-44D4-85B5-664C4BE81969}"/>
              </a:ext>
            </a:extLst>
          </p:cNvPr>
          <p:cNvSpPr txBox="1"/>
          <p:nvPr/>
        </p:nvSpPr>
        <p:spPr>
          <a:xfrm>
            <a:off x="3422787" y="4540377"/>
            <a:ext cx="1959834" cy="21544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Creating a decision tree with all G_WTs</a:t>
            </a:r>
          </a:p>
        </p:txBody>
      </p:sp>
      <p:sp>
        <p:nvSpPr>
          <p:cNvPr id="773" name="TextBox 772">
            <a:extLst>
              <a:ext uri="{FF2B5EF4-FFF2-40B4-BE49-F238E27FC236}">
                <a16:creationId xmlns:a16="http://schemas.microsoft.com/office/drawing/2014/main" id="{C4F9E052-B2FA-4AF6-B04B-AD82EC02EAC7}"/>
              </a:ext>
            </a:extLst>
          </p:cNvPr>
          <p:cNvSpPr txBox="1"/>
          <p:nvPr/>
        </p:nvSpPr>
        <p:spPr>
          <a:xfrm>
            <a:off x="363879" y="34019"/>
            <a:ext cx="615746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FF5050"/>
                </a:solidFill>
              </a:rPr>
              <a:t>CALIBRATION</a:t>
            </a:r>
          </a:p>
          <a:p>
            <a:r>
              <a:rPr lang="en-GB" sz="1200" b="1" dirty="0">
                <a:solidFill>
                  <a:srgbClr val="FF5050"/>
                </a:solidFill>
              </a:rPr>
              <a:t>(Offline, for each model and model version)</a:t>
            </a:r>
          </a:p>
        </p:txBody>
      </p:sp>
      <p:sp>
        <p:nvSpPr>
          <p:cNvPr id="774" name="Arrow: Curved Left 773">
            <a:extLst>
              <a:ext uri="{FF2B5EF4-FFF2-40B4-BE49-F238E27FC236}">
                <a16:creationId xmlns:a16="http://schemas.microsoft.com/office/drawing/2014/main" id="{7BA0335A-D281-4FD7-9B65-E7956DE701DA}"/>
              </a:ext>
            </a:extLst>
          </p:cNvPr>
          <p:cNvSpPr/>
          <p:nvPr/>
        </p:nvSpPr>
        <p:spPr>
          <a:xfrm>
            <a:off x="4343787" y="3465053"/>
            <a:ext cx="298273" cy="188598"/>
          </a:xfrm>
          <a:prstGeom prst="curvedLeftArrow">
            <a:avLst>
              <a:gd name="adj1" fmla="val 25000"/>
              <a:gd name="adj2" fmla="val 47779"/>
              <a:gd name="adj3" fmla="val 25000"/>
            </a:avLst>
          </a:prstGeom>
          <a:solidFill>
            <a:schemeClr val="bg2">
              <a:lumMod val="75000"/>
              <a:alpha val="52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5" name="Arrow: Curved Left 774">
            <a:extLst>
              <a:ext uri="{FF2B5EF4-FFF2-40B4-BE49-F238E27FC236}">
                <a16:creationId xmlns:a16="http://schemas.microsoft.com/office/drawing/2014/main" id="{A4F7C388-3A31-4B22-82F9-34878C903931}"/>
              </a:ext>
            </a:extLst>
          </p:cNvPr>
          <p:cNvSpPr/>
          <p:nvPr/>
        </p:nvSpPr>
        <p:spPr>
          <a:xfrm flipH="1" flipV="1">
            <a:off x="4138496" y="3393624"/>
            <a:ext cx="298273" cy="190620"/>
          </a:xfrm>
          <a:prstGeom prst="curvedLeftArrow">
            <a:avLst>
              <a:gd name="adj1" fmla="val 25000"/>
              <a:gd name="adj2" fmla="val 47779"/>
              <a:gd name="adj3" fmla="val 25000"/>
            </a:avLst>
          </a:prstGeom>
          <a:solidFill>
            <a:schemeClr val="bg2">
              <a:lumMod val="75000"/>
              <a:alpha val="52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76" name="Group 775">
            <a:extLst>
              <a:ext uri="{FF2B5EF4-FFF2-40B4-BE49-F238E27FC236}">
                <a16:creationId xmlns:a16="http://schemas.microsoft.com/office/drawing/2014/main" id="{071E5B53-EB60-4281-B1C5-7E77FDA9FC50}"/>
              </a:ext>
            </a:extLst>
          </p:cNvPr>
          <p:cNvGrpSpPr/>
          <p:nvPr/>
        </p:nvGrpSpPr>
        <p:grpSpPr>
          <a:xfrm>
            <a:off x="118863" y="4943149"/>
            <a:ext cx="6314596" cy="3003765"/>
            <a:chOff x="3938807" y="6541363"/>
            <a:chExt cx="5788110" cy="2757686"/>
          </a:xfrm>
        </p:grpSpPr>
        <p:pic>
          <p:nvPicPr>
            <p:cNvPr id="777" name="Picture 776">
              <a:extLst>
                <a:ext uri="{FF2B5EF4-FFF2-40B4-BE49-F238E27FC236}">
                  <a16:creationId xmlns:a16="http://schemas.microsoft.com/office/drawing/2014/main" id="{4644681C-5654-40F8-A6C8-23154D18C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38807" y="6541363"/>
              <a:ext cx="5788110" cy="2757686"/>
            </a:xfrm>
            <a:prstGeom prst="rect">
              <a:avLst/>
            </a:prstGeom>
          </p:spPr>
        </p:pic>
        <p:sp>
          <p:nvSpPr>
            <p:cNvPr id="778" name="TextBox 777">
              <a:extLst>
                <a:ext uri="{FF2B5EF4-FFF2-40B4-BE49-F238E27FC236}">
                  <a16:creationId xmlns:a16="http://schemas.microsoft.com/office/drawing/2014/main" id="{D590E0D6-CD09-4178-90D8-E8323DD2B5E1}"/>
                </a:ext>
              </a:extLst>
            </p:cNvPr>
            <p:cNvSpPr txBox="1"/>
            <p:nvPr/>
          </p:nvSpPr>
          <p:spPr>
            <a:xfrm>
              <a:off x="6507454" y="7281366"/>
              <a:ext cx="554423" cy="423844"/>
            </a:xfrm>
            <a:prstGeom prst="roundRect">
              <a:avLst>
                <a:gd name="adj" fmla="val 0"/>
              </a:avLst>
            </a:prstGeom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sz="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Decision Tree Example</a:t>
              </a:r>
            </a:p>
          </p:txBody>
        </p:sp>
      </p:grpSp>
      <p:cxnSp>
        <p:nvCxnSpPr>
          <p:cNvPr id="779" name="Straight Connector 778">
            <a:extLst>
              <a:ext uri="{FF2B5EF4-FFF2-40B4-BE49-F238E27FC236}">
                <a16:creationId xmlns:a16="http://schemas.microsoft.com/office/drawing/2014/main" id="{92D878C3-373F-4B75-9B0C-C0CF5F110788}"/>
              </a:ext>
            </a:extLst>
          </p:cNvPr>
          <p:cNvCxnSpPr>
            <a:cxnSpLocks/>
            <a:stCxn id="828" idx="2"/>
            <a:endCxn id="765" idx="0"/>
          </p:cNvCxnSpPr>
          <p:nvPr/>
        </p:nvCxnSpPr>
        <p:spPr>
          <a:xfrm>
            <a:off x="1184556" y="2765230"/>
            <a:ext cx="0" cy="425391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0" name="Group 779">
            <a:extLst>
              <a:ext uri="{FF2B5EF4-FFF2-40B4-BE49-F238E27FC236}">
                <a16:creationId xmlns:a16="http://schemas.microsoft.com/office/drawing/2014/main" id="{59FBD601-64DB-4DD8-9F1A-EB5AEC5B275C}"/>
              </a:ext>
            </a:extLst>
          </p:cNvPr>
          <p:cNvGrpSpPr/>
          <p:nvPr/>
        </p:nvGrpSpPr>
        <p:grpSpPr>
          <a:xfrm>
            <a:off x="545160" y="1116645"/>
            <a:ext cx="1052648" cy="470411"/>
            <a:chOff x="-98811" y="583750"/>
            <a:chExt cx="1052648" cy="470411"/>
          </a:xfrm>
        </p:grpSpPr>
        <p:sp>
          <p:nvSpPr>
            <p:cNvPr id="781" name="TextBox 780">
              <a:extLst>
                <a:ext uri="{FF2B5EF4-FFF2-40B4-BE49-F238E27FC236}">
                  <a16:creationId xmlns:a16="http://schemas.microsoft.com/office/drawing/2014/main" id="{DC551666-0865-4827-A2CC-E79D6CE8F81C}"/>
                </a:ext>
              </a:extLst>
            </p:cNvPr>
            <p:cNvSpPr txBox="1"/>
            <p:nvPr/>
          </p:nvSpPr>
          <p:spPr>
            <a:xfrm>
              <a:off x="455922" y="583750"/>
              <a:ext cx="4979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 - F</a:t>
              </a:r>
              <a:endParaRPr lang="en-GB" sz="1200" b="1" baseline="-25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82" name="TextBox 781">
              <a:extLst>
                <a:ext uri="{FF2B5EF4-FFF2-40B4-BE49-F238E27FC236}">
                  <a16:creationId xmlns:a16="http://schemas.microsoft.com/office/drawing/2014/main" id="{D6B227A8-F5F6-47C8-8E53-03E600479F1D}"/>
                </a:ext>
              </a:extLst>
            </p:cNvPr>
            <p:cNvSpPr txBox="1"/>
            <p:nvPr/>
          </p:nvSpPr>
          <p:spPr>
            <a:xfrm>
              <a:off x="455921" y="777162"/>
              <a:ext cx="4895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</a:t>
              </a:r>
              <a:endParaRPr lang="en-GB" sz="1200" b="1" baseline="-25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783" name="Straight Connector 782">
              <a:extLst>
                <a:ext uri="{FF2B5EF4-FFF2-40B4-BE49-F238E27FC236}">
                  <a16:creationId xmlns:a16="http://schemas.microsoft.com/office/drawing/2014/main" id="{5F1B283B-9D39-4E69-9DE7-09F76CC9A865}"/>
                </a:ext>
              </a:extLst>
            </p:cNvPr>
            <p:cNvCxnSpPr>
              <a:cxnSpLocks/>
            </p:cNvCxnSpPr>
            <p:nvPr/>
          </p:nvCxnSpPr>
          <p:spPr>
            <a:xfrm>
              <a:off x="455923" y="811374"/>
              <a:ext cx="48955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4" name="TextBox 783">
              <a:extLst>
                <a:ext uri="{FF2B5EF4-FFF2-40B4-BE49-F238E27FC236}">
                  <a16:creationId xmlns:a16="http://schemas.microsoft.com/office/drawing/2014/main" id="{1FCB5792-2625-40BB-AC7C-7103B081AC7D}"/>
                </a:ext>
              </a:extLst>
            </p:cNvPr>
            <p:cNvSpPr txBox="1"/>
            <p:nvPr/>
          </p:nvSpPr>
          <p:spPr>
            <a:xfrm>
              <a:off x="-98811" y="658823"/>
              <a:ext cx="6000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FER = </a:t>
              </a:r>
              <a:endParaRPr lang="en-GB" sz="1200" b="1" baseline="-25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85" name="Group 784">
            <a:extLst>
              <a:ext uri="{FF2B5EF4-FFF2-40B4-BE49-F238E27FC236}">
                <a16:creationId xmlns:a16="http://schemas.microsoft.com/office/drawing/2014/main" id="{BC993BAD-CF67-4EFA-B4DF-5EFF41EB5183}"/>
              </a:ext>
            </a:extLst>
          </p:cNvPr>
          <p:cNvGrpSpPr/>
          <p:nvPr/>
        </p:nvGrpSpPr>
        <p:grpSpPr>
          <a:xfrm>
            <a:off x="1997335" y="525242"/>
            <a:ext cx="3596324" cy="2522511"/>
            <a:chOff x="-748767" y="3045318"/>
            <a:chExt cx="4103536" cy="2844895"/>
          </a:xfrm>
        </p:grpSpPr>
        <p:pic>
          <p:nvPicPr>
            <p:cNvPr id="786" name="Picture 785">
              <a:extLst>
                <a:ext uri="{FF2B5EF4-FFF2-40B4-BE49-F238E27FC236}">
                  <a16:creationId xmlns:a16="http://schemas.microsoft.com/office/drawing/2014/main" id="{5B7C5B40-48F3-432E-835C-4F6B7AE042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279"/>
            <a:stretch/>
          </p:blipFill>
          <p:spPr>
            <a:xfrm>
              <a:off x="-363537" y="3256837"/>
              <a:ext cx="3676858" cy="2359773"/>
            </a:xfrm>
            <a:prstGeom prst="rect">
              <a:avLst/>
            </a:prstGeom>
            <a:ln>
              <a:noFill/>
            </a:ln>
          </p:spPr>
        </p:pic>
        <p:sp>
          <p:nvSpPr>
            <p:cNvPr id="787" name="TextBox 786">
              <a:extLst>
                <a:ext uri="{FF2B5EF4-FFF2-40B4-BE49-F238E27FC236}">
                  <a16:creationId xmlns:a16="http://schemas.microsoft.com/office/drawing/2014/main" id="{81AF875E-75F5-4640-A59D-DBB26699433F}"/>
                </a:ext>
              </a:extLst>
            </p:cNvPr>
            <p:cNvSpPr txBox="1"/>
            <p:nvPr/>
          </p:nvSpPr>
          <p:spPr>
            <a:xfrm>
              <a:off x="885696" y="3907920"/>
              <a:ext cx="1735525" cy="3818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OBS wetter FC</a:t>
              </a:r>
            </a:p>
            <a:p>
              <a:r>
                <a:rPr lang="en-GB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UNDEREST.</a:t>
              </a:r>
            </a:p>
          </p:txBody>
        </p:sp>
        <p:sp>
          <p:nvSpPr>
            <p:cNvPr id="788" name="TextBox 787">
              <a:extLst>
                <a:ext uri="{FF2B5EF4-FFF2-40B4-BE49-F238E27FC236}">
                  <a16:creationId xmlns:a16="http://schemas.microsoft.com/office/drawing/2014/main" id="{7C682A1C-1756-4BC3-B79F-2E62425F94D7}"/>
                </a:ext>
              </a:extLst>
            </p:cNvPr>
            <p:cNvSpPr txBox="1"/>
            <p:nvPr/>
          </p:nvSpPr>
          <p:spPr>
            <a:xfrm>
              <a:off x="-57451" y="3908197"/>
              <a:ext cx="928398" cy="3818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OBS drier FC</a:t>
              </a:r>
            </a:p>
            <a:p>
              <a:pPr algn="r"/>
              <a:r>
                <a:rPr lang="en-GB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OVEREST.</a:t>
              </a:r>
            </a:p>
          </p:txBody>
        </p:sp>
        <p:sp>
          <p:nvSpPr>
            <p:cNvPr id="789" name="TextBox 788">
              <a:extLst>
                <a:ext uri="{FF2B5EF4-FFF2-40B4-BE49-F238E27FC236}">
                  <a16:creationId xmlns:a16="http://schemas.microsoft.com/office/drawing/2014/main" id="{5FEEE708-1CA9-4917-BF7B-8865BDB2B549}"/>
                </a:ext>
              </a:extLst>
            </p:cNvPr>
            <p:cNvSpPr txBox="1"/>
            <p:nvPr/>
          </p:nvSpPr>
          <p:spPr>
            <a:xfrm>
              <a:off x="155253" y="3412453"/>
              <a:ext cx="1415907" cy="2429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OBS within ± 25% of FC</a:t>
              </a:r>
            </a:p>
          </p:txBody>
        </p:sp>
        <p:sp>
          <p:nvSpPr>
            <p:cNvPr id="790" name="TextBox 789">
              <a:extLst>
                <a:ext uri="{FF2B5EF4-FFF2-40B4-BE49-F238E27FC236}">
                  <a16:creationId xmlns:a16="http://schemas.microsoft.com/office/drawing/2014/main" id="{CC8F994E-E45A-4888-B8A2-9FE5950E3A7F}"/>
                </a:ext>
              </a:extLst>
            </p:cNvPr>
            <p:cNvSpPr txBox="1"/>
            <p:nvPr/>
          </p:nvSpPr>
          <p:spPr>
            <a:xfrm>
              <a:off x="1489888" y="4517546"/>
              <a:ext cx="1660520" cy="5206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OBS 3 or more times wetter than FC. Higher risk of FF, depending on TP values.</a:t>
              </a:r>
            </a:p>
          </p:txBody>
        </p:sp>
        <p:sp>
          <p:nvSpPr>
            <p:cNvPr id="791" name="Rectangle 790">
              <a:extLst>
                <a:ext uri="{FF2B5EF4-FFF2-40B4-BE49-F238E27FC236}">
                  <a16:creationId xmlns:a16="http://schemas.microsoft.com/office/drawing/2014/main" id="{C3550AEF-EF1D-4A39-8CD2-E624B5D2A62B}"/>
                </a:ext>
              </a:extLst>
            </p:cNvPr>
            <p:cNvSpPr/>
            <p:nvPr/>
          </p:nvSpPr>
          <p:spPr>
            <a:xfrm>
              <a:off x="-68318" y="4714495"/>
              <a:ext cx="171450" cy="505796"/>
            </a:xfrm>
            <a:prstGeom prst="rect">
              <a:avLst/>
            </a:prstGeom>
            <a:solidFill>
              <a:srgbClr val="00966F"/>
            </a:solidFill>
            <a:ln w="3175">
              <a:solidFill>
                <a:srgbClr val="0086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92" name="TextBox 791">
              <a:extLst>
                <a:ext uri="{FF2B5EF4-FFF2-40B4-BE49-F238E27FC236}">
                  <a16:creationId xmlns:a16="http://schemas.microsoft.com/office/drawing/2014/main" id="{DD50BE8C-FF69-4E1B-B0E9-AACAAB579EB4}"/>
                </a:ext>
              </a:extLst>
            </p:cNvPr>
            <p:cNvSpPr txBox="1"/>
            <p:nvPr/>
          </p:nvSpPr>
          <p:spPr>
            <a:xfrm>
              <a:off x="-160817" y="4232734"/>
              <a:ext cx="1013908" cy="2429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OBS=0 for TP&gt;=1</a:t>
              </a:r>
            </a:p>
          </p:txBody>
        </p:sp>
        <p:sp>
          <p:nvSpPr>
            <p:cNvPr id="793" name="TextBox 792">
              <a:extLst>
                <a:ext uri="{FF2B5EF4-FFF2-40B4-BE49-F238E27FC236}">
                  <a16:creationId xmlns:a16="http://schemas.microsoft.com/office/drawing/2014/main" id="{408FE670-A960-4B46-8421-0324305C3D15}"/>
                </a:ext>
              </a:extLst>
            </p:cNvPr>
            <p:cNvSpPr txBox="1"/>
            <p:nvPr/>
          </p:nvSpPr>
          <p:spPr>
            <a:xfrm>
              <a:off x="-197053" y="3045318"/>
              <a:ext cx="3436671" cy="2429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Mapping Function (MF) for all O-F pairs</a:t>
              </a:r>
            </a:p>
          </p:txBody>
        </p:sp>
        <p:sp>
          <p:nvSpPr>
            <p:cNvPr id="794" name="Rectangle 793">
              <a:extLst>
                <a:ext uri="{FF2B5EF4-FFF2-40B4-BE49-F238E27FC236}">
                  <a16:creationId xmlns:a16="http://schemas.microsoft.com/office/drawing/2014/main" id="{EBEFBA53-EBEB-4051-8CE5-175F8A681C6F}"/>
                </a:ext>
              </a:extLst>
            </p:cNvPr>
            <p:cNvSpPr/>
            <p:nvPr/>
          </p:nvSpPr>
          <p:spPr>
            <a:xfrm>
              <a:off x="-628439" y="5246994"/>
              <a:ext cx="3983208" cy="3714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95" name="TextBox 794">
              <a:extLst>
                <a:ext uri="{FF2B5EF4-FFF2-40B4-BE49-F238E27FC236}">
                  <a16:creationId xmlns:a16="http://schemas.microsoft.com/office/drawing/2014/main" id="{10D1000E-91CF-4D7E-8FD0-FE91F663757F}"/>
                </a:ext>
              </a:extLst>
            </p:cNvPr>
            <p:cNvSpPr txBox="1"/>
            <p:nvPr/>
          </p:nvSpPr>
          <p:spPr>
            <a:xfrm rot="18900000">
              <a:off x="-748767" y="5463447"/>
              <a:ext cx="1016733" cy="2429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-1</a:t>
              </a:r>
            </a:p>
          </p:txBody>
        </p:sp>
        <p:sp>
          <p:nvSpPr>
            <p:cNvPr id="796" name="TextBox 795">
              <a:extLst>
                <a:ext uri="{FF2B5EF4-FFF2-40B4-BE49-F238E27FC236}">
                  <a16:creationId xmlns:a16="http://schemas.microsoft.com/office/drawing/2014/main" id="{B7664A43-228E-4D3E-B80E-FA7A5B8DA739}"/>
                </a:ext>
              </a:extLst>
            </p:cNvPr>
            <p:cNvSpPr txBox="1"/>
            <p:nvPr/>
          </p:nvSpPr>
          <p:spPr>
            <a:xfrm rot="18900000">
              <a:off x="-527183" y="5463447"/>
              <a:ext cx="1016733" cy="2429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-1 to -0.75</a:t>
              </a:r>
            </a:p>
          </p:txBody>
        </p:sp>
        <p:sp>
          <p:nvSpPr>
            <p:cNvPr id="797" name="TextBox 796">
              <a:extLst>
                <a:ext uri="{FF2B5EF4-FFF2-40B4-BE49-F238E27FC236}">
                  <a16:creationId xmlns:a16="http://schemas.microsoft.com/office/drawing/2014/main" id="{285FFFE1-8B34-4BA4-B1F0-EB9C440BFEEF}"/>
                </a:ext>
              </a:extLst>
            </p:cNvPr>
            <p:cNvSpPr txBox="1"/>
            <p:nvPr/>
          </p:nvSpPr>
          <p:spPr>
            <a:xfrm rot="18900000">
              <a:off x="-304327" y="5463447"/>
              <a:ext cx="1016733" cy="2429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-0.75 to -0.5</a:t>
              </a:r>
            </a:p>
          </p:txBody>
        </p:sp>
        <p:sp>
          <p:nvSpPr>
            <p:cNvPr id="798" name="TextBox 797">
              <a:extLst>
                <a:ext uri="{FF2B5EF4-FFF2-40B4-BE49-F238E27FC236}">
                  <a16:creationId xmlns:a16="http://schemas.microsoft.com/office/drawing/2014/main" id="{53ECA282-2DDE-4B3F-A466-BED8324CD545}"/>
                </a:ext>
              </a:extLst>
            </p:cNvPr>
            <p:cNvSpPr txBox="1"/>
            <p:nvPr/>
          </p:nvSpPr>
          <p:spPr>
            <a:xfrm rot="18900000">
              <a:off x="-91544" y="5463447"/>
              <a:ext cx="1016733" cy="2429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-0.5 to -0.25</a:t>
              </a:r>
            </a:p>
          </p:txBody>
        </p:sp>
        <p:sp>
          <p:nvSpPr>
            <p:cNvPr id="799" name="TextBox 798">
              <a:extLst>
                <a:ext uri="{FF2B5EF4-FFF2-40B4-BE49-F238E27FC236}">
                  <a16:creationId xmlns:a16="http://schemas.microsoft.com/office/drawing/2014/main" id="{B282FC1D-CABE-4B33-B037-802184DA756C}"/>
                </a:ext>
              </a:extLst>
            </p:cNvPr>
            <p:cNvSpPr txBox="1"/>
            <p:nvPr/>
          </p:nvSpPr>
          <p:spPr>
            <a:xfrm rot="18900000">
              <a:off x="126981" y="5463447"/>
              <a:ext cx="1016733" cy="2429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-0.25 to 0.25</a:t>
              </a:r>
            </a:p>
          </p:txBody>
        </p:sp>
        <p:sp>
          <p:nvSpPr>
            <p:cNvPr id="800" name="TextBox 799">
              <a:extLst>
                <a:ext uri="{FF2B5EF4-FFF2-40B4-BE49-F238E27FC236}">
                  <a16:creationId xmlns:a16="http://schemas.microsoft.com/office/drawing/2014/main" id="{4F78F347-3774-4F6D-A7B9-C5F1CBDE5C33}"/>
                </a:ext>
              </a:extLst>
            </p:cNvPr>
            <p:cNvSpPr txBox="1"/>
            <p:nvPr/>
          </p:nvSpPr>
          <p:spPr>
            <a:xfrm rot="18900000">
              <a:off x="335984" y="5463447"/>
              <a:ext cx="1016733" cy="2429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0.25 to 0.5</a:t>
              </a:r>
            </a:p>
          </p:txBody>
        </p:sp>
        <p:sp>
          <p:nvSpPr>
            <p:cNvPr id="801" name="TextBox 800">
              <a:extLst>
                <a:ext uri="{FF2B5EF4-FFF2-40B4-BE49-F238E27FC236}">
                  <a16:creationId xmlns:a16="http://schemas.microsoft.com/office/drawing/2014/main" id="{69B57573-1541-41EC-B84B-FCAEA3E2CA5A}"/>
                </a:ext>
              </a:extLst>
            </p:cNvPr>
            <p:cNvSpPr txBox="1"/>
            <p:nvPr/>
          </p:nvSpPr>
          <p:spPr>
            <a:xfrm rot="18900000">
              <a:off x="544986" y="5463447"/>
              <a:ext cx="1016733" cy="2429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0.5 to 0.75</a:t>
              </a:r>
            </a:p>
          </p:txBody>
        </p:sp>
        <p:sp>
          <p:nvSpPr>
            <p:cNvPr id="802" name="TextBox 801">
              <a:extLst>
                <a:ext uri="{FF2B5EF4-FFF2-40B4-BE49-F238E27FC236}">
                  <a16:creationId xmlns:a16="http://schemas.microsoft.com/office/drawing/2014/main" id="{BD28F0E4-FFB7-433B-8E3C-08917E6B7A27}"/>
                </a:ext>
              </a:extLst>
            </p:cNvPr>
            <p:cNvSpPr txBox="1"/>
            <p:nvPr/>
          </p:nvSpPr>
          <p:spPr>
            <a:xfrm rot="18900000">
              <a:off x="763511" y="5463447"/>
              <a:ext cx="1016733" cy="2429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0.75 to 1</a:t>
              </a:r>
            </a:p>
          </p:txBody>
        </p:sp>
        <p:sp>
          <p:nvSpPr>
            <p:cNvPr id="803" name="TextBox 802">
              <a:extLst>
                <a:ext uri="{FF2B5EF4-FFF2-40B4-BE49-F238E27FC236}">
                  <a16:creationId xmlns:a16="http://schemas.microsoft.com/office/drawing/2014/main" id="{3E71D07F-6405-4A8B-8A90-10E030041D10}"/>
                </a:ext>
              </a:extLst>
            </p:cNvPr>
            <p:cNvSpPr txBox="1"/>
            <p:nvPr/>
          </p:nvSpPr>
          <p:spPr>
            <a:xfrm rot="18900000">
              <a:off x="971826" y="5463447"/>
              <a:ext cx="1016733" cy="2429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 to 1.5</a:t>
              </a:r>
            </a:p>
          </p:txBody>
        </p:sp>
        <p:sp>
          <p:nvSpPr>
            <p:cNvPr id="804" name="TextBox 803">
              <a:extLst>
                <a:ext uri="{FF2B5EF4-FFF2-40B4-BE49-F238E27FC236}">
                  <a16:creationId xmlns:a16="http://schemas.microsoft.com/office/drawing/2014/main" id="{5A69987B-36C8-4B76-A4E9-FACC0BC16376}"/>
                </a:ext>
              </a:extLst>
            </p:cNvPr>
            <p:cNvSpPr txBox="1"/>
            <p:nvPr/>
          </p:nvSpPr>
          <p:spPr>
            <a:xfrm rot="18900000">
              <a:off x="1190351" y="5463447"/>
              <a:ext cx="1016733" cy="2429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1.5 to 2</a:t>
              </a:r>
            </a:p>
          </p:txBody>
        </p:sp>
        <p:sp>
          <p:nvSpPr>
            <p:cNvPr id="805" name="TextBox 804">
              <a:extLst>
                <a:ext uri="{FF2B5EF4-FFF2-40B4-BE49-F238E27FC236}">
                  <a16:creationId xmlns:a16="http://schemas.microsoft.com/office/drawing/2014/main" id="{8E6FF147-577C-477B-B8AA-6AD61566CF30}"/>
                </a:ext>
              </a:extLst>
            </p:cNvPr>
            <p:cNvSpPr txBox="1"/>
            <p:nvPr/>
          </p:nvSpPr>
          <p:spPr>
            <a:xfrm rot="18900000">
              <a:off x="1399352" y="5463447"/>
              <a:ext cx="1016733" cy="2429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 to 3</a:t>
              </a:r>
            </a:p>
          </p:txBody>
        </p:sp>
        <p:sp>
          <p:nvSpPr>
            <p:cNvPr id="806" name="TextBox 805">
              <a:extLst>
                <a:ext uri="{FF2B5EF4-FFF2-40B4-BE49-F238E27FC236}">
                  <a16:creationId xmlns:a16="http://schemas.microsoft.com/office/drawing/2014/main" id="{86C61AF4-AD97-4377-A9B6-84D33EE1AE66}"/>
                </a:ext>
              </a:extLst>
            </p:cNvPr>
            <p:cNvSpPr txBox="1"/>
            <p:nvPr/>
          </p:nvSpPr>
          <p:spPr>
            <a:xfrm rot="18900000">
              <a:off x="1617190" y="5463447"/>
              <a:ext cx="1016733" cy="2429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 to 5</a:t>
              </a:r>
            </a:p>
          </p:txBody>
        </p:sp>
        <p:sp>
          <p:nvSpPr>
            <p:cNvPr id="807" name="TextBox 806">
              <a:extLst>
                <a:ext uri="{FF2B5EF4-FFF2-40B4-BE49-F238E27FC236}">
                  <a16:creationId xmlns:a16="http://schemas.microsoft.com/office/drawing/2014/main" id="{20BFD49C-65E0-4D1A-913C-F9357B4ED2E2}"/>
                </a:ext>
              </a:extLst>
            </p:cNvPr>
            <p:cNvSpPr txBox="1"/>
            <p:nvPr/>
          </p:nvSpPr>
          <p:spPr>
            <a:xfrm rot="18900000">
              <a:off x="1817334" y="5463447"/>
              <a:ext cx="1016733" cy="2429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 to 10</a:t>
              </a:r>
            </a:p>
          </p:txBody>
        </p:sp>
        <p:sp>
          <p:nvSpPr>
            <p:cNvPr id="808" name="TextBox 807">
              <a:extLst>
                <a:ext uri="{FF2B5EF4-FFF2-40B4-BE49-F238E27FC236}">
                  <a16:creationId xmlns:a16="http://schemas.microsoft.com/office/drawing/2014/main" id="{A37B3233-B125-41D8-9221-69308072049C}"/>
                </a:ext>
              </a:extLst>
            </p:cNvPr>
            <p:cNvSpPr txBox="1"/>
            <p:nvPr/>
          </p:nvSpPr>
          <p:spPr>
            <a:xfrm rot="18900000">
              <a:off x="2045316" y="5463447"/>
              <a:ext cx="1016733" cy="2429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 to 25</a:t>
              </a:r>
            </a:p>
          </p:txBody>
        </p:sp>
        <p:sp>
          <p:nvSpPr>
            <p:cNvPr id="809" name="TextBox 808">
              <a:extLst>
                <a:ext uri="{FF2B5EF4-FFF2-40B4-BE49-F238E27FC236}">
                  <a16:creationId xmlns:a16="http://schemas.microsoft.com/office/drawing/2014/main" id="{7766DB04-8DF3-4E00-95A4-D8DFA3903E28}"/>
                </a:ext>
              </a:extLst>
            </p:cNvPr>
            <p:cNvSpPr txBox="1"/>
            <p:nvPr/>
          </p:nvSpPr>
          <p:spPr>
            <a:xfrm rot="18900000">
              <a:off x="2273298" y="5463447"/>
              <a:ext cx="1016733" cy="2429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&lt;25</a:t>
              </a:r>
            </a:p>
          </p:txBody>
        </p:sp>
        <p:sp>
          <p:nvSpPr>
            <p:cNvPr id="810" name="TextBox 809">
              <a:extLst>
                <a:ext uri="{FF2B5EF4-FFF2-40B4-BE49-F238E27FC236}">
                  <a16:creationId xmlns:a16="http://schemas.microsoft.com/office/drawing/2014/main" id="{F5A86EB5-235A-4CBF-9A5F-63C7C669E469}"/>
                </a:ext>
              </a:extLst>
            </p:cNvPr>
            <p:cNvSpPr txBox="1"/>
            <p:nvPr/>
          </p:nvSpPr>
          <p:spPr>
            <a:xfrm>
              <a:off x="-197053" y="5647235"/>
              <a:ext cx="3425102" cy="2429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FER values [-]</a:t>
              </a:r>
            </a:p>
          </p:txBody>
        </p:sp>
        <p:sp>
          <p:nvSpPr>
            <p:cNvPr id="811" name="Rectangle 810">
              <a:extLst>
                <a:ext uri="{FF2B5EF4-FFF2-40B4-BE49-F238E27FC236}">
                  <a16:creationId xmlns:a16="http://schemas.microsoft.com/office/drawing/2014/main" id="{97027992-ABE2-40CA-A751-F6C2147323CA}"/>
                </a:ext>
              </a:extLst>
            </p:cNvPr>
            <p:cNvSpPr/>
            <p:nvPr/>
          </p:nvSpPr>
          <p:spPr>
            <a:xfrm>
              <a:off x="-426078" y="3225837"/>
              <a:ext cx="229026" cy="23044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8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12" name="TextBox 811">
              <a:extLst>
                <a:ext uri="{FF2B5EF4-FFF2-40B4-BE49-F238E27FC236}">
                  <a16:creationId xmlns:a16="http://schemas.microsoft.com/office/drawing/2014/main" id="{0B389F65-B78E-4E45-A0E8-09C08E933402}"/>
                </a:ext>
              </a:extLst>
            </p:cNvPr>
            <p:cNvSpPr txBox="1"/>
            <p:nvPr/>
          </p:nvSpPr>
          <p:spPr>
            <a:xfrm>
              <a:off x="-476059" y="5128568"/>
              <a:ext cx="328987" cy="2429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</a:t>
              </a:r>
            </a:p>
          </p:txBody>
        </p:sp>
        <p:sp>
          <p:nvSpPr>
            <p:cNvPr id="813" name="TextBox 812">
              <a:extLst>
                <a:ext uri="{FF2B5EF4-FFF2-40B4-BE49-F238E27FC236}">
                  <a16:creationId xmlns:a16="http://schemas.microsoft.com/office/drawing/2014/main" id="{162DF0C2-00C7-4E89-855F-9E4CCE6654C7}"/>
                </a:ext>
              </a:extLst>
            </p:cNvPr>
            <p:cNvSpPr txBox="1"/>
            <p:nvPr/>
          </p:nvSpPr>
          <p:spPr>
            <a:xfrm>
              <a:off x="-468889" y="4926231"/>
              <a:ext cx="328987" cy="2429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</a:t>
              </a:r>
            </a:p>
          </p:txBody>
        </p:sp>
        <p:sp>
          <p:nvSpPr>
            <p:cNvPr id="814" name="TextBox 813">
              <a:extLst>
                <a:ext uri="{FF2B5EF4-FFF2-40B4-BE49-F238E27FC236}">
                  <a16:creationId xmlns:a16="http://schemas.microsoft.com/office/drawing/2014/main" id="{C4316714-6240-40D0-8325-1F97A6912A88}"/>
                </a:ext>
              </a:extLst>
            </p:cNvPr>
            <p:cNvSpPr txBox="1"/>
            <p:nvPr/>
          </p:nvSpPr>
          <p:spPr>
            <a:xfrm>
              <a:off x="-468889" y="4738388"/>
              <a:ext cx="328987" cy="2429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20</a:t>
              </a:r>
            </a:p>
          </p:txBody>
        </p:sp>
        <p:sp>
          <p:nvSpPr>
            <p:cNvPr id="815" name="TextBox 814">
              <a:extLst>
                <a:ext uri="{FF2B5EF4-FFF2-40B4-BE49-F238E27FC236}">
                  <a16:creationId xmlns:a16="http://schemas.microsoft.com/office/drawing/2014/main" id="{34204D49-1AD4-4EFD-8DFF-A77723818FC2}"/>
                </a:ext>
              </a:extLst>
            </p:cNvPr>
            <p:cNvSpPr txBox="1"/>
            <p:nvPr/>
          </p:nvSpPr>
          <p:spPr>
            <a:xfrm>
              <a:off x="-468889" y="4539292"/>
              <a:ext cx="328987" cy="2429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30</a:t>
              </a:r>
            </a:p>
          </p:txBody>
        </p:sp>
        <p:sp>
          <p:nvSpPr>
            <p:cNvPr id="816" name="TextBox 815">
              <a:extLst>
                <a:ext uri="{FF2B5EF4-FFF2-40B4-BE49-F238E27FC236}">
                  <a16:creationId xmlns:a16="http://schemas.microsoft.com/office/drawing/2014/main" id="{7682B952-2712-444A-9C79-B47197FBB111}"/>
                </a:ext>
              </a:extLst>
            </p:cNvPr>
            <p:cNvSpPr txBox="1"/>
            <p:nvPr/>
          </p:nvSpPr>
          <p:spPr>
            <a:xfrm>
              <a:off x="-468889" y="4347566"/>
              <a:ext cx="328987" cy="2429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40</a:t>
              </a:r>
            </a:p>
          </p:txBody>
        </p:sp>
        <p:sp>
          <p:nvSpPr>
            <p:cNvPr id="817" name="TextBox 816">
              <a:extLst>
                <a:ext uri="{FF2B5EF4-FFF2-40B4-BE49-F238E27FC236}">
                  <a16:creationId xmlns:a16="http://schemas.microsoft.com/office/drawing/2014/main" id="{A4181654-6FCD-47F6-BB6A-C935E7D71BF0}"/>
                </a:ext>
              </a:extLst>
            </p:cNvPr>
            <p:cNvSpPr txBox="1"/>
            <p:nvPr/>
          </p:nvSpPr>
          <p:spPr>
            <a:xfrm>
              <a:off x="-468889" y="4145748"/>
              <a:ext cx="328987" cy="2429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50</a:t>
              </a:r>
            </a:p>
          </p:txBody>
        </p:sp>
        <p:sp>
          <p:nvSpPr>
            <p:cNvPr id="818" name="TextBox 817">
              <a:extLst>
                <a:ext uri="{FF2B5EF4-FFF2-40B4-BE49-F238E27FC236}">
                  <a16:creationId xmlns:a16="http://schemas.microsoft.com/office/drawing/2014/main" id="{F2C2C49D-2B4C-47EE-9969-30856B5EDB06}"/>
                </a:ext>
              </a:extLst>
            </p:cNvPr>
            <p:cNvSpPr txBox="1"/>
            <p:nvPr/>
          </p:nvSpPr>
          <p:spPr>
            <a:xfrm>
              <a:off x="-468889" y="3957903"/>
              <a:ext cx="328987" cy="2429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60</a:t>
              </a:r>
            </a:p>
          </p:txBody>
        </p:sp>
        <p:sp>
          <p:nvSpPr>
            <p:cNvPr id="819" name="TextBox 818">
              <a:extLst>
                <a:ext uri="{FF2B5EF4-FFF2-40B4-BE49-F238E27FC236}">
                  <a16:creationId xmlns:a16="http://schemas.microsoft.com/office/drawing/2014/main" id="{322C9533-FCE4-4C22-AA4E-A19AC9C510AD}"/>
                </a:ext>
              </a:extLst>
            </p:cNvPr>
            <p:cNvSpPr txBox="1"/>
            <p:nvPr/>
          </p:nvSpPr>
          <p:spPr>
            <a:xfrm>
              <a:off x="-468889" y="3758808"/>
              <a:ext cx="328987" cy="2429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70</a:t>
              </a:r>
            </a:p>
          </p:txBody>
        </p:sp>
        <p:sp>
          <p:nvSpPr>
            <p:cNvPr id="820" name="TextBox 819">
              <a:extLst>
                <a:ext uri="{FF2B5EF4-FFF2-40B4-BE49-F238E27FC236}">
                  <a16:creationId xmlns:a16="http://schemas.microsoft.com/office/drawing/2014/main" id="{DDB65198-769C-4EE3-81BC-46FCD0B1D6F4}"/>
                </a:ext>
              </a:extLst>
            </p:cNvPr>
            <p:cNvSpPr txBox="1"/>
            <p:nvPr/>
          </p:nvSpPr>
          <p:spPr>
            <a:xfrm>
              <a:off x="-468889" y="3546132"/>
              <a:ext cx="328987" cy="2429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80</a:t>
              </a:r>
            </a:p>
          </p:txBody>
        </p:sp>
        <p:sp>
          <p:nvSpPr>
            <p:cNvPr id="821" name="TextBox 820">
              <a:extLst>
                <a:ext uri="{FF2B5EF4-FFF2-40B4-BE49-F238E27FC236}">
                  <a16:creationId xmlns:a16="http://schemas.microsoft.com/office/drawing/2014/main" id="{628E8166-EFF3-4EF7-8191-486E8EB8D37B}"/>
                </a:ext>
              </a:extLst>
            </p:cNvPr>
            <p:cNvSpPr txBox="1"/>
            <p:nvPr/>
          </p:nvSpPr>
          <p:spPr>
            <a:xfrm>
              <a:off x="-468889" y="3344314"/>
              <a:ext cx="328987" cy="2429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90</a:t>
              </a:r>
            </a:p>
          </p:txBody>
        </p:sp>
        <p:sp>
          <p:nvSpPr>
            <p:cNvPr id="822" name="TextBox 821">
              <a:extLst>
                <a:ext uri="{FF2B5EF4-FFF2-40B4-BE49-F238E27FC236}">
                  <a16:creationId xmlns:a16="http://schemas.microsoft.com/office/drawing/2014/main" id="{226C06D6-0DB4-406E-A0ED-0B2C35917EB3}"/>
                </a:ext>
              </a:extLst>
            </p:cNvPr>
            <p:cNvSpPr txBox="1"/>
            <p:nvPr/>
          </p:nvSpPr>
          <p:spPr>
            <a:xfrm>
              <a:off x="-513305" y="3156470"/>
              <a:ext cx="373404" cy="38182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100</a:t>
              </a:r>
            </a:p>
          </p:txBody>
        </p:sp>
        <p:sp>
          <p:nvSpPr>
            <p:cNvPr id="823" name="TextBox 822">
              <a:extLst>
                <a:ext uri="{FF2B5EF4-FFF2-40B4-BE49-F238E27FC236}">
                  <a16:creationId xmlns:a16="http://schemas.microsoft.com/office/drawing/2014/main" id="{57D09632-1C8B-45FE-A52E-E527547F375F}"/>
                </a:ext>
              </a:extLst>
            </p:cNvPr>
            <p:cNvSpPr txBox="1"/>
            <p:nvPr/>
          </p:nvSpPr>
          <p:spPr>
            <a:xfrm rot="16200000">
              <a:off x="-1514384" y="4130947"/>
              <a:ext cx="1983972" cy="2458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Probabilities [%]</a:t>
              </a:r>
            </a:p>
          </p:txBody>
        </p:sp>
      </p:grpSp>
      <p:sp>
        <p:nvSpPr>
          <p:cNvPr id="824" name="Arrow: Curved Left 823">
            <a:extLst>
              <a:ext uri="{FF2B5EF4-FFF2-40B4-BE49-F238E27FC236}">
                <a16:creationId xmlns:a16="http://schemas.microsoft.com/office/drawing/2014/main" id="{BA79A62F-C446-405B-BAF1-19B7022BC82D}"/>
              </a:ext>
            </a:extLst>
          </p:cNvPr>
          <p:cNvSpPr/>
          <p:nvPr/>
        </p:nvSpPr>
        <p:spPr>
          <a:xfrm>
            <a:off x="4343787" y="3925578"/>
            <a:ext cx="298273" cy="188598"/>
          </a:xfrm>
          <a:prstGeom prst="curvedLeftArrow">
            <a:avLst>
              <a:gd name="adj1" fmla="val 25000"/>
              <a:gd name="adj2" fmla="val 47779"/>
              <a:gd name="adj3" fmla="val 25000"/>
            </a:avLst>
          </a:prstGeom>
          <a:solidFill>
            <a:schemeClr val="bg2">
              <a:lumMod val="75000"/>
              <a:alpha val="52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5" name="Arrow: Curved Left 824">
            <a:extLst>
              <a:ext uri="{FF2B5EF4-FFF2-40B4-BE49-F238E27FC236}">
                <a16:creationId xmlns:a16="http://schemas.microsoft.com/office/drawing/2014/main" id="{40700E34-31F8-4999-8F3C-109ADABBB091}"/>
              </a:ext>
            </a:extLst>
          </p:cNvPr>
          <p:cNvSpPr/>
          <p:nvPr/>
        </p:nvSpPr>
        <p:spPr>
          <a:xfrm flipH="1" flipV="1">
            <a:off x="4138496" y="3854149"/>
            <a:ext cx="298273" cy="190620"/>
          </a:xfrm>
          <a:prstGeom prst="curvedLeftArrow">
            <a:avLst>
              <a:gd name="adj1" fmla="val 25000"/>
              <a:gd name="adj2" fmla="val 47779"/>
              <a:gd name="adj3" fmla="val 25000"/>
            </a:avLst>
          </a:prstGeom>
          <a:solidFill>
            <a:schemeClr val="bg2">
              <a:lumMod val="75000"/>
              <a:alpha val="52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26" name="Graphic 825" descr="Gears">
            <a:extLst>
              <a:ext uri="{FF2B5EF4-FFF2-40B4-BE49-F238E27FC236}">
                <a16:creationId xmlns:a16="http://schemas.microsoft.com/office/drawing/2014/main" id="{4EF4521F-E61A-43C8-8B6B-2DDA3C82A0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343" y="73125"/>
            <a:ext cx="396000" cy="396000"/>
          </a:xfrm>
          <a:prstGeom prst="rect">
            <a:avLst/>
          </a:prstGeom>
        </p:spPr>
      </p:pic>
      <p:sp>
        <p:nvSpPr>
          <p:cNvPr id="827" name="Rectangle 826">
            <a:extLst>
              <a:ext uri="{FF2B5EF4-FFF2-40B4-BE49-F238E27FC236}">
                <a16:creationId xmlns:a16="http://schemas.microsoft.com/office/drawing/2014/main" id="{036C2D3E-6878-4AE4-AAB6-37B42A36C864}"/>
              </a:ext>
            </a:extLst>
          </p:cNvPr>
          <p:cNvSpPr/>
          <p:nvPr/>
        </p:nvSpPr>
        <p:spPr>
          <a:xfrm>
            <a:off x="38100" y="34019"/>
            <a:ext cx="6483242" cy="7912895"/>
          </a:xfrm>
          <a:prstGeom prst="rect">
            <a:avLst/>
          </a:prstGeom>
          <a:noFill/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8" name="TextBox 827">
            <a:extLst>
              <a:ext uri="{FF2B5EF4-FFF2-40B4-BE49-F238E27FC236}">
                <a16:creationId xmlns:a16="http://schemas.microsoft.com/office/drawing/2014/main" id="{37FCB9C5-47F1-42DA-88FB-240F6F26A3C9}"/>
              </a:ext>
            </a:extLst>
          </p:cNvPr>
          <p:cNvSpPr txBox="1"/>
          <p:nvPr/>
        </p:nvSpPr>
        <p:spPr>
          <a:xfrm>
            <a:off x="449906" y="2303565"/>
            <a:ext cx="1469299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Establishing the relationship between O-F pairs:</a:t>
            </a:r>
          </a:p>
          <a:p>
            <a:pPr algn="ctr"/>
            <a:r>
              <a:rPr lang="en-GB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FORECAST ERROR RATIO (FER)</a:t>
            </a:r>
          </a:p>
        </p:txBody>
      </p:sp>
      <p:cxnSp>
        <p:nvCxnSpPr>
          <p:cNvPr id="829" name="Straight Connector 828">
            <a:extLst>
              <a:ext uri="{FF2B5EF4-FFF2-40B4-BE49-F238E27FC236}">
                <a16:creationId xmlns:a16="http://schemas.microsoft.com/office/drawing/2014/main" id="{AB0CE550-4D3C-452C-B6BB-D025DF76B5B5}"/>
              </a:ext>
            </a:extLst>
          </p:cNvPr>
          <p:cNvCxnSpPr>
            <a:cxnSpLocks/>
            <a:stCxn id="823" idx="0"/>
          </p:cNvCxnSpPr>
          <p:nvPr/>
        </p:nvCxnSpPr>
        <p:spPr>
          <a:xfrm flipH="1" flipV="1">
            <a:off x="1188267" y="1593243"/>
            <a:ext cx="899735" cy="359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" name="Straight Connector 829">
            <a:extLst>
              <a:ext uri="{FF2B5EF4-FFF2-40B4-BE49-F238E27FC236}">
                <a16:creationId xmlns:a16="http://schemas.microsoft.com/office/drawing/2014/main" id="{91A1C82B-4F70-442F-B1E1-3B94C8F6A925}"/>
              </a:ext>
            </a:extLst>
          </p:cNvPr>
          <p:cNvCxnSpPr>
            <a:cxnSpLocks/>
            <a:endCxn id="828" idx="0"/>
          </p:cNvCxnSpPr>
          <p:nvPr/>
        </p:nvCxnSpPr>
        <p:spPr>
          <a:xfrm>
            <a:off x="1184556" y="1578100"/>
            <a:ext cx="0" cy="725465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Straight Connector 830">
            <a:extLst>
              <a:ext uri="{FF2B5EF4-FFF2-40B4-BE49-F238E27FC236}">
                <a16:creationId xmlns:a16="http://schemas.microsoft.com/office/drawing/2014/main" id="{331F527A-EF35-4C96-9FB0-C818BB219D31}"/>
              </a:ext>
            </a:extLst>
          </p:cNvPr>
          <p:cNvCxnSpPr>
            <a:cxnSpLocks/>
            <a:stCxn id="765" idx="2"/>
            <a:endCxn id="762" idx="0"/>
          </p:cNvCxnSpPr>
          <p:nvPr/>
        </p:nvCxnSpPr>
        <p:spPr>
          <a:xfrm>
            <a:off x="1188265" y="3529175"/>
            <a:ext cx="494" cy="463584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2" name="TextBox 831">
            <a:extLst>
              <a:ext uri="{FF2B5EF4-FFF2-40B4-BE49-F238E27FC236}">
                <a16:creationId xmlns:a16="http://schemas.microsoft.com/office/drawing/2014/main" id="{C7598A48-9B26-42E4-9628-E769FE9A98A0}"/>
              </a:ext>
            </a:extLst>
          </p:cNvPr>
          <p:cNvSpPr txBox="1"/>
          <p:nvPr/>
        </p:nvSpPr>
        <p:spPr>
          <a:xfrm rot="16200000">
            <a:off x="1516203" y="3648795"/>
            <a:ext cx="1149591" cy="21544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Exploratory Analysis</a:t>
            </a:r>
          </a:p>
        </p:txBody>
      </p:sp>
      <p:cxnSp>
        <p:nvCxnSpPr>
          <p:cNvPr id="833" name="Straight Connector 832">
            <a:extLst>
              <a:ext uri="{FF2B5EF4-FFF2-40B4-BE49-F238E27FC236}">
                <a16:creationId xmlns:a16="http://schemas.microsoft.com/office/drawing/2014/main" id="{3D25698E-B6AC-41E3-9826-857416523177}"/>
              </a:ext>
            </a:extLst>
          </p:cNvPr>
          <p:cNvCxnSpPr>
            <a:cxnSpLocks/>
            <a:endCxn id="777" idx="0"/>
          </p:cNvCxnSpPr>
          <p:nvPr/>
        </p:nvCxnSpPr>
        <p:spPr>
          <a:xfrm>
            <a:off x="3276161" y="4648099"/>
            <a:ext cx="0" cy="29505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Straight Connector 833">
            <a:extLst>
              <a:ext uri="{FF2B5EF4-FFF2-40B4-BE49-F238E27FC236}">
                <a16:creationId xmlns:a16="http://schemas.microsoft.com/office/drawing/2014/main" id="{839B2395-5E14-4B48-A80F-BB1B98EDA66B}"/>
              </a:ext>
            </a:extLst>
          </p:cNvPr>
          <p:cNvCxnSpPr>
            <a:cxnSpLocks/>
            <a:stCxn id="772" idx="1"/>
          </p:cNvCxnSpPr>
          <p:nvPr/>
        </p:nvCxnSpPr>
        <p:spPr>
          <a:xfrm flipH="1">
            <a:off x="3273267" y="4648099"/>
            <a:ext cx="14952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5" name="TextBox 834">
            <a:extLst>
              <a:ext uri="{FF2B5EF4-FFF2-40B4-BE49-F238E27FC236}">
                <a16:creationId xmlns:a16="http://schemas.microsoft.com/office/drawing/2014/main" id="{BCEED33D-9AFC-4B68-BAD2-29C607B576F0}"/>
              </a:ext>
            </a:extLst>
          </p:cNvPr>
          <p:cNvSpPr txBox="1"/>
          <p:nvPr/>
        </p:nvSpPr>
        <p:spPr>
          <a:xfrm>
            <a:off x="6934200" y="36311"/>
            <a:ext cx="612075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00966F"/>
                </a:solidFill>
              </a:rPr>
              <a:t>GLOBAL FORECASTS GENERATION</a:t>
            </a:r>
          </a:p>
          <a:p>
            <a:r>
              <a:rPr lang="en-GB" sz="1200" b="1" dirty="0">
                <a:solidFill>
                  <a:srgbClr val="00966F"/>
                </a:solidFill>
              </a:rPr>
              <a:t>(Operational, daily)</a:t>
            </a:r>
          </a:p>
        </p:txBody>
      </p:sp>
      <p:pic>
        <p:nvPicPr>
          <p:cNvPr id="836" name="Graphic 835" descr="Earth globe Americas">
            <a:extLst>
              <a:ext uri="{FF2B5EF4-FFF2-40B4-BE49-F238E27FC236}">
                <a16:creationId xmlns:a16="http://schemas.microsoft.com/office/drawing/2014/main" id="{E0B4BE58-5746-406C-BA1C-9F7977C839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14458" y="75194"/>
            <a:ext cx="396000" cy="396000"/>
          </a:xfrm>
          <a:prstGeom prst="rect">
            <a:avLst/>
          </a:prstGeom>
        </p:spPr>
      </p:pic>
      <p:sp>
        <p:nvSpPr>
          <p:cNvPr id="837" name="TextBox 836">
            <a:extLst>
              <a:ext uri="{FF2B5EF4-FFF2-40B4-BE49-F238E27FC236}">
                <a16:creationId xmlns:a16="http://schemas.microsoft.com/office/drawing/2014/main" id="{57254710-B05B-421B-A91D-9D18E490715E}"/>
              </a:ext>
            </a:extLst>
          </p:cNvPr>
          <p:cNvSpPr txBox="1"/>
          <p:nvPr/>
        </p:nvSpPr>
        <p:spPr>
          <a:xfrm>
            <a:off x="7626704" y="1725298"/>
            <a:ext cx="412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+</a:t>
            </a:r>
          </a:p>
        </p:txBody>
      </p:sp>
      <p:sp>
        <p:nvSpPr>
          <p:cNvPr id="838" name="TextBox 837">
            <a:extLst>
              <a:ext uri="{FF2B5EF4-FFF2-40B4-BE49-F238E27FC236}">
                <a16:creationId xmlns:a16="http://schemas.microsoft.com/office/drawing/2014/main" id="{71C1797A-45CA-4620-B707-8A9F9620068A}"/>
              </a:ext>
            </a:extLst>
          </p:cNvPr>
          <p:cNvSpPr txBox="1"/>
          <p:nvPr/>
        </p:nvSpPr>
        <p:spPr>
          <a:xfrm>
            <a:off x="7249997" y="785295"/>
            <a:ext cx="2019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2A3EFA"/>
                </a:solidFill>
              </a:rPr>
              <a:t>ecPoint-Rainfall forecast distribution for one grid-box, for each ENS member</a:t>
            </a:r>
          </a:p>
        </p:txBody>
      </p:sp>
      <p:sp>
        <p:nvSpPr>
          <p:cNvPr id="839" name="TextBox 838">
            <a:extLst>
              <a:ext uri="{FF2B5EF4-FFF2-40B4-BE49-F238E27FC236}">
                <a16:creationId xmlns:a16="http://schemas.microsoft.com/office/drawing/2014/main" id="{56566E09-119A-49BA-9D44-2BC84FC0BF97}"/>
              </a:ext>
            </a:extLst>
          </p:cNvPr>
          <p:cNvSpPr txBox="1"/>
          <p:nvPr/>
        </p:nvSpPr>
        <p:spPr>
          <a:xfrm>
            <a:off x="7362221" y="618377"/>
            <a:ext cx="17594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FF0000"/>
                </a:solidFill>
              </a:rPr>
              <a:t>ENS forecast, for one grid-box </a:t>
            </a:r>
          </a:p>
        </p:txBody>
      </p:sp>
      <p:sp>
        <p:nvSpPr>
          <p:cNvPr id="840" name="TextBox 839">
            <a:extLst>
              <a:ext uri="{FF2B5EF4-FFF2-40B4-BE49-F238E27FC236}">
                <a16:creationId xmlns:a16="http://schemas.microsoft.com/office/drawing/2014/main" id="{E5CB7753-8C48-40D6-99EF-E4EB513B7DC6}"/>
              </a:ext>
            </a:extLst>
          </p:cNvPr>
          <p:cNvSpPr txBox="1"/>
          <p:nvPr/>
        </p:nvSpPr>
        <p:spPr>
          <a:xfrm>
            <a:off x="6892091" y="1403832"/>
            <a:ext cx="7441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dirty="0">
                <a:solidFill>
                  <a:srgbClr val="7030A0"/>
                </a:solidFill>
              </a:rPr>
              <a:t>ENS Memb. 1</a:t>
            </a:r>
          </a:p>
        </p:txBody>
      </p:sp>
      <p:sp>
        <p:nvSpPr>
          <p:cNvPr id="841" name="TextBox 840">
            <a:extLst>
              <a:ext uri="{FF2B5EF4-FFF2-40B4-BE49-F238E27FC236}">
                <a16:creationId xmlns:a16="http://schemas.microsoft.com/office/drawing/2014/main" id="{AFBCF053-577C-4133-A738-DE776293E83D}"/>
              </a:ext>
            </a:extLst>
          </p:cNvPr>
          <p:cNvSpPr txBox="1"/>
          <p:nvPr/>
        </p:nvSpPr>
        <p:spPr>
          <a:xfrm>
            <a:off x="7824616" y="1403832"/>
            <a:ext cx="7441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7030A0"/>
                </a:solidFill>
              </a:rPr>
              <a:t>ENS Memb. 2</a:t>
            </a:r>
          </a:p>
        </p:txBody>
      </p:sp>
      <p:sp>
        <p:nvSpPr>
          <p:cNvPr id="842" name="TextBox 841">
            <a:extLst>
              <a:ext uri="{FF2B5EF4-FFF2-40B4-BE49-F238E27FC236}">
                <a16:creationId xmlns:a16="http://schemas.microsoft.com/office/drawing/2014/main" id="{6FC42116-0ED2-4362-8C8F-F7FA73484B61}"/>
              </a:ext>
            </a:extLst>
          </p:cNvPr>
          <p:cNvSpPr txBox="1"/>
          <p:nvPr/>
        </p:nvSpPr>
        <p:spPr>
          <a:xfrm>
            <a:off x="8751105" y="1403832"/>
            <a:ext cx="7441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dirty="0">
                <a:solidFill>
                  <a:srgbClr val="7030A0"/>
                </a:solidFill>
              </a:rPr>
              <a:t>ENS Memb. 3</a:t>
            </a:r>
          </a:p>
        </p:txBody>
      </p:sp>
      <p:sp>
        <p:nvSpPr>
          <p:cNvPr id="843" name="Left Brace 842">
            <a:extLst>
              <a:ext uri="{FF2B5EF4-FFF2-40B4-BE49-F238E27FC236}">
                <a16:creationId xmlns:a16="http://schemas.microsoft.com/office/drawing/2014/main" id="{F61DA5DD-75BD-4B79-89CF-62287448ECC6}"/>
              </a:ext>
            </a:extLst>
          </p:cNvPr>
          <p:cNvSpPr/>
          <p:nvPr/>
        </p:nvSpPr>
        <p:spPr>
          <a:xfrm rot="5400000">
            <a:off x="8116604" y="-158766"/>
            <a:ext cx="277001" cy="2965519"/>
          </a:xfrm>
          <a:prstGeom prst="leftBrace">
            <a:avLst>
              <a:gd name="adj1" fmla="val 177857"/>
              <a:gd name="adj2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844" name="Rectangle 843">
            <a:extLst>
              <a:ext uri="{FF2B5EF4-FFF2-40B4-BE49-F238E27FC236}">
                <a16:creationId xmlns:a16="http://schemas.microsoft.com/office/drawing/2014/main" id="{0F58EFE4-92DF-4CA7-8613-6FD3183CC001}"/>
              </a:ext>
            </a:extLst>
          </p:cNvPr>
          <p:cNvSpPr/>
          <p:nvPr/>
        </p:nvSpPr>
        <p:spPr>
          <a:xfrm>
            <a:off x="6892091" y="1605121"/>
            <a:ext cx="744114" cy="47412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845" name="Freeform: Shape 844">
            <a:extLst>
              <a:ext uri="{FF2B5EF4-FFF2-40B4-BE49-F238E27FC236}">
                <a16:creationId xmlns:a16="http://schemas.microsoft.com/office/drawing/2014/main" id="{C9E43866-2EAD-4962-B9AA-40F8AC93100C}"/>
              </a:ext>
            </a:extLst>
          </p:cNvPr>
          <p:cNvSpPr/>
          <p:nvPr/>
        </p:nvSpPr>
        <p:spPr>
          <a:xfrm>
            <a:off x="6904306" y="1673260"/>
            <a:ext cx="599155" cy="410255"/>
          </a:xfrm>
          <a:custGeom>
            <a:avLst/>
            <a:gdLst>
              <a:gd name="connsiteX0" fmla="*/ 0 w 691978"/>
              <a:gd name="connsiteY0" fmla="*/ 256008 h 453717"/>
              <a:gd name="connsiteX1" fmla="*/ 49427 w 691978"/>
              <a:gd name="connsiteY1" fmla="*/ 132441 h 453717"/>
              <a:gd name="connsiteX2" fmla="*/ 131805 w 691978"/>
              <a:gd name="connsiteY2" fmla="*/ 8873 h 453717"/>
              <a:gd name="connsiteX3" fmla="*/ 247135 w 691978"/>
              <a:gd name="connsiteY3" fmla="*/ 33587 h 453717"/>
              <a:gd name="connsiteX4" fmla="*/ 337751 w 691978"/>
              <a:gd name="connsiteY4" fmla="*/ 223057 h 453717"/>
              <a:gd name="connsiteX5" fmla="*/ 518984 w 691978"/>
              <a:gd name="connsiteY5" fmla="*/ 363100 h 453717"/>
              <a:gd name="connsiteX6" fmla="*/ 691978 w 691978"/>
              <a:gd name="connsiteY6" fmla="*/ 453717 h 453717"/>
              <a:gd name="connsiteX0" fmla="*/ 0 w 691978"/>
              <a:gd name="connsiteY0" fmla="*/ 256345 h 454054"/>
              <a:gd name="connsiteX1" fmla="*/ 49427 w 691978"/>
              <a:gd name="connsiteY1" fmla="*/ 132778 h 454054"/>
              <a:gd name="connsiteX2" fmla="*/ 131805 w 691978"/>
              <a:gd name="connsiteY2" fmla="*/ 9210 h 454054"/>
              <a:gd name="connsiteX3" fmla="*/ 247135 w 691978"/>
              <a:gd name="connsiteY3" fmla="*/ 33924 h 454054"/>
              <a:gd name="connsiteX4" fmla="*/ 313037 w 691978"/>
              <a:gd name="connsiteY4" fmla="*/ 231632 h 454054"/>
              <a:gd name="connsiteX5" fmla="*/ 518984 w 691978"/>
              <a:gd name="connsiteY5" fmla="*/ 363437 h 454054"/>
              <a:gd name="connsiteX6" fmla="*/ 691978 w 691978"/>
              <a:gd name="connsiteY6" fmla="*/ 454054 h 454054"/>
              <a:gd name="connsiteX0" fmla="*/ 0 w 691978"/>
              <a:gd name="connsiteY0" fmla="*/ 256345 h 454054"/>
              <a:gd name="connsiteX1" fmla="*/ 49427 w 691978"/>
              <a:gd name="connsiteY1" fmla="*/ 132778 h 454054"/>
              <a:gd name="connsiteX2" fmla="*/ 131805 w 691978"/>
              <a:gd name="connsiteY2" fmla="*/ 9210 h 454054"/>
              <a:gd name="connsiteX3" fmla="*/ 247135 w 691978"/>
              <a:gd name="connsiteY3" fmla="*/ 33924 h 454054"/>
              <a:gd name="connsiteX4" fmla="*/ 313037 w 691978"/>
              <a:gd name="connsiteY4" fmla="*/ 231632 h 454054"/>
              <a:gd name="connsiteX5" fmla="*/ 395417 w 691978"/>
              <a:gd name="connsiteY5" fmla="*/ 363437 h 454054"/>
              <a:gd name="connsiteX6" fmla="*/ 691978 w 691978"/>
              <a:gd name="connsiteY6" fmla="*/ 454054 h 454054"/>
              <a:gd name="connsiteX0" fmla="*/ 0 w 527221"/>
              <a:gd name="connsiteY0" fmla="*/ 256345 h 470529"/>
              <a:gd name="connsiteX1" fmla="*/ 49427 w 527221"/>
              <a:gd name="connsiteY1" fmla="*/ 132778 h 470529"/>
              <a:gd name="connsiteX2" fmla="*/ 131805 w 527221"/>
              <a:gd name="connsiteY2" fmla="*/ 9210 h 470529"/>
              <a:gd name="connsiteX3" fmla="*/ 247135 w 527221"/>
              <a:gd name="connsiteY3" fmla="*/ 33924 h 470529"/>
              <a:gd name="connsiteX4" fmla="*/ 313037 w 527221"/>
              <a:gd name="connsiteY4" fmla="*/ 231632 h 470529"/>
              <a:gd name="connsiteX5" fmla="*/ 395417 w 527221"/>
              <a:gd name="connsiteY5" fmla="*/ 363437 h 470529"/>
              <a:gd name="connsiteX6" fmla="*/ 527221 w 527221"/>
              <a:gd name="connsiteY6" fmla="*/ 470529 h 470529"/>
              <a:gd name="connsiteX0" fmla="*/ 0 w 527221"/>
              <a:gd name="connsiteY0" fmla="*/ 331024 h 545208"/>
              <a:gd name="connsiteX1" fmla="*/ 49427 w 527221"/>
              <a:gd name="connsiteY1" fmla="*/ 207457 h 545208"/>
              <a:gd name="connsiteX2" fmla="*/ 131805 w 527221"/>
              <a:gd name="connsiteY2" fmla="*/ 83889 h 545208"/>
              <a:gd name="connsiteX3" fmla="*/ 238897 w 527221"/>
              <a:gd name="connsiteY3" fmla="*/ 9749 h 545208"/>
              <a:gd name="connsiteX4" fmla="*/ 313037 w 527221"/>
              <a:gd name="connsiteY4" fmla="*/ 306311 h 545208"/>
              <a:gd name="connsiteX5" fmla="*/ 395417 w 527221"/>
              <a:gd name="connsiteY5" fmla="*/ 438116 h 545208"/>
              <a:gd name="connsiteX6" fmla="*/ 527221 w 527221"/>
              <a:gd name="connsiteY6" fmla="*/ 545208 h 545208"/>
              <a:gd name="connsiteX0" fmla="*/ 0 w 527221"/>
              <a:gd name="connsiteY0" fmla="*/ 337521 h 551705"/>
              <a:gd name="connsiteX1" fmla="*/ 49427 w 527221"/>
              <a:gd name="connsiteY1" fmla="*/ 213954 h 551705"/>
              <a:gd name="connsiteX2" fmla="*/ 131805 w 527221"/>
              <a:gd name="connsiteY2" fmla="*/ 57435 h 551705"/>
              <a:gd name="connsiteX3" fmla="*/ 238897 w 527221"/>
              <a:gd name="connsiteY3" fmla="*/ 16246 h 551705"/>
              <a:gd name="connsiteX4" fmla="*/ 313037 w 527221"/>
              <a:gd name="connsiteY4" fmla="*/ 312808 h 551705"/>
              <a:gd name="connsiteX5" fmla="*/ 395417 w 527221"/>
              <a:gd name="connsiteY5" fmla="*/ 444613 h 551705"/>
              <a:gd name="connsiteX6" fmla="*/ 527221 w 527221"/>
              <a:gd name="connsiteY6" fmla="*/ 551705 h 551705"/>
              <a:gd name="connsiteX0" fmla="*/ 0 w 527221"/>
              <a:gd name="connsiteY0" fmla="*/ 337521 h 535230"/>
              <a:gd name="connsiteX1" fmla="*/ 49427 w 527221"/>
              <a:gd name="connsiteY1" fmla="*/ 213954 h 535230"/>
              <a:gd name="connsiteX2" fmla="*/ 131805 w 527221"/>
              <a:gd name="connsiteY2" fmla="*/ 57435 h 535230"/>
              <a:gd name="connsiteX3" fmla="*/ 238897 w 527221"/>
              <a:gd name="connsiteY3" fmla="*/ 16246 h 535230"/>
              <a:gd name="connsiteX4" fmla="*/ 313037 w 527221"/>
              <a:gd name="connsiteY4" fmla="*/ 312808 h 535230"/>
              <a:gd name="connsiteX5" fmla="*/ 395417 w 527221"/>
              <a:gd name="connsiteY5" fmla="*/ 444613 h 535230"/>
              <a:gd name="connsiteX6" fmla="*/ 527221 w 527221"/>
              <a:gd name="connsiteY6" fmla="*/ 535230 h 535230"/>
              <a:gd name="connsiteX0" fmla="*/ 0 w 527221"/>
              <a:gd name="connsiteY0" fmla="*/ 338939 h 536648"/>
              <a:gd name="connsiteX1" fmla="*/ 90617 w 527221"/>
              <a:gd name="connsiteY1" fmla="*/ 264799 h 536648"/>
              <a:gd name="connsiteX2" fmla="*/ 131805 w 527221"/>
              <a:gd name="connsiteY2" fmla="*/ 58853 h 536648"/>
              <a:gd name="connsiteX3" fmla="*/ 238897 w 527221"/>
              <a:gd name="connsiteY3" fmla="*/ 17664 h 536648"/>
              <a:gd name="connsiteX4" fmla="*/ 313037 w 527221"/>
              <a:gd name="connsiteY4" fmla="*/ 314226 h 536648"/>
              <a:gd name="connsiteX5" fmla="*/ 395417 w 527221"/>
              <a:gd name="connsiteY5" fmla="*/ 446031 h 536648"/>
              <a:gd name="connsiteX6" fmla="*/ 527221 w 527221"/>
              <a:gd name="connsiteY6" fmla="*/ 536648 h 536648"/>
              <a:gd name="connsiteX0" fmla="*/ 0 w 510746"/>
              <a:gd name="connsiteY0" fmla="*/ 421318 h 536648"/>
              <a:gd name="connsiteX1" fmla="*/ 74142 w 510746"/>
              <a:gd name="connsiteY1" fmla="*/ 264799 h 536648"/>
              <a:gd name="connsiteX2" fmla="*/ 115330 w 510746"/>
              <a:gd name="connsiteY2" fmla="*/ 58853 h 536648"/>
              <a:gd name="connsiteX3" fmla="*/ 222422 w 510746"/>
              <a:gd name="connsiteY3" fmla="*/ 17664 h 536648"/>
              <a:gd name="connsiteX4" fmla="*/ 296562 w 510746"/>
              <a:gd name="connsiteY4" fmla="*/ 314226 h 536648"/>
              <a:gd name="connsiteX5" fmla="*/ 378942 w 510746"/>
              <a:gd name="connsiteY5" fmla="*/ 446031 h 536648"/>
              <a:gd name="connsiteX6" fmla="*/ 510746 w 510746"/>
              <a:gd name="connsiteY6" fmla="*/ 536648 h 536648"/>
              <a:gd name="connsiteX0" fmla="*/ 0 w 535459"/>
              <a:gd name="connsiteY0" fmla="*/ 429556 h 536648"/>
              <a:gd name="connsiteX1" fmla="*/ 98855 w 535459"/>
              <a:gd name="connsiteY1" fmla="*/ 264799 h 536648"/>
              <a:gd name="connsiteX2" fmla="*/ 140043 w 535459"/>
              <a:gd name="connsiteY2" fmla="*/ 58853 h 536648"/>
              <a:gd name="connsiteX3" fmla="*/ 247135 w 535459"/>
              <a:gd name="connsiteY3" fmla="*/ 17664 h 536648"/>
              <a:gd name="connsiteX4" fmla="*/ 321275 w 535459"/>
              <a:gd name="connsiteY4" fmla="*/ 314226 h 536648"/>
              <a:gd name="connsiteX5" fmla="*/ 403655 w 535459"/>
              <a:gd name="connsiteY5" fmla="*/ 446031 h 536648"/>
              <a:gd name="connsiteX6" fmla="*/ 535459 w 535459"/>
              <a:gd name="connsiteY6" fmla="*/ 536648 h 536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5459" h="536648">
                <a:moveTo>
                  <a:pt x="0" y="429556"/>
                </a:moveTo>
                <a:cubicBezTo>
                  <a:pt x="13730" y="388367"/>
                  <a:pt x="75515" y="326583"/>
                  <a:pt x="98855" y="264799"/>
                </a:cubicBezTo>
                <a:cubicBezTo>
                  <a:pt x="122196" y="203015"/>
                  <a:pt x="115330" y="100042"/>
                  <a:pt x="140043" y="58853"/>
                </a:cubicBezTo>
                <a:cubicBezTo>
                  <a:pt x="164756" y="17664"/>
                  <a:pt x="216930" y="-24898"/>
                  <a:pt x="247135" y="17664"/>
                </a:cubicBezTo>
                <a:cubicBezTo>
                  <a:pt x="277340" y="60226"/>
                  <a:pt x="295188" y="242832"/>
                  <a:pt x="321275" y="314226"/>
                </a:cubicBezTo>
                <a:cubicBezTo>
                  <a:pt x="347362" y="385621"/>
                  <a:pt x="367958" y="408961"/>
                  <a:pt x="403655" y="446031"/>
                </a:cubicBezTo>
                <a:cubicBezTo>
                  <a:pt x="439352" y="483101"/>
                  <a:pt x="478481" y="510561"/>
                  <a:pt x="535459" y="536648"/>
                </a:cubicBezTo>
              </a:path>
            </a:pathLst>
          </a:custGeom>
          <a:noFill/>
          <a:ln w="19050">
            <a:solidFill>
              <a:srgbClr val="2A3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cxnSp>
        <p:nvCxnSpPr>
          <p:cNvPr id="846" name="Straight Connector 845">
            <a:extLst>
              <a:ext uri="{FF2B5EF4-FFF2-40B4-BE49-F238E27FC236}">
                <a16:creationId xmlns:a16="http://schemas.microsoft.com/office/drawing/2014/main" id="{F1D4EE69-A896-4B45-A233-4202F3121958}"/>
              </a:ext>
            </a:extLst>
          </p:cNvPr>
          <p:cNvCxnSpPr>
            <a:cxnSpLocks/>
            <a:stCxn id="844" idx="0"/>
            <a:endCxn id="844" idx="2"/>
          </p:cNvCxnSpPr>
          <p:nvPr/>
        </p:nvCxnSpPr>
        <p:spPr>
          <a:xfrm>
            <a:off x="7264148" y="1605121"/>
            <a:ext cx="0" cy="47412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7" name="Rectangle 846">
            <a:extLst>
              <a:ext uri="{FF2B5EF4-FFF2-40B4-BE49-F238E27FC236}">
                <a16:creationId xmlns:a16="http://schemas.microsoft.com/office/drawing/2014/main" id="{C6FF7F9F-CD04-47F3-9F6A-BD62574B76FC}"/>
              </a:ext>
            </a:extLst>
          </p:cNvPr>
          <p:cNvSpPr/>
          <p:nvPr/>
        </p:nvSpPr>
        <p:spPr>
          <a:xfrm>
            <a:off x="7856104" y="1610817"/>
            <a:ext cx="681139" cy="468428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cxnSp>
        <p:nvCxnSpPr>
          <p:cNvPr id="848" name="Straight Connector 847">
            <a:extLst>
              <a:ext uri="{FF2B5EF4-FFF2-40B4-BE49-F238E27FC236}">
                <a16:creationId xmlns:a16="http://schemas.microsoft.com/office/drawing/2014/main" id="{B1D8EFB4-2214-491D-848C-1B35B0C80943}"/>
              </a:ext>
            </a:extLst>
          </p:cNvPr>
          <p:cNvCxnSpPr>
            <a:cxnSpLocks/>
          </p:cNvCxnSpPr>
          <p:nvPr/>
        </p:nvCxnSpPr>
        <p:spPr>
          <a:xfrm>
            <a:off x="8312400" y="1620340"/>
            <a:ext cx="0" cy="4684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9" name="Rectangle 848">
            <a:extLst>
              <a:ext uri="{FF2B5EF4-FFF2-40B4-BE49-F238E27FC236}">
                <a16:creationId xmlns:a16="http://schemas.microsoft.com/office/drawing/2014/main" id="{2F13892D-0BAC-46B5-95A8-9E6393842A04}"/>
              </a:ext>
            </a:extLst>
          </p:cNvPr>
          <p:cNvSpPr/>
          <p:nvPr/>
        </p:nvSpPr>
        <p:spPr>
          <a:xfrm>
            <a:off x="8783203" y="1614039"/>
            <a:ext cx="679918" cy="47412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850" name="Freeform: Shape 849">
            <a:extLst>
              <a:ext uri="{FF2B5EF4-FFF2-40B4-BE49-F238E27FC236}">
                <a16:creationId xmlns:a16="http://schemas.microsoft.com/office/drawing/2014/main" id="{BECB9C97-7DA9-45BE-A3A5-50E1A566DFC1}"/>
              </a:ext>
            </a:extLst>
          </p:cNvPr>
          <p:cNvSpPr/>
          <p:nvPr/>
        </p:nvSpPr>
        <p:spPr>
          <a:xfrm>
            <a:off x="8789108" y="1671434"/>
            <a:ext cx="651588" cy="407787"/>
          </a:xfrm>
          <a:custGeom>
            <a:avLst/>
            <a:gdLst>
              <a:gd name="connsiteX0" fmla="*/ 0 w 691978"/>
              <a:gd name="connsiteY0" fmla="*/ 256008 h 453717"/>
              <a:gd name="connsiteX1" fmla="*/ 49427 w 691978"/>
              <a:gd name="connsiteY1" fmla="*/ 132441 h 453717"/>
              <a:gd name="connsiteX2" fmla="*/ 131805 w 691978"/>
              <a:gd name="connsiteY2" fmla="*/ 8873 h 453717"/>
              <a:gd name="connsiteX3" fmla="*/ 247135 w 691978"/>
              <a:gd name="connsiteY3" fmla="*/ 33587 h 453717"/>
              <a:gd name="connsiteX4" fmla="*/ 337751 w 691978"/>
              <a:gd name="connsiteY4" fmla="*/ 223057 h 453717"/>
              <a:gd name="connsiteX5" fmla="*/ 518984 w 691978"/>
              <a:gd name="connsiteY5" fmla="*/ 363100 h 453717"/>
              <a:gd name="connsiteX6" fmla="*/ 691978 w 691978"/>
              <a:gd name="connsiteY6" fmla="*/ 453717 h 453717"/>
              <a:gd name="connsiteX0" fmla="*/ 0 w 691978"/>
              <a:gd name="connsiteY0" fmla="*/ 434230 h 631939"/>
              <a:gd name="connsiteX1" fmla="*/ 65903 w 691978"/>
              <a:gd name="connsiteY1" fmla="*/ 5863 h 631939"/>
              <a:gd name="connsiteX2" fmla="*/ 131805 w 691978"/>
              <a:gd name="connsiteY2" fmla="*/ 187095 h 631939"/>
              <a:gd name="connsiteX3" fmla="*/ 247135 w 691978"/>
              <a:gd name="connsiteY3" fmla="*/ 211809 h 631939"/>
              <a:gd name="connsiteX4" fmla="*/ 337751 w 691978"/>
              <a:gd name="connsiteY4" fmla="*/ 401279 h 631939"/>
              <a:gd name="connsiteX5" fmla="*/ 518984 w 691978"/>
              <a:gd name="connsiteY5" fmla="*/ 541322 h 631939"/>
              <a:gd name="connsiteX6" fmla="*/ 691978 w 691978"/>
              <a:gd name="connsiteY6" fmla="*/ 631939 h 631939"/>
              <a:gd name="connsiteX0" fmla="*/ 0 w 700216"/>
              <a:gd name="connsiteY0" fmla="*/ 21575 h 664128"/>
              <a:gd name="connsiteX1" fmla="*/ 74141 w 700216"/>
              <a:gd name="connsiteY1" fmla="*/ 38052 h 664128"/>
              <a:gd name="connsiteX2" fmla="*/ 140043 w 700216"/>
              <a:gd name="connsiteY2" fmla="*/ 219284 h 664128"/>
              <a:gd name="connsiteX3" fmla="*/ 255373 w 700216"/>
              <a:gd name="connsiteY3" fmla="*/ 243998 h 664128"/>
              <a:gd name="connsiteX4" fmla="*/ 345989 w 700216"/>
              <a:gd name="connsiteY4" fmla="*/ 433468 h 664128"/>
              <a:gd name="connsiteX5" fmla="*/ 527222 w 700216"/>
              <a:gd name="connsiteY5" fmla="*/ 573511 h 664128"/>
              <a:gd name="connsiteX6" fmla="*/ 700216 w 700216"/>
              <a:gd name="connsiteY6" fmla="*/ 664128 h 664128"/>
              <a:gd name="connsiteX0" fmla="*/ 0 w 700216"/>
              <a:gd name="connsiteY0" fmla="*/ 4018 h 646571"/>
              <a:gd name="connsiteX1" fmla="*/ 82379 w 700216"/>
              <a:gd name="connsiteY1" fmla="*/ 284106 h 646571"/>
              <a:gd name="connsiteX2" fmla="*/ 140043 w 700216"/>
              <a:gd name="connsiteY2" fmla="*/ 201727 h 646571"/>
              <a:gd name="connsiteX3" fmla="*/ 255373 w 700216"/>
              <a:gd name="connsiteY3" fmla="*/ 226441 h 646571"/>
              <a:gd name="connsiteX4" fmla="*/ 345989 w 700216"/>
              <a:gd name="connsiteY4" fmla="*/ 415911 h 646571"/>
              <a:gd name="connsiteX5" fmla="*/ 527222 w 700216"/>
              <a:gd name="connsiteY5" fmla="*/ 555954 h 646571"/>
              <a:gd name="connsiteX6" fmla="*/ 700216 w 700216"/>
              <a:gd name="connsiteY6" fmla="*/ 646571 h 646571"/>
              <a:gd name="connsiteX0" fmla="*/ 0 w 700216"/>
              <a:gd name="connsiteY0" fmla="*/ 4511 h 647064"/>
              <a:gd name="connsiteX1" fmla="*/ 82379 w 700216"/>
              <a:gd name="connsiteY1" fmla="*/ 284599 h 647064"/>
              <a:gd name="connsiteX2" fmla="*/ 197708 w 700216"/>
              <a:gd name="connsiteY2" fmla="*/ 416404 h 647064"/>
              <a:gd name="connsiteX3" fmla="*/ 255373 w 700216"/>
              <a:gd name="connsiteY3" fmla="*/ 226934 h 647064"/>
              <a:gd name="connsiteX4" fmla="*/ 345989 w 700216"/>
              <a:gd name="connsiteY4" fmla="*/ 416404 h 647064"/>
              <a:gd name="connsiteX5" fmla="*/ 527222 w 700216"/>
              <a:gd name="connsiteY5" fmla="*/ 556447 h 647064"/>
              <a:gd name="connsiteX6" fmla="*/ 700216 w 700216"/>
              <a:gd name="connsiteY6" fmla="*/ 647064 h 647064"/>
              <a:gd name="connsiteX0" fmla="*/ 0 w 700216"/>
              <a:gd name="connsiteY0" fmla="*/ 4511 h 647064"/>
              <a:gd name="connsiteX1" fmla="*/ 82379 w 700216"/>
              <a:gd name="connsiteY1" fmla="*/ 284599 h 647064"/>
              <a:gd name="connsiteX2" fmla="*/ 197708 w 700216"/>
              <a:gd name="connsiteY2" fmla="*/ 416404 h 647064"/>
              <a:gd name="connsiteX3" fmla="*/ 255373 w 700216"/>
              <a:gd name="connsiteY3" fmla="*/ 226934 h 647064"/>
              <a:gd name="connsiteX4" fmla="*/ 477795 w 700216"/>
              <a:gd name="connsiteY4" fmla="*/ 548210 h 647064"/>
              <a:gd name="connsiteX5" fmla="*/ 527222 w 700216"/>
              <a:gd name="connsiteY5" fmla="*/ 556447 h 647064"/>
              <a:gd name="connsiteX6" fmla="*/ 700216 w 700216"/>
              <a:gd name="connsiteY6" fmla="*/ 647064 h 647064"/>
              <a:gd name="connsiteX0" fmla="*/ 0 w 700216"/>
              <a:gd name="connsiteY0" fmla="*/ 4511 h 647064"/>
              <a:gd name="connsiteX1" fmla="*/ 82379 w 700216"/>
              <a:gd name="connsiteY1" fmla="*/ 284599 h 647064"/>
              <a:gd name="connsiteX2" fmla="*/ 197708 w 700216"/>
              <a:gd name="connsiteY2" fmla="*/ 416404 h 647064"/>
              <a:gd name="connsiteX3" fmla="*/ 337751 w 700216"/>
              <a:gd name="connsiteY3" fmla="*/ 465832 h 647064"/>
              <a:gd name="connsiteX4" fmla="*/ 477795 w 700216"/>
              <a:gd name="connsiteY4" fmla="*/ 548210 h 647064"/>
              <a:gd name="connsiteX5" fmla="*/ 527222 w 700216"/>
              <a:gd name="connsiteY5" fmla="*/ 556447 h 647064"/>
              <a:gd name="connsiteX6" fmla="*/ 700216 w 700216"/>
              <a:gd name="connsiteY6" fmla="*/ 647064 h 647064"/>
              <a:gd name="connsiteX0" fmla="*/ 0 w 700216"/>
              <a:gd name="connsiteY0" fmla="*/ 4511 h 647064"/>
              <a:gd name="connsiteX1" fmla="*/ 82379 w 700216"/>
              <a:gd name="connsiteY1" fmla="*/ 284599 h 647064"/>
              <a:gd name="connsiteX2" fmla="*/ 197708 w 700216"/>
              <a:gd name="connsiteY2" fmla="*/ 416404 h 647064"/>
              <a:gd name="connsiteX3" fmla="*/ 477795 w 700216"/>
              <a:gd name="connsiteY3" fmla="*/ 548210 h 647064"/>
              <a:gd name="connsiteX4" fmla="*/ 527222 w 700216"/>
              <a:gd name="connsiteY4" fmla="*/ 556447 h 647064"/>
              <a:gd name="connsiteX5" fmla="*/ 700216 w 700216"/>
              <a:gd name="connsiteY5" fmla="*/ 647064 h 647064"/>
              <a:gd name="connsiteX0" fmla="*/ 0 w 700216"/>
              <a:gd name="connsiteY0" fmla="*/ 4511 h 647064"/>
              <a:gd name="connsiteX1" fmla="*/ 82379 w 700216"/>
              <a:gd name="connsiteY1" fmla="*/ 284599 h 647064"/>
              <a:gd name="connsiteX2" fmla="*/ 197708 w 700216"/>
              <a:gd name="connsiteY2" fmla="*/ 416404 h 647064"/>
              <a:gd name="connsiteX3" fmla="*/ 378941 w 700216"/>
              <a:gd name="connsiteY3" fmla="*/ 515259 h 647064"/>
              <a:gd name="connsiteX4" fmla="*/ 527222 w 700216"/>
              <a:gd name="connsiteY4" fmla="*/ 556447 h 647064"/>
              <a:gd name="connsiteX5" fmla="*/ 700216 w 700216"/>
              <a:gd name="connsiteY5" fmla="*/ 647064 h 647064"/>
              <a:gd name="connsiteX0" fmla="*/ 0 w 700216"/>
              <a:gd name="connsiteY0" fmla="*/ 4511 h 647064"/>
              <a:gd name="connsiteX1" fmla="*/ 82379 w 700216"/>
              <a:gd name="connsiteY1" fmla="*/ 284599 h 647064"/>
              <a:gd name="connsiteX2" fmla="*/ 197708 w 700216"/>
              <a:gd name="connsiteY2" fmla="*/ 416404 h 647064"/>
              <a:gd name="connsiteX3" fmla="*/ 378941 w 700216"/>
              <a:gd name="connsiteY3" fmla="*/ 515259 h 647064"/>
              <a:gd name="connsiteX4" fmla="*/ 551936 w 700216"/>
              <a:gd name="connsiteY4" fmla="*/ 572923 h 647064"/>
              <a:gd name="connsiteX5" fmla="*/ 700216 w 700216"/>
              <a:gd name="connsiteY5" fmla="*/ 647064 h 647064"/>
              <a:gd name="connsiteX0" fmla="*/ 0 w 757881"/>
              <a:gd name="connsiteY0" fmla="*/ 4511 h 630588"/>
              <a:gd name="connsiteX1" fmla="*/ 82379 w 757881"/>
              <a:gd name="connsiteY1" fmla="*/ 284599 h 630588"/>
              <a:gd name="connsiteX2" fmla="*/ 197708 w 757881"/>
              <a:gd name="connsiteY2" fmla="*/ 416404 h 630588"/>
              <a:gd name="connsiteX3" fmla="*/ 378941 w 757881"/>
              <a:gd name="connsiteY3" fmla="*/ 515259 h 630588"/>
              <a:gd name="connsiteX4" fmla="*/ 551936 w 757881"/>
              <a:gd name="connsiteY4" fmla="*/ 572923 h 630588"/>
              <a:gd name="connsiteX5" fmla="*/ 757881 w 757881"/>
              <a:gd name="connsiteY5" fmla="*/ 630588 h 630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7881" h="630588">
                <a:moveTo>
                  <a:pt x="0" y="4511"/>
                </a:moveTo>
                <a:cubicBezTo>
                  <a:pt x="13730" y="-36678"/>
                  <a:pt x="49428" y="215950"/>
                  <a:pt x="82379" y="284599"/>
                </a:cubicBezTo>
                <a:cubicBezTo>
                  <a:pt x="115330" y="353248"/>
                  <a:pt x="148281" y="377961"/>
                  <a:pt x="197708" y="416404"/>
                </a:cubicBezTo>
                <a:cubicBezTo>
                  <a:pt x="247135" y="454847"/>
                  <a:pt x="319903" y="489173"/>
                  <a:pt x="378941" y="515259"/>
                </a:cubicBezTo>
                <a:cubicBezTo>
                  <a:pt x="437979" y="541345"/>
                  <a:pt x="488779" y="553702"/>
                  <a:pt x="551936" y="572923"/>
                </a:cubicBezTo>
                <a:cubicBezTo>
                  <a:pt x="615093" y="592144"/>
                  <a:pt x="700903" y="604501"/>
                  <a:pt x="757881" y="630588"/>
                </a:cubicBezTo>
              </a:path>
            </a:pathLst>
          </a:custGeom>
          <a:noFill/>
          <a:ln w="19050">
            <a:solidFill>
              <a:srgbClr val="2A3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cxnSp>
        <p:nvCxnSpPr>
          <p:cNvPr id="851" name="Straight Connector 850">
            <a:extLst>
              <a:ext uri="{FF2B5EF4-FFF2-40B4-BE49-F238E27FC236}">
                <a16:creationId xmlns:a16="http://schemas.microsoft.com/office/drawing/2014/main" id="{CD88CE1D-371F-40D0-887B-418FB8AA0C5F}"/>
              </a:ext>
            </a:extLst>
          </p:cNvPr>
          <p:cNvCxnSpPr>
            <a:cxnSpLocks/>
          </p:cNvCxnSpPr>
          <p:nvPr/>
        </p:nvCxnSpPr>
        <p:spPr>
          <a:xfrm>
            <a:off x="8983733" y="1614040"/>
            <a:ext cx="0" cy="4741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2" name="Freeform: Shape 851">
            <a:extLst>
              <a:ext uri="{FF2B5EF4-FFF2-40B4-BE49-F238E27FC236}">
                <a16:creationId xmlns:a16="http://schemas.microsoft.com/office/drawing/2014/main" id="{0D193606-88FA-4D6F-84B8-CF1F23778EB0}"/>
              </a:ext>
            </a:extLst>
          </p:cNvPr>
          <p:cNvSpPr/>
          <p:nvPr/>
        </p:nvSpPr>
        <p:spPr>
          <a:xfrm>
            <a:off x="7865481" y="1720098"/>
            <a:ext cx="549870" cy="365604"/>
          </a:xfrm>
          <a:custGeom>
            <a:avLst/>
            <a:gdLst>
              <a:gd name="connsiteX0" fmla="*/ 0 w 691978"/>
              <a:gd name="connsiteY0" fmla="*/ 256008 h 453717"/>
              <a:gd name="connsiteX1" fmla="*/ 49427 w 691978"/>
              <a:gd name="connsiteY1" fmla="*/ 132441 h 453717"/>
              <a:gd name="connsiteX2" fmla="*/ 131805 w 691978"/>
              <a:gd name="connsiteY2" fmla="*/ 8873 h 453717"/>
              <a:gd name="connsiteX3" fmla="*/ 247135 w 691978"/>
              <a:gd name="connsiteY3" fmla="*/ 33587 h 453717"/>
              <a:gd name="connsiteX4" fmla="*/ 337751 w 691978"/>
              <a:gd name="connsiteY4" fmla="*/ 223057 h 453717"/>
              <a:gd name="connsiteX5" fmla="*/ 518984 w 691978"/>
              <a:gd name="connsiteY5" fmla="*/ 363100 h 453717"/>
              <a:gd name="connsiteX6" fmla="*/ 691978 w 691978"/>
              <a:gd name="connsiteY6" fmla="*/ 453717 h 453717"/>
              <a:gd name="connsiteX0" fmla="*/ 0 w 700216"/>
              <a:gd name="connsiteY0" fmla="*/ 305435 h 453717"/>
              <a:gd name="connsiteX1" fmla="*/ 57665 w 700216"/>
              <a:gd name="connsiteY1" fmla="*/ 132441 h 453717"/>
              <a:gd name="connsiteX2" fmla="*/ 140043 w 700216"/>
              <a:gd name="connsiteY2" fmla="*/ 8873 h 453717"/>
              <a:gd name="connsiteX3" fmla="*/ 255373 w 700216"/>
              <a:gd name="connsiteY3" fmla="*/ 33587 h 453717"/>
              <a:gd name="connsiteX4" fmla="*/ 345989 w 700216"/>
              <a:gd name="connsiteY4" fmla="*/ 223057 h 453717"/>
              <a:gd name="connsiteX5" fmla="*/ 527222 w 700216"/>
              <a:gd name="connsiteY5" fmla="*/ 363100 h 453717"/>
              <a:gd name="connsiteX6" fmla="*/ 700216 w 700216"/>
              <a:gd name="connsiteY6" fmla="*/ 453717 h 453717"/>
              <a:gd name="connsiteX0" fmla="*/ 0 w 700216"/>
              <a:gd name="connsiteY0" fmla="*/ 313967 h 462249"/>
              <a:gd name="connsiteX1" fmla="*/ 123567 w 700216"/>
              <a:gd name="connsiteY1" fmla="*/ 256303 h 462249"/>
              <a:gd name="connsiteX2" fmla="*/ 140043 w 700216"/>
              <a:gd name="connsiteY2" fmla="*/ 17405 h 462249"/>
              <a:gd name="connsiteX3" fmla="*/ 255373 w 700216"/>
              <a:gd name="connsiteY3" fmla="*/ 42119 h 462249"/>
              <a:gd name="connsiteX4" fmla="*/ 345989 w 700216"/>
              <a:gd name="connsiteY4" fmla="*/ 231589 h 462249"/>
              <a:gd name="connsiteX5" fmla="*/ 527222 w 700216"/>
              <a:gd name="connsiteY5" fmla="*/ 371632 h 462249"/>
              <a:gd name="connsiteX6" fmla="*/ 700216 w 700216"/>
              <a:gd name="connsiteY6" fmla="*/ 462249 h 462249"/>
              <a:gd name="connsiteX0" fmla="*/ 0 w 700216"/>
              <a:gd name="connsiteY0" fmla="*/ 311639 h 459921"/>
              <a:gd name="connsiteX1" fmla="*/ 123567 w 700216"/>
              <a:gd name="connsiteY1" fmla="*/ 253975 h 459921"/>
              <a:gd name="connsiteX2" fmla="*/ 140043 w 700216"/>
              <a:gd name="connsiteY2" fmla="*/ 15077 h 459921"/>
              <a:gd name="connsiteX3" fmla="*/ 255373 w 700216"/>
              <a:gd name="connsiteY3" fmla="*/ 39791 h 459921"/>
              <a:gd name="connsiteX4" fmla="*/ 560173 w 700216"/>
              <a:gd name="connsiteY4" fmla="*/ 163359 h 459921"/>
              <a:gd name="connsiteX5" fmla="*/ 527222 w 700216"/>
              <a:gd name="connsiteY5" fmla="*/ 369304 h 459921"/>
              <a:gd name="connsiteX6" fmla="*/ 700216 w 700216"/>
              <a:gd name="connsiteY6" fmla="*/ 459921 h 459921"/>
              <a:gd name="connsiteX0" fmla="*/ 0 w 700216"/>
              <a:gd name="connsiteY0" fmla="*/ 311639 h 459921"/>
              <a:gd name="connsiteX1" fmla="*/ 123567 w 700216"/>
              <a:gd name="connsiteY1" fmla="*/ 253975 h 459921"/>
              <a:gd name="connsiteX2" fmla="*/ 140043 w 700216"/>
              <a:gd name="connsiteY2" fmla="*/ 15077 h 459921"/>
              <a:gd name="connsiteX3" fmla="*/ 255373 w 700216"/>
              <a:gd name="connsiteY3" fmla="*/ 39791 h 459921"/>
              <a:gd name="connsiteX4" fmla="*/ 560173 w 700216"/>
              <a:gd name="connsiteY4" fmla="*/ 163359 h 459921"/>
              <a:gd name="connsiteX5" fmla="*/ 691979 w 700216"/>
              <a:gd name="connsiteY5" fmla="*/ 319877 h 459921"/>
              <a:gd name="connsiteX6" fmla="*/ 700216 w 700216"/>
              <a:gd name="connsiteY6" fmla="*/ 459921 h 459921"/>
              <a:gd name="connsiteX0" fmla="*/ 0 w 790832"/>
              <a:gd name="connsiteY0" fmla="*/ 311639 h 459921"/>
              <a:gd name="connsiteX1" fmla="*/ 123567 w 790832"/>
              <a:gd name="connsiteY1" fmla="*/ 253975 h 459921"/>
              <a:gd name="connsiteX2" fmla="*/ 140043 w 790832"/>
              <a:gd name="connsiteY2" fmla="*/ 15077 h 459921"/>
              <a:gd name="connsiteX3" fmla="*/ 255373 w 790832"/>
              <a:gd name="connsiteY3" fmla="*/ 39791 h 459921"/>
              <a:gd name="connsiteX4" fmla="*/ 560173 w 790832"/>
              <a:gd name="connsiteY4" fmla="*/ 163359 h 459921"/>
              <a:gd name="connsiteX5" fmla="*/ 691979 w 790832"/>
              <a:gd name="connsiteY5" fmla="*/ 319877 h 459921"/>
              <a:gd name="connsiteX6" fmla="*/ 790832 w 790832"/>
              <a:gd name="connsiteY6" fmla="*/ 459921 h 459921"/>
              <a:gd name="connsiteX0" fmla="*/ 0 w 790832"/>
              <a:gd name="connsiteY0" fmla="*/ 271918 h 420200"/>
              <a:gd name="connsiteX1" fmla="*/ 123567 w 790832"/>
              <a:gd name="connsiteY1" fmla="*/ 214254 h 420200"/>
              <a:gd name="connsiteX2" fmla="*/ 263610 w 790832"/>
              <a:gd name="connsiteY2" fmla="*/ 140113 h 420200"/>
              <a:gd name="connsiteX3" fmla="*/ 255373 w 790832"/>
              <a:gd name="connsiteY3" fmla="*/ 70 h 420200"/>
              <a:gd name="connsiteX4" fmla="*/ 560173 w 790832"/>
              <a:gd name="connsiteY4" fmla="*/ 123638 h 420200"/>
              <a:gd name="connsiteX5" fmla="*/ 691979 w 790832"/>
              <a:gd name="connsiteY5" fmla="*/ 280156 h 420200"/>
              <a:gd name="connsiteX6" fmla="*/ 790832 w 790832"/>
              <a:gd name="connsiteY6" fmla="*/ 420200 h 420200"/>
              <a:gd name="connsiteX0" fmla="*/ 0 w 790832"/>
              <a:gd name="connsiteY0" fmla="*/ 197984 h 346266"/>
              <a:gd name="connsiteX1" fmla="*/ 123567 w 790832"/>
              <a:gd name="connsiteY1" fmla="*/ 140320 h 346266"/>
              <a:gd name="connsiteX2" fmla="*/ 263610 w 790832"/>
              <a:gd name="connsiteY2" fmla="*/ 66179 h 346266"/>
              <a:gd name="connsiteX3" fmla="*/ 395416 w 790832"/>
              <a:gd name="connsiteY3" fmla="*/ 276 h 346266"/>
              <a:gd name="connsiteX4" fmla="*/ 560173 w 790832"/>
              <a:gd name="connsiteY4" fmla="*/ 49704 h 346266"/>
              <a:gd name="connsiteX5" fmla="*/ 691979 w 790832"/>
              <a:gd name="connsiteY5" fmla="*/ 206222 h 346266"/>
              <a:gd name="connsiteX6" fmla="*/ 790832 w 790832"/>
              <a:gd name="connsiteY6" fmla="*/ 346266 h 346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0832" h="346266">
                <a:moveTo>
                  <a:pt x="0" y="197984"/>
                </a:moveTo>
                <a:cubicBezTo>
                  <a:pt x="13730" y="156795"/>
                  <a:pt x="79632" y="162287"/>
                  <a:pt x="123567" y="140320"/>
                </a:cubicBezTo>
                <a:cubicBezTo>
                  <a:pt x="167502" y="118353"/>
                  <a:pt x="218302" y="89520"/>
                  <a:pt x="263610" y="66179"/>
                </a:cubicBezTo>
                <a:cubicBezTo>
                  <a:pt x="308918" y="42838"/>
                  <a:pt x="345989" y="3022"/>
                  <a:pt x="395416" y="276"/>
                </a:cubicBezTo>
                <a:cubicBezTo>
                  <a:pt x="444843" y="-2470"/>
                  <a:pt x="510746" y="15380"/>
                  <a:pt x="560173" y="49704"/>
                </a:cubicBezTo>
                <a:cubicBezTo>
                  <a:pt x="609600" y="84028"/>
                  <a:pt x="653536" y="156795"/>
                  <a:pt x="691979" y="206222"/>
                </a:cubicBezTo>
                <a:cubicBezTo>
                  <a:pt x="730422" y="255649"/>
                  <a:pt x="733854" y="320179"/>
                  <a:pt x="790832" y="346266"/>
                </a:cubicBezTo>
              </a:path>
            </a:pathLst>
          </a:custGeom>
          <a:noFill/>
          <a:ln w="19050">
            <a:solidFill>
              <a:srgbClr val="2A3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853" name="Rectangle 852">
            <a:extLst>
              <a:ext uri="{FF2B5EF4-FFF2-40B4-BE49-F238E27FC236}">
                <a16:creationId xmlns:a16="http://schemas.microsoft.com/office/drawing/2014/main" id="{6DB0DEB6-DCFB-42F4-B2C8-729F7EC3AB86}"/>
              </a:ext>
            </a:extLst>
          </p:cNvPr>
          <p:cNvSpPr/>
          <p:nvPr/>
        </p:nvSpPr>
        <p:spPr>
          <a:xfrm>
            <a:off x="10143625" y="1045561"/>
            <a:ext cx="1563543" cy="1035945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854" name="Freeform: Shape 853">
            <a:extLst>
              <a:ext uri="{FF2B5EF4-FFF2-40B4-BE49-F238E27FC236}">
                <a16:creationId xmlns:a16="http://schemas.microsoft.com/office/drawing/2014/main" id="{A16AC276-F2CA-439F-98DE-CE2495DB7F8F}"/>
              </a:ext>
            </a:extLst>
          </p:cNvPr>
          <p:cNvSpPr/>
          <p:nvPr/>
        </p:nvSpPr>
        <p:spPr>
          <a:xfrm>
            <a:off x="10153149" y="1480609"/>
            <a:ext cx="1530968" cy="598582"/>
          </a:xfrm>
          <a:custGeom>
            <a:avLst/>
            <a:gdLst>
              <a:gd name="connsiteX0" fmla="*/ 0 w 691978"/>
              <a:gd name="connsiteY0" fmla="*/ 256008 h 453717"/>
              <a:gd name="connsiteX1" fmla="*/ 49427 w 691978"/>
              <a:gd name="connsiteY1" fmla="*/ 132441 h 453717"/>
              <a:gd name="connsiteX2" fmla="*/ 131805 w 691978"/>
              <a:gd name="connsiteY2" fmla="*/ 8873 h 453717"/>
              <a:gd name="connsiteX3" fmla="*/ 247135 w 691978"/>
              <a:gd name="connsiteY3" fmla="*/ 33587 h 453717"/>
              <a:gd name="connsiteX4" fmla="*/ 337751 w 691978"/>
              <a:gd name="connsiteY4" fmla="*/ 223057 h 453717"/>
              <a:gd name="connsiteX5" fmla="*/ 518984 w 691978"/>
              <a:gd name="connsiteY5" fmla="*/ 363100 h 453717"/>
              <a:gd name="connsiteX6" fmla="*/ 691978 w 691978"/>
              <a:gd name="connsiteY6" fmla="*/ 453717 h 453717"/>
              <a:gd name="connsiteX0" fmla="*/ 0 w 700216"/>
              <a:gd name="connsiteY0" fmla="*/ 305435 h 453717"/>
              <a:gd name="connsiteX1" fmla="*/ 57665 w 700216"/>
              <a:gd name="connsiteY1" fmla="*/ 132441 h 453717"/>
              <a:gd name="connsiteX2" fmla="*/ 140043 w 700216"/>
              <a:gd name="connsiteY2" fmla="*/ 8873 h 453717"/>
              <a:gd name="connsiteX3" fmla="*/ 255373 w 700216"/>
              <a:gd name="connsiteY3" fmla="*/ 33587 h 453717"/>
              <a:gd name="connsiteX4" fmla="*/ 345989 w 700216"/>
              <a:gd name="connsiteY4" fmla="*/ 223057 h 453717"/>
              <a:gd name="connsiteX5" fmla="*/ 527222 w 700216"/>
              <a:gd name="connsiteY5" fmla="*/ 363100 h 453717"/>
              <a:gd name="connsiteX6" fmla="*/ 700216 w 700216"/>
              <a:gd name="connsiteY6" fmla="*/ 453717 h 453717"/>
              <a:gd name="connsiteX0" fmla="*/ 0 w 700216"/>
              <a:gd name="connsiteY0" fmla="*/ 313967 h 462249"/>
              <a:gd name="connsiteX1" fmla="*/ 123567 w 700216"/>
              <a:gd name="connsiteY1" fmla="*/ 256303 h 462249"/>
              <a:gd name="connsiteX2" fmla="*/ 140043 w 700216"/>
              <a:gd name="connsiteY2" fmla="*/ 17405 h 462249"/>
              <a:gd name="connsiteX3" fmla="*/ 255373 w 700216"/>
              <a:gd name="connsiteY3" fmla="*/ 42119 h 462249"/>
              <a:gd name="connsiteX4" fmla="*/ 345989 w 700216"/>
              <a:gd name="connsiteY4" fmla="*/ 231589 h 462249"/>
              <a:gd name="connsiteX5" fmla="*/ 527222 w 700216"/>
              <a:gd name="connsiteY5" fmla="*/ 371632 h 462249"/>
              <a:gd name="connsiteX6" fmla="*/ 700216 w 700216"/>
              <a:gd name="connsiteY6" fmla="*/ 462249 h 462249"/>
              <a:gd name="connsiteX0" fmla="*/ 0 w 700216"/>
              <a:gd name="connsiteY0" fmla="*/ 311639 h 459921"/>
              <a:gd name="connsiteX1" fmla="*/ 123567 w 700216"/>
              <a:gd name="connsiteY1" fmla="*/ 253975 h 459921"/>
              <a:gd name="connsiteX2" fmla="*/ 140043 w 700216"/>
              <a:gd name="connsiteY2" fmla="*/ 15077 h 459921"/>
              <a:gd name="connsiteX3" fmla="*/ 255373 w 700216"/>
              <a:gd name="connsiteY3" fmla="*/ 39791 h 459921"/>
              <a:gd name="connsiteX4" fmla="*/ 560173 w 700216"/>
              <a:gd name="connsiteY4" fmla="*/ 163359 h 459921"/>
              <a:gd name="connsiteX5" fmla="*/ 527222 w 700216"/>
              <a:gd name="connsiteY5" fmla="*/ 369304 h 459921"/>
              <a:gd name="connsiteX6" fmla="*/ 700216 w 700216"/>
              <a:gd name="connsiteY6" fmla="*/ 459921 h 459921"/>
              <a:gd name="connsiteX0" fmla="*/ 0 w 700216"/>
              <a:gd name="connsiteY0" fmla="*/ 311639 h 459921"/>
              <a:gd name="connsiteX1" fmla="*/ 123567 w 700216"/>
              <a:gd name="connsiteY1" fmla="*/ 253975 h 459921"/>
              <a:gd name="connsiteX2" fmla="*/ 140043 w 700216"/>
              <a:gd name="connsiteY2" fmla="*/ 15077 h 459921"/>
              <a:gd name="connsiteX3" fmla="*/ 255373 w 700216"/>
              <a:gd name="connsiteY3" fmla="*/ 39791 h 459921"/>
              <a:gd name="connsiteX4" fmla="*/ 560173 w 700216"/>
              <a:gd name="connsiteY4" fmla="*/ 163359 h 459921"/>
              <a:gd name="connsiteX5" fmla="*/ 691979 w 700216"/>
              <a:gd name="connsiteY5" fmla="*/ 319877 h 459921"/>
              <a:gd name="connsiteX6" fmla="*/ 700216 w 700216"/>
              <a:gd name="connsiteY6" fmla="*/ 459921 h 459921"/>
              <a:gd name="connsiteX0" fmla="*/ 0 w 790832"/>
              <a:gd name="connsiteY0" fmla="*/ 311639 h 459921"/>
              <a:gd name="connsiteX1" fmla="*/ 123567 w 790832"/>
              <a:gd name="connsiteY1" fmla="*/ 253975 h 459921"/>
              <a:gd name="connsiteX2" fmla="*/ 140043 w 790832"/>
              <a:gd name="connsiteY2" fmla="*/ 15077 h 459921"/>
              <a:gd name="connsiteX3" fmla="*/ 255373 w 790832"/>
              <a:gd name="connsiteY3" fmla="*/ 39791 h 459921"/>
              <a:gd name="connsiteX4" fmla="*/ 560173 w 790832"/>
              <a:gd name="connsiteY4" fmla="*/ 163359 h 459921"/>
              <a:gd name="connsiteX5" fmla="*/ 691979 w 790832"/>
              <a:gd name="connsiteY5" fmla="*/ 319877 h 459921"/>
              <a:gd name="connsiteX6" fmla="*/ 790832 w 790832"/>
              <a:gd name="connsiteY6" fmla="*/ 459921 h 459921"/>
              <a:gd name="connsiteX0" fmla="*/ 0 w 790832"/>
              <a:gd name="connsiteY0" fmla="*/ 271918 h 420200"/>
              <a:gd name="connsiteX1" fmla="*/ 123567 w 790832"/>
              <a:gd name="connsiteY1" fmla="*/ 214254 h 420200"/>
              <a:gd name="connsiteX2" fmla="*/ 263610 w 790832"/>
              <a:gd name="connsiteY2" fmla="*/ 140113 h 420200"/>
              <a:gd name="connsiteX3" fmla="*/ 255373 w 790832"/>
              <a:gd name="connsiteY3" fmla="*/ 70 h 420200"/>
              <a:gd name="connsiteX4" fmla="*/ 560173 w 790832"/>
              <a:gd name="connsiteY4" fmla="*/ 123638 h 420200"/>
              <a:gd name="connsiteX5" fmla="*/ 691979 w 790832"/>
              <a:gd name="connsiteY5" fmla="*/ 280156 h 420200"/>
              <a:gd name="connsiteX6" fmla="*/ 790832 w 790832"/>
              <a:gd name="connsiteY6" fmla="*/ 420200 h 420200"/>
              <a:gd name="connsiteX0" fmla="*/ 0 w 790832"/>
              <a:gd name="connsiteY0" fmla="*/ 197984 h 346266"/>
              <a:gd name="connsiteX1" fmla="*/ 123567 w 790832"/>
              <a:gd name="connsiteY1" fmla="*/ 140320 h 346266"/>
              <a:gd name="connsiteX2" fmla="*/ 263610 w 790832"/>
              <a:gd name="connsiteY2" fmla="*/ 66179 h 346266"/>
              <a:gd name="connsiteX3" fmla="*/ 395416 w 790832"/>
              <a:gd name="connsiteY3" fmla="*/ 276 h 346266"/>
              <a:gd name="connsiteX4" fmla="*/ 560173 w 790832"/>
              <a:gd name="connsiteY4" fmla="*/ 49704 h 346266"/>
              <a:gd name="connsiteX5" fmla="*/ 691979 w 790832"/>
              <a:gd name="connsiteY5" fmla="*/ 206222 h 346266"/>
              <a:gd name="connsiteX6" fmla="*/ 790832 w 790832"/>
              <a:gd name="connsiteY6" fmla="*/ 346266 h 346266"/>
              <a:gd name="connsiteX0" fmla="*/ 0 w 774356"/>
              <a:gd name="connsiteY0" fmla="*/ 33227 h 346266"/>
              <a:gd name="connsiteX1" fmla="*/ 107091 w 774356"/>
              <a:gd name="connsiteY1" fmla="*/ 140320 h 346266"/>
              <a:gd name="connsiteX2" fmla="*/ 247134 w 774356"/>
              <a:gd name="connsiteY2" fmla="*/ 66179 h 346266"/>
              <a:gd name="connsiteX3" fmla="*/ 378940 w 774356"/>
              <a:gd name="connsiteY3" fmla="*/ 276 h 346266"/>
              <a:gd name="connsiteX4" fmla="*/ 543697 w 774356"/>
              <a:gd name="connsiteY4" fmla="*/ 49704 h 346266"/>
              <a:gd name="connsiteX5" fmla="*/ 675503 w 774356"/>
              <a:gd name="connsiteY5" fmla="*/ 206222 h 346266"/>
              <a:gd name="connsiteX6" fmla="*/ 774356 w 774356"/>
              <a:gd name="connsiteY6" fmla="*/ 346266 h 346266"/>
              <a:gd name="connsiteX0" fmla="*/ 0 w 774356"/>
              <a:gd name="connsiteY0" fmla="*/ 33227 h 346266"/>
              <a:gd name="connsiteX1" fmla="*/ 247134 w 774356"/>
              <a:gd name="connsiteY1" fmla="*/ 66179 h 346266"/>
              <a:gd name="connsiteX2" fmla="*/ 378940 w 774356"/>
              <a:gd name="connsiteY2" fmla="*/ 276 h 346266"/>
              <a:gd name="connsiteX3" fmla="*/ 543697 w 774356"/>
              <a:gd name="connsiteY3" fmla="*/ 49704 h 346266"/>
              <a:gd name="connsiteX4" fmla="*/ 675503 w 774356"/>
              <a:gd name="connsiteY4" fmla="*/ 206222 h 346266"/>
              <a:gd name="connsiteX5" fmla="*/ 774356 w 774356"/>
              <a:gd name="connsiteY5" fmla="*/ 346266 h 346266"/>
              <a:gd name="connsiteX0" fmla="*/ 0 w 774356"/>
              <a:gd name="connsiteY0" fmla="*/ 43648 h 356687"/>
              <a:gd name="connsiteX1" fmla="*/ 181232 w 774356"/>
              <a:gd name="connsiteY1" fmla="*/ 2460 h 356687"/>
              <a:gd name="connsiteX2" fmla="*/ 378940 w 774356"/>
              <a:gd name="connsiteY2" fmla="*/ 10697 h 356687"/>
              <a:gd name="connsiteX3" fmla="*/ 543697 w 774356"/>
              <a:gd name="connsiteY3" fmla="*/ 60125 h 356687"/>
              <a:gd name="connsiteX4" fmla="*/ 675503 w 774356"/>
              <a:gd name="connsiteY4" fmla="*/ 216643 h 356687"/>
              <a:gd name="connsiteX5" fmla="*/ 774356 w 774356"/>
              <a:gd name="connsiteY5" fmla="*/ 356687 h 356687"/>
              <a:gd name="connsiteX0" fmla="*/ 0 w 774356"/>
              <a:gd name="connsiteY0" fmla="*/ 50063 h 363102"/>
              <a:gd name="connsiteX1" fmla="*/ 181232 w 774356"/>
              <a:gd name="connsiteY1" fmla="*/ 8875 h 363102"/>
              <a:gd name="connsiteX2" fmla="*/ 378940 w 774356"/>
              <a:gd name="connsiteY2" fmla="*/ 17112 h 363102"/>
              <a:gd name="connsiteX3" fmla="*/ 527222 w 774356"/>
              <a:gd name="connsiteY3" fmla="*/ 181870 h 363102"/>
              <a:gd name="connsiteX4" fmla="*/ 675503 w 774356"/>
              <a:gd name="connsiteY4" fmla="*/ 223058 h 363102"/>
              <a:gd name="connsiteX5" fmla="*/ 774356 w 774356"/>
              <a:gd name="connsiteY5" fmla="*/ 363102 h 363102"/>
              <a:gd name="connsiteX0" fmla="*/ 0 w 774356"/>
              <a:gd name="connsiteY0" fmla="*/ 50063 h 363102"/>
              <a:gd name="connsiteX1" fmla="*/ 181232 w 774356"/>
              <a:gd name="connsiteY1" fmla="*/ 8875 h 363102"/>
              <a:gd name="connsiteX2" fmla="*/ 378940 w 774356"/>
              <a:gd name="connsiteY2" fmla="*/ 17112 h 363102"/>
              <a:gd name="connsiteX3" fmla="*/ 527222 w 774356"/>
              <a:gd name="connsiteY3" fmla="*/ 181870 h 363102"/>
              <a:gd name="connsiteX4" fmla="*/ 650790 w 774356"/>
              <a:gd name="connsiteY4" fmla="*/ 305437 h 363102"/>
              <a:gd name="connsiteX5" fmla="*/ 774356 w 774356"/>
              <a:gd name="connsiteY5" fmla="*/ 363102 h 363102"/>
              <a:gd name="connsiteX0" fmla="*/ 0 w 774356"/>
              <a:gd name="connsiteY0" fmla="*/ 49475 h 362514"/>
              <a:gd name="connsiteX1" fmla="*/ 181232 w 774356"/>
              <a:gd name="connsiteY1" fmla="*/ 8287 h 362514"/>
              <a:gd name="connsiteX2" fmla="*/ 280357 w 774356"/>
              <a:gd name="connsiteY2" fmla="*/ 4837 h 362514"/>
              <a:gd name="connsiteX3" fmla="*/ 378940 w 774356"/>
              <a:gd name="connsiteY3" fmla="*/ 16524 h 362514"/>
              <a:gd name="connsiteX4" fmla="*/ 527222 w 774356"/>
              <a:gd name="connsiteY4" fmla="*/ 181282 h 362514"/>
              <a:gd name="connsiteX5" fmla="*/ 650790 w 774356"/>
              <a:gd name="connsiteY5" fmla="*/ 304849 h 362514"/>
              <a:gd name="connsiteX6" fmla="*/ 774356 w 774356"/>
              <a:gd name="connsiteY6" fmla="*/ 362514 h 362514"/>
              <a:gd name="connsiteX0" fmla="*/ 0 w 774356"/>
              <a:gd name="connsiteY0" fmla="*/ 127037 h 440076"/>
              <a:gd name="connsiteX1" fmla="*/ 181232 w 774356"/>
              <a:gd name="connsiteY1" fmla="*/ 85849 h 440076"/>
              <a:gd name="connsiteX2" fmla="*/ 280357 w 774356"/>
              <a:gd name="connsiteY2" fmla="*/ 21 h 440076"/>
              <a:gd name="connsiteX3" fmla="*/ 378940 w 774356"/>
              <a:gd name="connsiteY3" fmla="*/ 94086 h 440076"/>
              <a:gd name="connsiteX4" fmla="*/ 527222 w 774356"/>
              <a:gd name="connsiteY4" fmla="*/ 258844 h 440076"/>
              <a:gd name="connsiteX5" fmla="*/ 650790 w 774356"/>
              <a:gd name="connsiteY5" fmla="*/ 382411 h 440076"/>
              <a:gd name="connsiteX6" fmla="*/ 774356 w 774356"/>
              <a:gd name="connsiteY6" fmla="*/ 440076 h 440076"/>
              <a:gd name="connsiteX0" fmla="*/ 0 w 774356"/>
              <a:gd name="connsiteY0" fmla="*/ 127035 h 440074"/>
              <a:gd name="connsiteX1" fmla="*/ 156518 w 774356"/>
              <a:gd name="connsiteY1" fmla="*/ 94085 h 440074"/>
              <a:gd name="connsiteX2" fmla="*/ 280357 w 774356"/>
              <a:gd name="connsiteY2" fmla="*/ 19 h 440074"/>
              <a:gd name="connsiteX3" fmla="*/ 378940 w 774356"/>
              <a:gd name="connsiteY3" fmla="*/ 94084 h 440074"/>
              <a:gd name="connsiteX4" fmla="*/ 527222 w 774356"/>
              <a:gd name="connsiteY4" fmla="*/ 258842 h 440074"/>
              <a:gd name="connsiteX5" fmla="*/ 650790 w 774356"/>
              <a:gd name="connsiteY5" fmla="*/ 382409 h 440074"/>
              <a:gd name="connsiteX6" fmla="*/ 774356 w 774356"/>
              <a:gd name="connsiteY6" fmla="*/ 440074 h 440074"/>
              <a:gd name="connsiteX0" fmla="*/ 0 w 774356"/>
              <a:gd name="connsiteY0" fmla="*/ 110563 h 423602"/>
              <a:gd name="connsiteX1" fmla="*/ 156518 w 774356"/>
              <a:gd name="connsiteY1" fmla="*/ 77613 h 423602"/>
              <a:gd name="connsiteX2" fmla="*/ 239168 w 774356"/>
              <a:gd name="connsiteY2" fmla="*/ 23 h 423602"/>
              <a:gd name="connsiteX3" fmla="*/ 378940 w 774356"/>
              <a:gd name="connsiteY3" fmla="*/ 77612 h 423602"/>
              <a:gd name="connsiteX4" fmla="*/ 527222 w 774356"/>
              <a:gd name="connsiteY4" fmla="*/ 242370 h 423602"/>
              <a:gd name="connsiteX5" fmla="*/ 650790 w 774356"/>
              <a:gd name="connsiteY5" fmla="*/ 365937 h 423602"/>
              <a:gd name="connsiteX6" fmla="*/ 774356 w 774356"/>
              <a:gd name="connsiteY6" fmla="*/ 423602 h 423602"/>
              <a:gd name="connsiteX0" fmla="*/ 0 w 774356"/>
              <a:gd name="connsiteY0" fmla="*/ 110563 h 423602"/>
              <a:gd name="connsiteX1" fmla="*/ 156518 w 774356"/>
              <a:gd name="connsiteY1" fmla="*/ 77613 h 423602"/>
              <a:gd name="connsiteX2" fmla="*/ 239168 w 774356"/>
              <a:gd name="connsiteY2" fmla="*/ 23 h 423602"/>
              <a:gd name="connsiteX3" fmla="*/ 370703 w 774356"/>
              <a:gd name="connsiteY3" fmla="*/ 102326 h 423602"/>
              <a:gd name="connsiteX4" fmla="*/ 527222 w 774356"/>
              <a:gd name="connsiteY4" fmla="*/ 242370 h 423602"/>
              <a:gd name="connsiteX5" fmla="*/ 650790 w 774356"/>
              <a:gd name="connsiteY5" fmla="*/ 365937 h 423602"/>
              <a:gd name="connsiteX6" fmla="*/ 774356 w 774356"/>
              <a:gd name="connsiteY6" fmla="*/ 423602 h 423602"/>
              <a:gd name="connsiteX0" fmla="*/ 0 w 774356"/>
              <a:gd name="connsiteY0" fmla="*/ 110563 h 423602"/>
              <a:gd name="connsiteX1" fmla="*/ 156518 w 774356"/>
              <a:gd name="connsiteY1" fmla="*/ 77613 h 423602"/>
              <a:gd name="connsiteX2" fmla="*/ 239168 w 774356"/>
              <a:gd name="connsiteY2" fmla="*/ 23 h 423602"/>
              <a:gd name="connsiteX3" fmla="*/ 370703 w 774356"/>
              <a:gd name="connsiteY3" fmla="*/ 102326 h 423602"/>
              <a:gd name="connsiteX4" fmla="*/ 510746 w 774356"/>
              <a:gd name="connsiteY4" fmla="*/ 250608 h 423602"/>
              <a:gd name="connsiteX5" fmla="*/ 650790 w 774356"/>
              <a:gd name="connsiteY5" fmla="*/ 365937 h 423602"/>
              <a:gd name="connsiteX6" fmla="*/ 774356 w 774356"/>
              <a:gd name="connsiteY6" fmla="*/ 423602 h 423602"/>
              <a:gd name="connsiteX0" fmla="*/ 0 w 774356"/>
              <a:gd name="connsiteY0" fmla="*/ 110563 h 423602"/>
              <a:gd name="connsiteX1" fmla="*/ 156518 w 774356"/>
              <a:gd name="connsiteY1" fmla="*/ 77613 h 423602"/>
              <a:gd name="connsiteX2" fmla="*/ 239168 w 774356"/>
              <a:gd name="connsiteY2" fmla="*/ 23 h 423602"/>
              <a:gd name="connsiteX3" fmla="*/ 362465 w 774356"/>
              <a:gd name="connsiteY3" fmla="*/ 110564 h 423602"/>
              <a:gd name="connsiteX4" fmla="*/ 510746 w 774356"/>
              <a:gd name="connsiteY4" fmla="*/ 250608 h 423602"/>
              <a:gd name="connsiteX5" fmla="*/ 650790 w 774356"/>
              <a:gd name="connsiteY5" fmla="*/ 365937 h 423602"/>
              <a:gd name="connsiteX6" fmla="*/ 774356 w 774356"/>
              <a:gd name="connsiteY6" fmla="*/ 423602 h 423602"/>
              <a:gd name="connsiteX0" fmla="*/ 0 w 774356"/>
              <a:gd name="connsiteY0" fmla="*/ 168041 h 423606"/>
              <a:gd name="connsiteX1" fmla="*/ 156518 w 774356"/>
              <a:gd name="connsiteY1" fmla="*/ 77617 h 423606"/>
              <a:gd name="connsiteX2" fmla="*/ 239168 w 774356"/>
              <a:gd name="connsiteY2" fmla="*/ 27 h 423606"/>
              <a:gd name="connsiteX3" fmla="*/ 362465 w 774356"/>
              <a:gd name="connsiteY3" fmla="*/ 110568 h 423606"/>
              <a:gd name="connsiteX4" fmla="*/ 510746 w 774356"/>
              <a:gd name="connsiteY4" fmla="*/ 250612 h 423606"/>
              <a:gd name="connsiteX5" fmla="*/ 650790 w 774356"/>
              <a:gd name="connsiteY5" fmla="*/ 365941 h 423606"/>
              <a:gd name="connsiteX6" fmla="*/ 774356 w 774356"/>
              <a:gd name="connsiteY6" fmla="*/ 423606 h 423606"/>
              <a:gd name="connsiteX0" fmla="*/ 0 w 774356"/>
              <a:gd name="connsiteY0" fmla="*/ 168068 h 423633"/>
              <a:gd name="connsiteX1" fmla="*/ 142573 w 774356"/>
              <a:gd name="connsiteY1" fmla="*/ 96802 h 423633"/>
              <a:gd name="connsiteX2" fmla="*/ 239168 w 774356"/>
              <a:gd name="connsiteY2" fmla="*/ 54 h 423633"/>
              <a:gd name="connsiteX3" fmla="*/ 362465 w 774356"/>
              <a:gd name="connsiteY3" fmla="*/ 110595 h 423633"/>
              <a:gd name="connsiteX4" fmla="*/ 510746 w 774356"/>
              <a:gd name="connsiteY4" fmla="*/ 250639 h 423633"/>
              <a:gd name="connsiteX5" fmla="*/ 650790 w 774356"/>
              <a:gd name="connsiteY5" fmla="*/ 365968 h 423633"/>
              <a:gd name="connsiteX6" fmla="*/ 774356 w 774356"/>
              <a:gd name="connsiteY6" fmla="*/ 423633 h 423633"/>
              <a:gd name="connsiteX0" fmla="*/ 0 w 774356"/>
              <a:gd name="connsiteY0" fmla="*/ 168068 h 423633"/>
              <a:gd name="connsiteX1" fmla="*/ 142573 w 774356"/>
              <a:gd name="connsiteY1" fmla="*/ 96802 h 423633"/>
              <a:gd name="connsiteX2" fmla="*/ 239168 w 774356"/>
              <a:gd name="connsiteY2" fmla="*/ 54 h 423633"/>
              <a:gd name="connsiteX3" fmla="*/ 362465 w 774356"/>
              <a:gd name="connsiteY3" fmla="*/ 110595 h 423633"/>
              <a:gd name="connsiteX4" fmla="*/ 557231 w 774356"/>
              <a:gd name="connsiteY4" fmla="*/ 346430 h 423633"/>
              <a:gd name="connsiteX5" fmla="*/ 650790 w 774356"/>
              <a:gd name="connsiteY5" fmla="*/ 365968 h 423633"/>
              <a:gd name="connsiteX6" fmla="*/ 774356 w 774356"/>
              <a:gd name="connsiteY6" fmla="*/ 423633 h 423633"/>
              <a:gd name="connsiteX0" fmla="*/ 0 w 774356"/>
              <a:gd name="connsiteY0" fmla="*/ 168068 h 423633"/>
              <a:gd name="connsiteX1" fmla="*/ 142573 w 774356"/>
              <a:gd name="connsiteY1" fmla="*/ 96802 h 423633"/>
              <a:gd name="connsiteX2" fmla="*/ 239168 w 774356"/>
              <a:gd name="connsiteY2" fmla="*/ 54 h 423633"/>
              <a:gd name="connsiteX3" fmla="*/ 362465 w 774356"/>
              <a:gd name="connsiteY3" fmla="*/ 110595 h 423633"/>
              <a:gd name="connsiteX4" fmla="*/ 557231 w 774356"/>
              <a:gd name="connsiteY4" fmla="*/ 346430 h 423633"/>
              <a:gd name="connsiteX5" fmla="*/ 660087 w 774356"/>
              <a:gd name="connsiteY5" fmla="*/ 391512 h 423633"/>
              <a:gd name="connsiteX6" fmla="*/ 774356 w 774356"/>
              <a:gd name="connsiteY6" fmla="*/ 423633 h 423633"/>
              <a:gd name="connsiteX0" fmla="*/ 0 w 774356"/>
              <a:gd name="connsiteY0" fmla="*/ 168068 h 423633"/>
              <a:gd name="connsiteX1" fmla="*/ 142573 w 774356"/>
              <a:gd name="connsiteY1" fmla="*/ 96802 h 423633"/>
              <a:gd name="connsiteX2" fmla="*/ 239168 w 774356"/>
              <a:gd name="connsiteY2" fmla="*/ 54 h 423633"/>
              <a:gd name="connsiteX3" fmla="*/ 362465 w 774356"/>
              <a:gd name="connsiteY3" fmla="*/ 110595 h 423633"/>
              <a:gd name="connsiteX4" fmla="*/ 557231 w 774356"/>
              <a:gd name="connsiteY4" fmla="*/ 346430 h 423633"/>
              <a:gd name="connsiteX5" fmla="*/ 774356 w 774356"/>
              <a:gd name="connsiteY5" fmla="*/ 423633 h 42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4356" h="423633">
                <a:moveTo>
                  <a:pt x="0" y="168068"/>
                </a:moveTo>
                <a:cubicBezTo>
                  <a:pt x="51486" y="174933"/>
                  <a:pt x="102712" y="124804"/>
                  <a:pt x="142573" y="96802"/>
                </a:cubicBezTo>
                <a:cubicBezTo>
                  <a:pt x="182434" y="68800"/>
                  <a:pt x="202519" y="-2245"/>
                  <a:pt x="239168" y="54"/>
                </a:cubicBezTo>
                <a:cubicBezTo>
                  <a:pt x="275817" y="2353"/>
                  <a:pt x="309454" y="52866"/>
                  <a:pt x="362465" y="110595"/>
                </a:cubicBezTo>
                <a:cubicBezTo>
                  <a:pt x="415476" y="168324"/>
                  <a:pt x="488583" y="294257"/>
                  <a:pt x="557231" y="346430"/>
                </a:cubicBezTo>
                <a:cubicBezTo>
                  <a:pt x="625880" y="398603"/>
                  <a:pt x="729122" y="407549"/>
                  <a:pt x="774356" y="423633"/>
                </a:cubicBezTo>
              </a:path>
            </a:pathLst>
          </a:custGeom>
          <a:noFill/>
          <a:ln w="19050">
            <a:solidFill>
              <a:srgbClr val="2A3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855" name="TextBox 854">
            <a:extLst>
              <a:ext uri="{FF2B5EF4-FFF2-40B4-BE49-F238E27FC236}">
                <a16:creationId xmlns:a16="http://schemas.microsoft.com/office/drawing/2014/main" id="{334EC078-1A26-43FF-B008-3E7D1F955165}"/>
              </a:ext>
            </a:extLst>
          </p:cNvPr>
          <p:cNvSpPr txBox="1"/>
          <p:nvPr/>
        </p:nvSpPr>
        <p:spPr>
          <a:xfrm>
            <a:off x="6907073" y="2249978"/>
            <a:ext cx="25987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accent6">
                    <a:lumMod val="75000"/>
                  </a:schemeClr>
                </a:solidFill>
              </a:rPr>
              <a:t>The G_WT determines, for each member, how the ENS forecast is converted into point rainfall forecasts.</a:t>
            </a:r>
          </a:p>
        </p:txBody>
      </p:sp>
      <p:sp>
        <p:nvSpPr>
          <p:cNvPr id="856" name="TextBox 855">
            <a:extLst>
              <a:ext uri="{FF2B5EF4-FFF2-40B4-BE49-F238E27FC236}">
                <a16:creationId xmlns:a16="http://schemas.microsoft.com/office/drawing/2014/main" id="{17144526-C8A7-4ED9-86AE-EAE2044C3528}"/>
              </a:ext>
            </a:extLst>
          </p:cNvPr>
          <p:cNvSpPr txBox="1"/>
          <p:nvPr/>
        </p:nvSpPr>
        <p:spPr>
          <a:xfrm>
            <a:off x="6891359" y="2066409"/>
            <a:ext cx="7508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25000"/>
                  </a:schemeClr>
                </a:solidFill>
              </a:rPr>
              <a:t>Rainfall (mm)</a:t>
            </a:r>
          </a:p>
        </p:txBody>
      </p:sp>
      <p:sp>
        <p:nvSpPr>
          <p:cNvPr id="857" name="TextBox 856">
            <a:extLst>
              <a:ext uri="{FF2B5EF4-FFF2-40B4-BE49-F238E27FC236}">
                <a16:creationId xmlns:a16="http://schemas.microsoft.com/office/drawing/2014/main" id="{D6CDA911-9995-4FB5-8A5F-DF8A686F928C}"/>
              </a:ext>
            </a:extLst>
          </p:cNvPr>
          <p:cNvSpPr txBox="1"/>
          <p:nvPr/>
        </p:nvSpPr>
        <p:spPr>
          <a:xfrm rot="16200000">
            <a:off x="6387027" y="1726186"/>
            <a:ext cx="8217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25000"/>
                  </a:schemeClr>
                </a:solidFill>
              </a:rPr>
              <a:t>Probability (%)</a:t>
            </a:r>
          </a:p>
        </p:txBody>
      </p:sp>
      <p:sp>
        <p:nvSpPr>
          <p:cNvPr id="858" name="TextBox 857">
            <a:extLst>
              <a:ext uri="{FF2B5EF4-FFF2-40B4-BE49-F238E27FC236}">
                <a16:creationId xmlns:a16="http://schemas.microsoft.com/office/drawing/2014/main" id="{7F2D94BD-BD6A-43AF-85CC-362D1763F45C}"/>
              </a:ext>
            </a:extLst>
          </p:cNvPr>
          <p:cNvSpPr txBox="1"/>
          <p:nvPr/>
        </p:nvSpPr>
        <p:spPr>
          <a:xfrm>
            <a:off x="10148252" y="2063949"/>
            <a:ext cx="1563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25000"/>
                  </a:schemeClr>
                </a:solidFill>
              </a:rPr>
              <a:t>Rainfall (mm)</a:t>
            </a:r>
          </a:p>
        </p:txBody>
      </p:sp>
      <p:sp>
        <p:nvSpPr>
          <p:cNvPr id="859" name="Freeform: Shape 858">
            <a:extLst>
              <a:ext uri="{FF2B5EF4-FFF2-40B4-BE49-F238E27FC236}">
                <a16:creationId xmlns:a16="http://schemas.microsoft.com/office/drawing/2014/main" id="{4BF7A392-E495-433E-B9B2-5DA81A6B09BB}"/>
              </a:ext>
            </a:extLst>
          </p:cNvPr>
          <p:cNvSpPr/>
          <p:nvPr/>
        </p:nvSpPr>
        <p:spPr>
          <a:xfrm>
            <a:off x="10315775" y="1107570"/>
            <a:ext cx="942437" cy="971651"/>
          </a:xfrm>
          <a:custGeom>
            <a:avLst/>
            <a:gdLst>
              <a:gd name="connsiteX0" fmla="*/ 0 w 962025"/>
              <a:gd name="connsiteY0" fmla="*/ 923925 h 942975"/>
              <a:gd name="connsiteX1" fmla="*/ 133350 w 962025"/>
              <a:gd name="connsiteY1" fmla="*/ 647700 h 942975"/>
              <a:gd name="connsiteX2" fmla="*/ 257175 w 962025"/>
              <a:gd name="connsiteY2" fmla="*/ 190500 h 942975"/>
              <a:gd name="connsiteX3" fmla="*/ 352425 w 962025"/>
              <a:gd name="connsiteY3" fmla="*/ 0 h 942975"/>
              <a:gd name="connsiteX4" fmla="*/ 552450 w 962025"/>
              <a:gd name="connsiteY4" fmla="*/ 190500 h 942975"/>
              <a:gd name="connsiteX5" fmla="*/ 714375 w 962025"/>
              <a:gd name="connsiteY5" fmla="*/ 619125 h 942975"/>
              <a:gd name="connsiteX6" fmla="*/ 962025 w 962025"/>
              <a:gd name="connsiteY6" fmla="*/ 942975 h 942975"/>
              <a:gd name="connsiteX0" fmla="*/ 0 w 962025"/>
              <a:gd name="connsiteY0" fmla="*/ 923925 h 942975"/>
              <a:gd name="connsiteX1" fmla="*/ 133350 w 962025"/>
              <a:gd name="connsiteY1" fmla="*/ 647700 h 942975"/>
              <a:gd name="connsiteX2" fmla="*/ 257175 w 962025"/>
              <a:gd name="connsiteY2" fmla="*/ 266700 h 942975"/>
              <a:gd name="connsiteX3" fmla="*/ 352425 w 962025"/>
              <a:gd name="connsiteY3" fmla="*/ 0 h 942975"/>
              <a:gd name="connsiteX4" fmla="*/ 552450 w 962025"/>
              <a:gd name="connsiteY4" fmla="*/ 190500 h 942975"/>
              <a:gd name="connsiteX5" fmla="*/ 714375 w 962025"/>
              <a:gd name="connsiteY5" fmla="*/ 619125 h 942975"/>
              <a:gd name="connsiteX6" fmla="*/ 962025 w 962025"/>
              <a:gd name="connsiteY6" fmla="*/ 942975 h 942975"/>
              <a:gd name="connsiteX0" fmla="*/ 0 w 962025"/>
              <a:gd name="connsiteY0" fmla="*/ 923925 h 942975"/>
              <a:gd name="connsiteX1" fmla="*/ 133350 w 962025"/>
              <a:gd name="connsiteY1" fmla="*/ 647700 h 942975"/>
              <a:gd name="connsiteX2" fmla="*/ 257175 w 962025"/>
              <a:gd name="connsiteY2" fmla="*/ 266700 h 942975"/>
              <a:gd name="connsiteX3" fmla="*/ 352425 w 962025"/>
              <a:gd name="connsiteY3" fmla="*/ 0 h 942975"/>
              <a:gd name="connsiteX4" fmla="*/ 552450 w 962025"/>
              <a:gd name="connsiteY4" fmla="*/ 190500 h 942975"/>
              <a:gd name="connsiteX5" fmla="*/ 714375 w 962025"/>
              <a:gd name="connsiteY5" fmla="*/ 619125 h 942975"/>
              <a:gd name="connsiteX6" fmla="*/ 962025 w 962025"/>
              <a:gd name="connsiteY6" fmla="*/ 942975 h 942975"/>
              <a:gd name="connsiteX0" fmla="*/ 0 w 962025"/>
              <a:gd name="connsiteY0" fmla="*/ 923925 h 942975"/>
              <a:gd name="connsiteX1" fmla="*/ 133350 w 962025"/>
              <a:gd name="connsiteY1" fmla="*/ 647700 h 942975"/>
              <a:gd name="connsiteX2" fmla="*/ 257175 w 962025"/>
              <a:gd name="connsiteY2" fmla="*/ 266700 h 942975"/>
              <a:gd name="connsiteX3" fmla="*/ 352425 w 962025"/>
              <a:gd name="connsiteY3" fmla="*/ 0 h 942975"/>
              <a:gd name="connsiteX4" fmla="*/ 552450 w 962025"/>
              <a:gd name="connsiteY4" fmla="*/ 190500 h 942975"/>
              <a:gd name="connsiteX5" fmla="*/ 714375 w 962025"/>
              <a:gd name="connsiteY5" fmla="*/ 619125 h 942975"/>
              <a:gd name="connsiteX6" fmla="*/ 962025 w 962025"/>
              <a:gd name="connsiteY6" fmla="*/ 942975 h 942975"/>
              <a:gd name="connsiteX0" fmla="*/ 0 w 962025"/>
              <a:gd name="connsiteY0" fmla="*/ 923925 h 942975"/>
              <a:gd name="connsiteX1" fmla="*/ 133350 w 962025"/>
              <a:gd name="connsiteY1" fmla="*/ 647700 h 942975"/>
              <a:gd name="connsiteX2" fmla="*/ 257175 w 962025"/>
              <a:gd name="connsiteY2" fmla="*/ 266700 h 942975"/>
              <a:gd name="connsiteX3" fmla="*/ 352425 w 962025"/>
              <a:gd name="connsiteY3" fmla="*/ 0 h 942975"/>
              <a:gd name="connsiteX4" fmla="*/ 714375 w 962025"/>
              <a:gd name="connsiteY4" fmla="*/ 619125 h 942975"/>
              <a:gd name="connsiteX5" fmla="*/ 962025 w 962025"/>
              <a:gd name="connsiteY5" fmla="*/ 942975 h 942975"/>
              <a:gd name="connsiteX0" fmla="*/ 0 w 962025"/>
              <a:gd name="connsiteY0" fmla="*/ 923925 h 942975"/>
              <a:gd name="connsiteX1" fmla="*/ 133350 w 962025"/>
              <a:gd name="connsiteY1" fmla="*/ 647700 h 942975"/>
              <a:gd name="connsiteX2" fmla="*/ 257175 w 962025"/>
              <a:gd name="connsiteY2" fmla="*/ 266700 h 942975"/>
              <a:gd name="connsiteX3" fmla="*/ 352425 w 962025"/>
              <a:gd name="connsiteY3" fmla="*/ 0 h 942975"/>
              <a:gd name="connsiteX4" fmla="*/ 714375 w 962025"/>
              <a:gd name="connsiteY4" fmla="*/ 619125 h 942975"/>
              <a:gd name="connsiteX5" fmla="*/ 962025 w 962025"/>
              <a:gd name="connsiteY5" fmla="*/ 942975 h 942975"/>
              <a:gd name="connsiteX0" fmla="*/ 0 w 962025"/>
              <a:gd name="connsiteY0" fmla="*/ 923925 h 942975"/>
              <a:gd name="connsiteX1" fmla="*/ 133350 w 962025"/>
              <a:gd name="connsiteY1" fmla="*/ 647700 h 942975"/>
              <a:gd name="connsiteX2" fmla="*/ 257175 w 962025"/>
              <a:gd name="connsiteY2" fmla="*/ 266700 h 942975"/>
              <a:gd name="connsiteX3" fmla="*/ 352425 w 962025"/>
              <a:gd name="connsiteY3" fmla="*/ 0 h 942975"/>
              <a:gd name="connsiteX4" fmla="*/ 714375 w 962025"/>
              <a:gd name="connsiteY4" fmla="*/ 619125 h 942975"/>
              <a:gd name="connsiteX5" fmla="*/ 962025 w 962025"/>
              <a:gd name="connsiteY5" fmla="*/ 942975 h 942975"/>
              <a:gd name="connsiteX0" fmla="*/ 0 w 962025"/>
              <a:gd name="connsiteY0" fmla="*/ 866775 h 885825"/>
              <a:gd name="connsiteX1" fmla="*/ 133350 w 962025"/>
              <a:gd name="connsiteY1" fmla="*/ 590550 h 885825"/>
              <a:gd name="connsiteX2" fmla="*/ 257175 w 962025"/>
              <a:gd name="connsiteY2" fmla="*/ 209550 h 885825"/>
              <a:gd name="connsiteX3" fmla="*/ 381000 w 962025"/>
              <a:gd name="connsiteY3" fmla="*/ 0 h 885825"/>
              <a:gd name="connsiteX4" fmla="*/ 714375 w 962025"/>
              <a:gd name="connsiteY4" fmla="*/ 561975 h 885825"/>
              <a:gd name="connsiteX5" fmla="*/ 962025 w 962025"/>
              <a:gd name="connsiteY5" fmla="*/ 885825 h 885825"/>
              <a:gd name="connsiteX0" fmla="*/ 0 w 962025"/>
              <a:gd name="connsiteY0" fmla="*/ 867066 h 886116"/>
              <a:gd name="connsiteX1" fmla="*/ 133350 w 962025"/>
              <a:gd name="connsiteY1" fmla="*/ 590841 h 886116"/>
              <a:gd name="connsiteX2" fmla="*/ 257175 w 962025"/>
              <a:gd name="connsiteY2" fmla="*/ 209841 h 886116"/>
              <a:gd name="connsiteX3" fmla="*/ 381000 w 962025"/>
              <a:gd name="connsiteY3" fmla="*/ 291 h 886116"/>
              <a:gd name="connsiteX4" fmla="*/ 714375 w 962025"/>
              <a:gd name="connsiteY4" fmla="*/ 562266 h 886116"/>
              <a:gd name="connsiteX5" fmla="*/ 962025 w 962025"/>
              <a:gd name="connsiteY5" fmla="*/ 886116 h 886116"/>
              <a:gd name="connsiteX0" fmla="*/ 0 w 971499"/>
              <a:gd name="connsiteY0" fmla="*/ 885980 h 886116"/>
              <a:gd name="connsiteX1" fmla="*/ 142824 w 971499"/>
              <a:gd name="connsiteY1" fmla="*/ 590841 h 886116"/>
              <a:gd name="connsiteX2" fmla="*/ 266649 w 971499"/>
              <a:gd name="connsiteY2" fmla="*/ 209841 h 886116"/>
              <a:gd name="connsiteX3" fmla="*/ 390474 w 971499"/>
              <a:gd name="connsiteY3" fmla="*/ 291 h 886116"/>
              <a:gd name="connsiteX4" fmla="*/ 723849 w 971499"/>
              <a:gd name="connsiteY4" fmla="*/ 562266 h 886116"/>
              <a:gd name="connsiteX5" fmla="*/ 971499 w 971499"/>
              <a:gd name="connsiteY5" fmla="*/ 886116 h 886116"/>
              <a:gd name="connsiteX0" fmla="*/ 0 w 971499"/>
              <a:gd name="connsiteY0" fmla="*/ 1018215 h 1018351"/>
              <a:gd name="connsiteX1" fmla="*/ 142824 w 971499"/>
              <a:gd name="connsiteY1" fmla="*/ 723076 h 1018351"/>
              <a:gd name="connsiteX2" fmla="*/ 266649 w 971499"/>
              <a:gd name="connsiteY2" fmla="*/ 342076 h 1018351"/>
              <a:gd name="connsiteX3" fmla="*/ 381000 w 971499"/>
              <a:gd name="connsiteY3" fmla="*/ 128 h 1018351"/>
              <a:gd name="connsiteX4" fmla="*/ 723849 w 971499"/>
              <a:gd name="connsiteY4" fmla="*/ 694501 h 1018351"/>
              <a:gd name="connsiteX5" fmla="*/ 971499 w 971499"/>
              <a:gd name="connsiteY5" fmla="*/ 1018351 h 101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1499" h="1018351">
                <a:moveTo>
                  <a:pt x="0" y="1018215"/>
                </a:moveTo>
                <a:lnTo>
                  <a:pt x="142824" y="723076"/>
                </a:lnTo>
                <a:cubicBezTo>
                  <a:pt x="184099" y="596076"/>
                  <a:pt x="196799" y="554801"/>
                  <a:pt x="266649" y="342076"/>
                </a:cubicBezTo>
                <a:cubicBezTo>
                  <a:pt x="298399" y="224601"/>
                  <a:pt x="288925" y="-6222"/>
                  <a:pt x="381000" y="128"/>
                </a:cubicBezTo>
                <a:cubicBezTo>
                  <a:pt x="473075" y="6478"/>
                  <a:pt x="603199" y="488126"/>
                  <a:pt x="723849" y="694501"/>
                </a:cubicBezTo>
                <a:lnTo>
                  <a:pt x="971499" y="1018351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860" name="TextBox 859">
            <a:extLst>
              <a:ext uri="{FF2B5EF4-FFF2-40B4-BE49-F238E27FC236}">
                <a16:creationId xmlns:a16="http://schemas.microsoft.com/office/drawing/2014/main" id="{B21A13E8-9546-460A-9AD3-5EA7E00E6663}"/>
              </a:ext>
            </a:extLst>
          </p:cNvPr>
          <p:cNvSpPr txBox="1"/>
          <p:nvPr/>
        </p:nvSpPr>
        <p:spPr>
          <a:xfrm>
            <a:off x="8540700" y="1715680"/>
            <a:ext cx="4120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+</a:t>
            </a:r>
          </a:p>
        </p:txBody>
      </p:sp>
      <p:sp>
        <p:nvSpPr>
          <p:cNvPr id="861" name="TextBox 860">
            <a:extLst>
              <a:ext uri="{FF2B5EF4-FFF2-40B4-BE49-F238E27FC236}">
                <a16:creationId xmlns:a16="http://schemas.microsoft.com/office/drawing/2014/main" id="{BDEB01B9-F15C-4BE0-8762-86197981673C}"/>
              </a:ext>
            </a:extLst>
          </p:cNvPr>
          <p:cNvSpPr txBox="1"/>
          <p:nvPr/>
        </p:nvSpPr>
        <p:spPr>
          <a:xfrm>
            <a:off x="9457632" y="1697825"/>
            <a:ext cx="5498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+ … =</a:t>
            </a:r>
          </a:p>
        </p:txBody>
      </p:sp>
      <p:sp>
        <p:nvSpPr>
          <p:cNvPr id="862" name="TextBox 861">
            <a:extLst>
              <a:ext uri="{FF2B5EF4-FFF2-40B4-BE49-F238E27FC236}">
                <a16:creationId xmlns:a16="http://schemas.microsoft.com/office/drawing/2014/main" id="{759C60E1-67B9-4354-A209-7C461AD49BDD}"/>
              </a:ext>
            </a:extLst>
          </p:cNvPr>
          <p:cNvSpPr txBox="1"/>
          <p:nvPr/>
        </p:nvSpPr>
        <p:spPr>
          <a:xfrm>
            <a:off x="7824616" y="2066409"/>
            <a:ext cx="7508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25000"/>
                  </a:schemeClr>
                </a:solidFill>
              </a:rPr>
              <a:t>Rainfall (mm)</a:t>
            </a:r>
          </a:p>
        </p:txBody>
      </p:sp>
      <p:sp>
        <p:nvSpPr>
          <p:cNvPr id="863" name="TextBox 862">
            <a:extLst>
              <a:ext uri="{FF2B5EF4-FFF2-40B4-BE49-F238E27FC236}">
                <a16:creationId xmlns:a16="http://schemas.microsoft.com/office/drawing/2014/main" id="{EAE67EC3-BA19-47BA-B02C-4D633CF13531}"/>
              </a:ext>
            </a:extLst>
          </p:cNvPr>
          <p:cNvSpPr txBox="1"/>
          <p:nvPr/>
        </p:nvSpPr>
        <p:spPr>
          <a:xfrm>
            <a:off x="8739211" y="2066409"/>
            <a:ext cx="7508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25000"/>
                  </a:schemeClr>
                </a:solidFill>
              </a:rPr>
              <a:t>Rainfall (mm)</a:t>
            </a:r>
          </a:p>
        </p:txBody>
      </p:sp>
      <p:sp>
        <p:nvSpPr>
          <p:cNvPr id="864" name="TextBox 863">
            <a:extLst>
              <a:ext uri="{FF2B5EF4-FFF2-40B4-BE49-F238E27FC236}">
                <a16:creationId xmlns:a16="http://schemas.microsoft.com/office/drawing/2014/main" id="{E2ACC493-E770-4700-BC93-686145DE5E4A}"/>
              </a:ext>
            </a:extLst>
          </p:cNvPr>
          <p:cNvSpPr txBox="1"/>
          <p:nvPr/>
        </p:nvSpPr>
        <p:spPr>
          <a:xfrm>
            <a:off x="9937190" y="4078638"/>
            <a:ext cx="57150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/>
              <a:t>Fixed Thr (mm)</a:t>
            </a:r>
          </a:p>
        </p:txBody>
      </p:sp>
      <p:sp>
        <p:nvSpPr>
          <p:cNvPr id="865" name="Freeform: Shape 864">
            <a:extLst>
              <a:ext uri="{FF2B5EF4-FFF2-40B4-BE49-F238E27FC236}">
                <a16:creationId xmlns:a16="http://schemas.microsoft.com/office/drawing/2014/main" id="{F8DCF2DF-3C7B-44EF-AF0F-55B9EB1DA36F}"/>
              </a:ext>
            </a:extLst>
          </p:cNvPr>
          <p:cNvSpPr/>
          <p:nvPr/>
        </p:nvSpPr>
        <p:spPr>
          <a:xfrm>
            <a:off x="10225772" y="3471604"/>
            <a:ext cx="1213859" cy="591119"/>
          </a:xfrm>
          <a:custGeom>
            <a:avLst/>
            <a:gdLst>
              <a:gd name="connsiteX0" fmla="*/ 9525 w 1285875"/>
              <a:gd name="connsiteY0" fmla="*/ 657225 h 657225"/>
              <a:gd name="connsiteX1" fmla="*/ 0 w 1285875"/>
              <a:gd name="connsiteY1" fmla="*/ 161925 h 657225"/>
              <a:gd name="connsiteX2" fmla="*/ 180975 w 1285875"/>
              <a:gd name="connsiteY2" fmla="*/ 0 h 657225"/>
              <a:gd name="connsiteX3" fmla="*/ 361950 w 1285875"/>
              <a:gd name="connsiteY3" fmla="*/ 114300 h 657225"/>
              <a:gd name="connsiteX4" fmla="*/ 590550 w 1285875"/>
              <a:gd name="connsiteY4" fmla="*/ 295275 h 657225"/>
              <a:gd name="connsiteX5" fmla="*/ 828675 w 1285875"/>
              <a:gd name="connsiteY5" fmla="*/ 514350 h 657225"/>
              <a:gd name="connsiteX6" fmla="*/ 1114425 w 1285875"/>
              <a:gd name="connsiteY6" fmla="*/ 628650 h 657225"/>
              <a:gd name="connsiteX7" fmla="*/ 1285875 w 1285875"/>
              <a:gd name="connsiteY7" fmla="*/ 647700 h 657225"/>
              <a:gd name="connsiteX0" fmla="*/ 19180 w 1295530"/>
              <a:gd name="connsiteY0" fmla="*/ 657225 h 657225"/>
              <a:gd name="connsiteX1" fmla="*/ 0 w 1295530"/>
              <a:gd name="connsiteY1" fmla="*/ 133283 h 657225"/>
              <a:gd name="connsiteX2" fmla="*/ 190630 w 1295530"/>
              <a:gd name="connsiteY2" fmla="*/ 0 h 657225"/>
              <a:gd name="connsiteX3" fmla="*/ 371605 w 1295530"/>
              <a:gd name="connsiteY3" fmla="*/ 114300 h 657225"/>
              <a:gd name="connsiteX4" fmla="*/ 600205 w 1295530"/>
              <a:gd name="connsiteY4" fmla="*/ 295275 h 657225"/>
              <a:gd name="connsiteX5" fmla="*/ 838330 w 1295530"/>
              <a:gd name="connsiteY5" fmla="*/ 514350 h 657225"/>
              <a:gd name="connsiteX6" fmla="*/ 1124080 w 1295530"/>
              <a:gd name="connsiteY6" fmla="*/ 628650 h 657225"/>
              <a:gd name="connsiteX7" fmla="*/ 1295530 w 1295530"/>
              <a:gd name="connsiteY7" fmla="*/ 647700 h 657225"/>
              <a:gd name="connsiteX0" fmla="*/ 19180 w 1295530"/>
              <a:gd name="connsiteY0" fmla="*/ 657225 h 657225"/>
              <a:gd name="connsiteX1" fmla="*/ 0 w 1295530"/>
              <a:gd name="connsiteY1" fmla="*/ 133283 h 657225"/>
              <a:gd name="connsiteX2" fmla="*/ 152011 w 1295530"/>
              <a:gd name="connsiteY2" fmla="*/ 0 h 657225"/>
              <a:gd name="connsiteX3" fmla="*/ 371605 w 1295530"/>
              <a:gd name="connsiteY3" fmla="*/ 114300 h 657225"/>
              <a:gd name="connsiteX4" fmla="*/ 600205 w 1295530"/>
              <a:gd name="connsiteY4" fmla="*/ 295275 h 657225"/>
              <a:gd name="connsiteX5" fmla="*/ 838330 w 1295530"/>
              <a:gd name="connsiteY5" fmla="*/ 514350 h 657225"/>
              <a:gd name="connsiteX6" fmla="*/ 1124080 w 1295530"/>
              <a:gd name="connsiteY6" fmla="*/ 628650 h 657225"/>
              <a:gd name="connsiteX7" fmla="*/ 1295530 w 1295530"/>
              <a:gd name="connsiteY7" fmla="*/ 647700 h 657225"/>
              <a:gd name="connsiteX0" fmla="*/ 19180 w 1295530"/>
              <a:gd name="connsiteY0" fmla="*/ 657225 h 657225"/>
              <a:gd name="connsiteX1" fmla="*/ 0 w 1295530"/>
              <a:gd name="connsiteY1" fmla="*/ 133283 h 657225"/>
              <a:gd name="connsiteX2" fmla="*/ 152011 w 1295530"/>
              <a:gd name="connsiteY2" fmla="*/ 0 h 657225"/>
              <a:gd name="connsiteX3" fmla="*/ 313677 w 1295530"/>
              <a:gd name="connsiteY3" fmla="*/ 37923 h 657225"/>
              <a:gd name="connsiteX4" fmla="*/ 600205 w 1295530"/>
              <a:gd name="connsiteY4" fmla="*/ 295275 h 657225"/>
              <a:gd name="connsiteX5" fmla="*/ 838330 w 1295530"/>
              <a:gd name="connsiteY5" fmla="*/ 514350 h 657225"/>
              <a:gd name="connsiteX6" fmla="*/ 1124080 w 1295530"/>
              <a:gd name="connsiteY6" fmla="*/ 628650 h 657225"/>
              <a:gd name="connsiteX7" fmla="*/ 1295530 w 1295530"/>
              <a:gd name="connsiteY7" fmla="*/ 647700 h 657225"/>
              <a:gd name="connsiteX0" fmla="*/ 19180 w 1295530"/>
              <a:gd name="connsiteY0" fmla="*/ 685867 h 685867"/>
              <a:gd name="connsiteX1" fmla="*/ 0 w 1295530"/>
              <a:gd name="connsiteY1" fmla="*/ 161925 h 685867"/>
              <a:gd name="connsiteX2" fmla="*/ 171321 w 1295530"/>
              <a:gd name="connsiteY2" fmla="*/ 0 h 685867"/>
              <a:gd name="connsiteX3" fmla="*/ 313677 w 1295530"/>
              <a:gd name="connsiteY3" fmla="*/ 66565 h 685867"/>
              <a:gd name="connsiteX4" fmla="*/ 600205 w 1295530"/>
              <a:gd name="connsiteY4" fmla="*/ 323917 h 685867"/>
              <a:gd name="connsiteX5" fmla="*/ 838330 w 1295530"/>
              <a:gd name="connsiteY5" fmla="*/ 542992 h 685867"/>
              <a:gd name="connsiteX6" fmla="*/ 1124080 w 1295530"/>
              <a:gd name="connsiteY6" fmla="*/ 657292 h 685867"/>
              <a:gd name="connsiteX7" fmla="*/ 1295530 w 1295530"/>
              <a:gd name="connsiteY7" fmla="*/ 676342 h 685867"/>
              <a:gd name="connsiteX0" fmla="*/ 19180 w 1295530"/>
              <a:gd name="connsiteY0" fmla="*/ 685867 h 685867"/>
              <a:gd name="connsiteX1" fmla="*/ 0 w 1295530"/>
              <a:gd name="connsiteY1" fmla="*/ 161925 h 685867"/>
              <a:gd name="connsiteX2" fmla="*/ 171321 w 1295530"/>
              <a:gd name="connsiteY2" fmla="*/ 0 h 685867"/>
              <a:gd name="connsiteX3" fmla="*/ 313677 w 1295530"/>
              <a:gd name="connsiteY3" fmla="*/ 66565 h 685867"/>
              <a:gd name="connsiteX4" fmla="*/ 600205 w 1295530"/>
              <a:gd name="connsiteY4" fmla="*/ 323917 h 685867"/>
              <a:gd name="connsiteX5" fmla="*/ 838330 w 1295530"/>
              <a:gd name="connsiteY5" fmla="*/ 542992 h 685867"/>
              <a:gd name="connsiteX6" fmla="*/ 1085462 w 1295530"/>
              <a:gd name="connsiteY6" fmla="*/ 619103 h 685867"/>
              <a:gd name="connsiteX7" fmla="*/ 1295530 w 1295530"/>
              <a:gd name="connsiteY7" fmla="*/ 676342 h 685867"/>
              <a:gd name="connsiteX0" fmla="*/ 19180 w 1256911"/>
              <a:gd name="connsiteY0" fmla="*/ 685867 h 685867"/>
              <a:gd name="connsiteX1" fmla="*/ 0 w 1256911"/>
              <a:gd name="connsiteY1" fmla="*/ 161925 h 685867"/>
              <a:gd name="connsiteX2" fmla="*/ 171321 w 1256911"/>
              <a:gd name="connsiteY2" fmla="*/ 0 h 685867"/>
              <a:gd name="connsiteX3" fmla="*/ 313677 w 1256911"/>
              <a:gd name="connsiteY3" fmla="*/ 66565 h 685867"/>
              <a:gd name="connsiteX4" fmla="*/ 600205 w 1256911"/>
              <a:gd name="connsiteY4" fmla="*/ 323917 h 685867"/>
              <a:gd name="connsiteX5" fmla="*/ 838330 w 1256911"/>
              <a:gd name="connsiteY5" fmla="*/ 542992 h 685867"/>
              <a:gd name="connsiteX6" fmla="*/ 1085462 w 1256911"/>
              <a:gd name="connsiteY6" fmla="*/ 619103 h 685867"/>
              <a:gd name="connsiteX7" fmla="*/ 1256911 w 1256911"/>
              <a:gd name="connsiteY7" fmla="*/ 647700 h 685867"/>
              <a:gd name="connsiteX0" fmla="*/ 19180 w 1314839"/>
              <a:gd name="connsiteY0" fmla="*/ 685867 h 720502"/>
              <a:gd name="connsiteX1" fmla="*/ 0 w 1314839"/>
              <a:gd name="connsiteY1" fmla="*/ 161925 h 720502"/>
              <a:gd name="connsiteX2" fmla="*/ 171321 w 1314839"/>
              <a:gd name="connsiteY2" fmla="*/ 0 h 720502"/>
              <a:gd name="connsiteX3" fmla="*/ 313677 w 1314839"/>
              <a:gd name="connsiteY3" fmla="*/ 66565 h 720502"/>
              <a:gd name="connsiteX4" fmla="*/ 600205 w 1314839"/>
              <a:gd name="connsiteY4" fmla="*/ 323917 h 720502"/>
              <a:gd name="connsiteX5" fmla="*/ 838330 w 1314839"/>
              <a:gd name="connsiteY5" fmla="*/ 542992 h 720502"/>
              <a:gd name="connsiteX6" fmla="*/ 1085462 w 1314839"/>
              <a:gd name="connsiteY6" fmla="*/ 619103 h 720502"/>
              <a:gd name="connsiteX7" fmla="*/ 1314839 w 1314839"/>
              <a:gd name="connsiteY7" fmla="*/ 720502 h 720502"/>
              <a:gd name="connsiteX0" fmla="*/ 19180 w 1314839"/>
              <a:gd name="connsiteY0" fmla="*/ 685867 h 720502"/>
              <a:gd name="connsiteX1" fmla="*/ 0 w 1314839"/>
              <a:gd name="connsiteY1" fmla="*/ 161925 h 720502"/>
              <a:gd name="connsiteX2" fmla="*/ 171321 w 1314839"/>
              <a:gd name="connsiteY2" fmla="*/ 0 h 720502"/>
              <a:gd name="connsiteX3" fmla="*/ 313677 w 1314839"/>
              <a:gd name="connsiteY3" fmla="*/ 66565 h 720502"/>
              <a:gd name="connsiteX4" fmla="*/ 600205 w 1314839"/>
              <a:gd name="connsiteY4" fmla="*/ 323917 h 720502"/>
              <a:gd name="connsiteX5" fmla="*/ 838330 w 1314839"/>
              <a:gd name="connsiteY5" fmla="*/ 542992 h 720502"/>
              <a:gd name="connsiteX6" fmla="*/ 1008224 w 1314839"/>
              <a:gd name="connsiteY6" fmla="*/ 671105 h 720502"/>
              <a:gd name="connsiteX7" fmla="*/ 1314839 w 1314839"/>
              <a:gd name="connsiteY7" fmla="*/ 720502 h 720502"/>
              <a:gd name="connsiteX0" fmla="*/ 19180 w 1314839"/>
              <a:gd name="connsiteY0" fmla="*/ 685867 h 720502"/>
              <a:gd name="connsiteX1" fmla="*/ 0 w 1314839"/>
              <a:gd name="connsiteY1" fmla="*/ 161925 h 720502"/>
              <a:gd name="connsiteX2" fmla="*/ 171321 w 1314839"/>
              <a:gd name="connsiteY2" fmla="*/ 0 h 720502"/>
              <a:gd name="connsiteX3" fmla="*/ 313677 w 1314839"/>
              <a:gd name="connsiteY3" fmla="*/ 66565 h 720502"/>
              <a:gd name="connsiteX4" fmla="*/ 600205 w 1314839"/>
              <a:gd name="connsiteY4" fmla="*/ 323917 h 720502"/>
              <a:gd name="connsiteX5" fmla="*/ 751438 w 1314839"/>
              <a:gd name="connsiteY5" fmla="*/ 542992 h 720502"/>
              <a:gd name="connsiteX6" fmla="*/ 1008224 w 1314839"/>
              <a:gd name="connsiteY6" fmla="*/ 671105 h 720502"/>
              <a:gd name="connsiteX7" fmla="*/ 1314839 w 1314839"/>
              <a:gd name="connsiteY7" fmla="*/ 720502 h 720502"/>
              <a:gd name="connsiteX0" fmla="*/ 19180 w 1314839"/>
              <a:gd name="connsiteY0" fmla="*/ 685867 h 720502"/>
              <a:gd name="connsiteX1" fmla="*/ 0 w 1314839"/>
              <a:gd name="connsiteY1" fmla="*/ 161925 h 720502"/>
              <a:gd name="connsiteX2" fmla="*/ 171321 w 1314839"/>
              <a:gd name="connsiteY2" fmla="*/ 0 h 720502"/>
              <a:gd name="connsiteX3" fmla="*/ 313677 w 1314839"/>
              <a:gd name="connsiteY3" fmla="*/ 66565 h 720502"/>
              <a:gd name="connsiteX4" fmla="*/ 580896 w 1314839"/>
              <a:gd name="connsiteY4" fmla="*/ 344717 h 720502"/>
              <a:gd name="connsiteX5" fmla="*/ 751438 w 1314839"/>
              <a:gd name="connsiteY5" fmla="*/ 542992 h 720502"/>
              <a:gd name="connsiteX6" fmla="*/ 1008224 w 1314839"/>
              <a:gd name="connsiteY6" fmla="*/ 671105 h 720502"/>
              <a:gd name="connsiteX7" fmla="*/ 1314839 w 1314839"/>
              <a:gd name="connsiteY7" fmla="*/ 720502 h 720502"/>
              <a:gd name="connsiteX0" fmla="*/ 19180 w 1314839"/>
              <a:gd name="connsiteY0" fmla="*/ 685867 h 720502"/>
              <a:gd name="connsiteX1" fmla="*/ 0 w 1314839"/>
              <a:gd name="connsiteY1" fmla="*/ 161925 h 720502"/>
              <a:gd name="connsiteX2" fmla="*/ 171321 w 1314839"/>
              <a:gd name="connsiteY2" fmla="*/ 0 h 720502"/>
              <a:gd name="connsiteX3" fmla="*/ 304023 w 1314839"/>
              <a:gd name="connsiteY3" fmla="*/ 97766 h 720502"/>
              <a:gd name="connsiteX4" fmla="*/ 580896 w 1314839"/>
              <a:gd name="connsiteY4" fmla="*/ 344717 h 720502"/>
              <a:gd name="connsiteX5" fmla="*/ 751438 w 1314839"/>
              <a:gd name="connsiteY5" fmla="*/ 542992 h 720502"/>
              <a:gd name="connsiteX6" fmla="*/ 1008224 w 1314839"/>
              <a:gd name="connsiteY6" fmla="*/ 671105 h 720502"/>
              <a:gd name="connsiteX7" fmla="*/ 1314839 w 1314839"/>
              <a:gd name="connsiteY7" fmla="*/ 720502 h 720502"/>
              <a:gd name="connsiteX0" fmla="*/ 19180 w 1314839"/>
              <a:gd name="connsiteY0" fmla="*/ 685867 h 720502"/>
              <a:gd name="connsiteX1" fmla="*/ 0 w 1314839"/>
              <a:gd name="connsiteY1" fmla="*/ 161925 h 720502"/>
              <a:gd name="connsiteX2" fmla="*/ 171321 w 1314839"/>
              <a:gd name="connsiteY2" fmla="*/ 0 h 720502"/>
              <a:gd name="connsiteX3" fmla="*/ 304023 w 1314839"/>
              <a:gd name="connsiteY3" fmla="*/ 97766 h 720502"/>
              <a:gd name="connsiteX4" fmla="*/ 580896 w 1314839"/>
              <a:gd name="connsiteY4" fmla="*/ 344717 h 720502"/>
              <a:gd name="connsiteX5" fmla="*/ 751438 w 1314839"/>
              <a:gd name="connsiteY5" fmla="*/ 532592 h 720502"/>
              <a:gd name="connsiteX6" fmla="*/ 1008224 w 1314839"/>
              <a:gd name="connsiteY6" fmla="*/ 671105 h 720502"/>
              <a:gd name="connsiteX7" fmla="*/ 1314839 w 1314839"/>
              <a:gd name="connsiteY7" fmla="*/ 720502 h 720502"/>
              <a:gd name="connsiteX0" fmla="*/ 19180 w 1314839"/>
              <a:gd name="connsiteY0" fmla="*/ 685867 h 720502"/>
              <a:gd name="connsiteX1" fmla="*/ 0 w 1314839"/>
              <a:gd name="connsiteY1" fmla="*/ 161925 h 720502"/>
              <a:gd name="connsiteX2" fmla="*/ 171321 w 1314839"/>
              <a:gd name="connsiteY2" fmla="*/ 0 h 720502"/>
              <a:gd name="connsiteX3" fmla="*/ 304023 w 1314839"/>
              <a:gd name="connsiteY3" fmla="*/ 97766 h 720502"/>
              <a:gd name="connsiteX4" fmla="*/ 580896 w 1314839"/>
              <a:gd name="connsiteY4" fmla="*/ 344717 h 720502"/>
              <a:gd name="connsiteX5" fmla="*/ 751438 w 1314839"/>
              <a:gd name="connsiteY5" fmla="*/ 532592 h 720502"/>
              <a:gd name="connsiteX6" fmla="*/ 988915 w 1314839"/>
              <a:gd name="connsiteY6" fmla="*/ 629504 h 720502"/>
              <a:gd name="connsiteX7" fmla="*/ 1314839 w 1314839"/>
              <a:gd name="connsiteY7" fmla="*/ 720502 h 720502"/>
              <a:gd name="connsiteX0" fmla="*/ 19180 w 1314839"/>
              <a:gd name="connsiteY0" fmla="*/ 685867 h 720502"/>
              <a:gd name="connsiteX1" fmla="*/ 0 w 1314839"/>
              <a:gd name="connsiteY1" fmla="*/ 161925 h 720502"/>
              <a:gd name="connsiteX2" fmla="*/ 171321 w 1314839"/>
              <a:gd name="connsiteY2" fmla="*/ 0 h 720502"/>
              <a:gd name="connsiteX3" fmla="*/ 304023 w 1314839"/>
              <a:gd name="connsiteY3" fmla="*/ 97766 h 720502"/>
              <a:gd name="connsiteX4" fmla="*/ 580896 w 1314839"/>
              <a:gd name="connsiteY4" fmla="*/ 344717 h 720502"/>
              <a:gd name="connsiteX5" fmla="*/ 751438 w 1314839"/>
              <a:gd name="connsiteY5" fmla="*/ 532592 h 720502"/>
              <a:gd name="connsiteX6" fmla="*/ 979261 w 1314839"/>
              <a:gd name="connsiteY6" fmla="*/ 639904 h 720502"/>
              <a:gd name="connsiteX7" fmla="*/ 1314839 w 1314839"/>
              <a:gd name="connsiteY7" fmla="*/ 720502 h 720502"/>
              <a:gd name="connsiteX0" fmla="*/ 9525 w 1305184"/>
              <a:gd name="connsiteY0" fmla="*/ 685867 h 720502"/>
              <a:gd name="connsiteX1" fmla="*/ 0 w 1305184"/>
              <a:gd name="connsiteY1" fmla="*/ 161926 h 720502"/>
              <a:gd name="connsiteX2" fmla="*/ 161666 w 1305184"/>
              <a:gd name="connsiteY2" fmla="*/ 0 h 720502"/>
              <a:gd name="connsiteX3" fmla="*/ 294368 w 1305184"/>
              <a:gd name="connsiteY3" fmla="*/ 97766 h 720502"/>
              <a:gd name="connsiteX4" fmla="*/ 571241 w 1305184"/>
              <a:gd name="connsiteY4" fmla="*/ 344717 h 720502"/>
              <a:gd name="connsiteX5" fmla="*/ 741783 w 1305184"/>
              <a:gd name="connsiteY5" fmla="*/ 532592 h 720502"/>
              <a:gd name="connsiteX6" fmla="*/ 969606 w 1305184"/>
              <a:gd name="connsiteY6" fmla="*/ 639904 h 720502"/>
              <a:gd name="connsiteX7" fmla="*/ 1305184 w 1305184"/>
              <a:gd name="connsiteY7" fmla="*/ 720502 h 720502"/>
              <a:gd name="connsiteX0" fmla="*/ 20692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305535 w 1316351"/>
              <a:gd name="connsiteY3" fmla="*/ 97766 h 720502"/>
              <a:gd name="connsiteX4" fmla="*/ 582408 w 1316351"/>
              <a:gd name="connsiteY4" fmla="*/ 344717 h 720502"/>
              <a:gd name="connsiteX5" fmla="*/ 752950 w 1316351"/>
              <a:gd name="connsiteY5" fmla="*/ 532592 h 720502"/>
              <a:gd name="connsiteX6" fmla="*/ 980773 w 1316351"/>
              <a:gd name="connsiteY6" fmla="*/ 639904 h 720502"/>
              <a:gd name="connsiteX7" fmla="*/ 1316351 w 1316351"/>
              <a:gd name="connsiteY7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305535 w 1316351"/>
              <a:gd name="connsiteY3" fmla="*/ 97766 h 720502"/>
              <a:gd name="connsiteX4" fmla="*/ 582408 w 1316351"/>
              <a:gd name="connsiteY4" fmla="*/ 344717 h 720502"/>
              <a:gd name="connsiteX5" fmla="*/ 752950 w 1316351"/>
              <a:gd name="connsiteY5" fmla="*/ 532592 h 720502"/>
              <a:gd name="connsiteX6" fmla="*/ 980773 w 1316351"/>
              <a:gd name="connsiteY6" fmla="*/ 639904 h 720502"/>
              <a:gd name="connsiteX7" fmla="*/ 1316351 w 1316351"/>
              <a:gd name="connsiteY7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260867 w 1316351"/>
              <a:gd name="connsiteY3" fmla="*/ 40627 h 720502"/>
              <a:gd name="connsiteX4" fmla="*/ 582408 w 1316351"/>
              <a:gd name="connsiteY4" fmla="*/ 344717 h 720502"/>
              <a:gd name="connsiteX5" fmla="*/ 752950 w 1316351"/>
              <a:gd name="connsiteY5" fmla="*/ 532592 h 720502"/>
              <a:gd name="connsiteX6" fmla="*/ 980773 w 1316351"/>
              <a:gd name="connsiteY6" fmla="*/ 639904 h 720502"/>
              <a:gd name="connsiteX7" fmla="*/ 1316351 w 1316351"/>
              <a:gd name="connsiteY7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260867 w 1316351"/>
              <a:gd name="connsiteY3" fmla="*/ 40627 h 720502"/>
              <a:gd name="connsiteX4" fmla="*/ 576824 w 1316351"/>
              <a:gd name="connsiteY4" fmla="*/ 320658 h 720502"/>
              <a:gd name="connsiteX5" fmla="*/ 752950 w 1316351"/>
              <a:gd name="connsiteY5" fmla="*/ 532592 h 720502"/>
              <a:gd name="connsiteX6" fmla="*/ 980773 w 1316351"/>
              <a:gd name="connsiteY6" fmla="*/ 639904 h 720502"/>
              <a:gd name="connsiteX7" fmla="*/ 1316351 w 1316351"/>
              <a:gd name="connsiteY7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260867 w 1316351"/>
              <a:gd name="connsiteY3" fmla="*/ 40627 h 720502"/>
              <a:gd name="connsiteX4" fmla="*/ 576824 w 1316351"/>
              <a:gd name="connsiteY4" fmla="*/ 320658 h 720502"/>
              <a:gd name="connsiteX5" fmla="*/ 752950 w 1316351"/>
              <a:gd name="connsiteY5" fmla="*/ 532592 h 720502"/>
              <a:gd name="connsiteX6" fmla="*/ 980773 w 1316351"/>
              <a:gd name="connsiteY6" fmla="*/ 639904 h 720502"/>
              <a:gd name="connsiteX7" fmla="*/ 1316351 w 1316351"/>
              <a:gd name="connsiteY7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260867 w 1316351"/>
              <a:gd name="connsiteY3" fmla="*/ 40627 h 720502"/>
              <a:gd name="connsiteX4" fmla="*/ 576824 w 1316351"/>
              <a:gd name="connsiteY4" fmla="*/ 320658 h 720502"/>
              <a:gd name="connsiteX5" fmla="*/ 755742 w 1316351"/>
              <a:gd name="connsiteY5" fmla="*/ 511541 h 720502"/>
              <a:gd name="connsiteX6" fmla="*/ 980773 w 1316351"/>
              <a:gd name="connsiteY6" fmla="*/ 639904 h 720502"/>
              <a:gd name="connsiteX7" fmla="*/ 1316351 w 1316351"/>
              <a:gd name="connsiteY7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260867 w 1316351"/>
              <a:gd name="connsiteY3" fmla="*/ 40627 h 720502"/>
              <a:gd name="connsiteX4" fmla="*/ 576824 w 1316351"/>
              <a:gd name="connsiteY4" fmla="*/ 320658 h 720502"/>
              <a:gd name="connsiteX5" fmla="*/ 755742 w 1316351"/>
              <a:gd name="connsiteY5" fmla="*/ 511541 h 720502"/>
              <a:gd name="connsiteX6" fmla="*/ 857938 w 1316351"/>
              <a:gd name="connsiteY6" fmla="*/ 585772 h 720502"/>
              <a:gd name="connsiteX7" fmla="*/ 1316351 w 1316351"/>
              <a:gd name="connsiteY7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260867 w 1316351"/>
              <a:gd name="connsiteY3" fmla="*/ 40627 h 720502"/>
              <a:gd name="connsiteX4" fmla="*/ 576824 w 1316351"/>
              <a:gd name="connsiteY4" fmla="*/ 320658 h 720502"/>
              <a:gd name="connsiteX5" fmla="*/ 755742 w 1316351"/>
              <a:gd name="connsiteY5" fmla="*/ 511541 h 720502"/>
              <a:gd name="connsiteX6" fmla="*/ 857938 w 1316351"/>
              <a:gd name="connsiteY6" fmla="*/ 585772 h 720502"/>
              <a:gd name="connsiteX7" fmla="*/ 1092782 w 1316351"/>
              <a:gd name="connsiteY7" fmla="*/ 649792 h 720502"/>
              <a:gd name="connsiteX8" fmla="*/ 1316351 w 1316351"/>
              <a:gd name="connsiteY8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260867 w 1316351"/>
              <a:gd name="connsiteY3" fmla="*/ 40627 h 720502"/>
              <a:gd name="connsiteX4" fmla="*/ 576824 w 1316351"/>
              <a:gd name="connsiteY4" fmla="*/ 320658 h 720502"/>
              <a:gd name="connsiteX5" fmla="*/ 755742 w 1316351"/>
              <a:gd name="connsiteY5" fmla="*/ 511541 h 720502"/>
              <a:gd name="connsiteX6" fmla="*/ 857938 w 1316351"/>
              <a:gd name="connsiteY6" fmla="*/ 585772 h 720502"/>
              <a:gd name="connsiteX7" fmla="*/ 1081615 w 1316351"/>
              <a:gd name="connsiteY7" fmla="*/ 670843 h 720502"/>
              <a:gd name="connsiteX8" fmla="*/ 1316351 w 1316351"/>
              <a:gd name="connsiteY8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260867 w 1316351"/>
              <a:gd name="connsiteY3" fmla="*/ 40627 h 720502"/>
              <a:gd name="connsiteX4" fmla="*/ 576824 w 1316351"/>
              <a:gd name="connsiteY4" fmla="*/ 320658 h 720502"/>
              <a:gd name="connsiteX5" fmla="*/ 755742 w 1316351"/>
              <a:gd name="connsiteY5" fmla="*/ 511541 h 720502"/>
              <a:gd name="connsiteX6" fmla="*/ 857938 w 1316351"/>
              <a:gd name="connsiteY6" fmla="*/ 585772 h 720502"/>
              <a:gd name="connsiteX7" fmla="*/ 1081615 w 1316351"/>
              <a:gd name="connsiteY7" fmla="*/ 670843 h 720502"/>
              <a:gd name="connsiteX8" fmla="*/ 1316351 w 1316351"/>
              <a:gd name="connsiteY8" fmla="*/ 720502 h 720502"/>
              <a:gd name="connsiteX0" fmla="*/ 1150 w 1299601"/>
              <a:gd name="connsiteY0" fmla="*/ 685867 h 708473"/>
              <a:gd name="connsiteX1" fmla="*/ 0 w 1299601"/>
              <a:gd name="connsiteY1" fmla="*/ 161926 h 708473"/>
              <a:gd name="connsiteX2" fmla="*/ 172833 w 1299601"/>
              <a:gd name="connsiteY2" fmla="*/ 0 h 708473"/>
              <a:gd name="connsiteX3" fmla="*/ 260867 w 1299601"/>
              <a:gd name="connsiteY3" fmla="*/ 40627 h 708473"/>
              <a:gd name="connsiteX4" fmla="*/ 576824 w 1299601"/>
              <a:gd name="connsiteY4" fmla="*/ 320658 h 708473"/>
              <a:gd name="connsiteX5" fmla="*/ 755742 w 1299601"/>
              <a:gd name="connsiteY5" fmla="*/ 511541 h 708473"/>
              <a:gd name="connsiteX6" fmla="*/ 857938 w 1299601"/>
              <a:gd name="connsiteY6" fmla="*/ 585772 h 708473"/>
              <a:gd name="connsiteX7" fmla="*/ 1081615 w 1299601"/>
              <a:gd name="connsiteY7" fmla="*/ 670843 h 708473"/>
              <a:gd name="connsiteX8" fmla="*/ 1299601 w 1299601"/>
              <a:gd name="connsiteY8" fmla="*/ 708473 h 708473"/>
              <a:gd name="connsiteX0" fmla="*/ 1150 w 1299601"/>
              <a:gd name="connsiteY0" fmla="*/ 685867 h 708473"/>
              <a:gd name="connsiteX1" fmla="*/ 0 w 1299601"/>
              <a:gd name="connsiteY1" fmla="*/ 161926 h 708473"/>
              <a:gd name="connsiteX2" fmla="*/ 172833 w 1299601"/>
              <a:gd name="connsiteY2" fmla="*/ 0 h 708473"/>
              <a:gd name="connsiteX3" fmla="*/ 260867 w 1299601"/>
              <a:gd name="connsiteY3" fmla="*/ 40627 h 708473"/>
              <a:gd name="connsiteX4" fmla="*/ 576824 w 1299601"/>
              <a:gd name="connsiteY4" fmla="*/ 320658 h 708473"/>
              <a:gd name="connsiteX5" fmla="*/ 755742 w 1299601"/>
              <a:gd name="connsiteY5" fmla="*/ 511541 h 708473"/>
              <a:gd name="connsiteX6" fmla="*/ 857938 w 1299601"/>
              <a:gd name="connsiteY6" fmla="*/ 585772 h 708473"/>
              <a:gd name="connsiteX7" fmla="*/ 1084406 w 1299601"/>
              <a:gd name="connsiteY7" fmla="*/ 667836 h 708473"/>
              <a:gd name="connsiteX8" fmla="*/ 1299601 w 1299601"/>
              <a:gd name="connsiteY8" fmla="*/ 708473 h 708473"/>
              <a:gd name="connsiteX0" fmla="*/ 1150 w 1299601"/>
              <a:gd name="connsiteY0" fmla="*/ 711199 h 733805"/>
              <a:gd name="connsiteX1" fmla="*/ 0 w 1299601"/>
              <a:gd name="connsiteY1" fmla="*/ 187258 h 733805"/>
              <a:gd name="connsiteX2" fmla="*/ 172833 w 1299601"/>
              <a:gd name="connsiteY2" fmla="*/ 25332 h 733805"/>
              <a:gd name="connsiteX3" fmla="*/ 260867 w 1299601"/>
              <a:gd name="connsiteY3" fmla="*/ 65959 h 733805"/>
              <a:gd name="connsiteX4" fmla="*/ 576824 w 1299601"/>
              <a:gd name="connsiteY4" fmla="*/ 345990 h 733805"/>
              <a:gd name="connsiteX5" fmla="*/ 755742 w 1299601"/>
              <a:gd name="connsiteY5" fmla="*/ 536873 h 733805"/>
              <a:gd name="connsiteX6" fmla="*/ 857938 w 1299601"/>
              <a:gd name="connsiteY6" fmla="*/ 611104 h 733805"/>
              <a:gd name="connsiteX7" fmla="*/ 1084406 w 1299601"/>
              <a:gd name="connsiteY7" fmla="*/ 693168 h 733805"/>
              <a:gd name="connsiteX8" fmla="*/ 1299601 w 1299601"/>
              <a:gd name="connsiteY8" fmla="*/ 733805 h 733805"/>
              <a:gd name="connsiteX0" fmla="*/ 1150 w 1299601"/>
              <a:gd name="connsiteY0" fmla="*/ 691205 h 713811"/>
              <a:gd name="connsiteX1" fmla="*/ 0 w 1299601"/>
              <a:gd name="connsiteY1" fmla="*/ 167264 h 713811"/>
              <a:gd name="connsiteX2" fmla="*/ 153292 w 1299601"/>
              <a:gd name="connsiteY2" fmla="*/ 35411 h 713811"/>
              <a:gd name="connsiteX3" fmla="*/ 260867 w 1299601"/>
              <a:gd name="connsiteY3" fmla="*/ 45965 h 713811"/>
              <a:gd name="connsiteX4" fmla="*/ 576824 w 1299601"/>
              <a:gd name="connsiteY4" fmla="*/ 325996 h 713811"/>
              <a:gd name="connsiteX5" fmla="*/ 755742 w 1299601"/>
              <a:gd name="connsiteY5" fmla="*/ 516879 h 713811"/>
              <a:gd name="connsiteX6" fmla="*/ 857938 w 1299601"/>
              <a:gd name="connsiteY6" fmla="*/ 591110 h 713811"/>
              <a:gd name="connsiteX7" fmla="*/ 1084406 w 1299601"/>
              <a:gd name="connsiteY7" fmla="*/ 673174 h 713811"/>
              <a:gd name="connsiteX8" fmla="*/ 1299601 w 1299601"/>
              <a:gd name="connsiteY8" fmla="*/ 713811 h 713811"/>
              <a:gd name="connsiteX0" fmla="*/ 1150 w 1299601"/>
              <a:gd name="connsiteY0" fmla="*/ 677530 h 700136"/>
              <a:gd name="connsiteX1" fmla="*/ 0 w 1299601"/>
              <a:gd name="connsiteY1" fmla="*/ 153589 h 700136"/>
              <a:gd name="connsiteX2" fmla="*/ 153292 w 1299601"/>
              <a:gd name="connsiteY2" fmla="*/ 21736 h 700136"/>
              <a:gd name="connsiteX3" fmla="*/ 260867 w 1299601"/>
              <a:gd name="connsiteY3" fmla="*/ 32290 h 700136"/>
              <a:gd name="connsiteX4" fmla="*/ 576824 w 1299601"/>
              <a:gd name="connsiteY4" fmla="*/ 312321 h 700136"/>
              <a:gd name="connsiteX5" fmla="*/ 755742 w 1299601"/>
              <a:gd name="connsiteY5" fmla="*/ 503204 h 700136"/>
              <a:gd name="connsiteX6" fmla="*/ 857938 w 1299601"/>
              <a:gd name="connsiteY6" fmla="*/ 577435 h 700136"/>
              <a:gd name="connsiteX7" fmla="*/ 1084406 w 1299601"/>
              <a:gd name="connsiteY7" fmla="*/ 659499 h 700136"/>
              <a:gd name="connsiteX8" fmla="*/ 1299601 w 1299601"/>
              <a:gd name="connsiteY8" fmla="*/ 700136 h 700136"/>
              <a:gd name="connsiteX0" fmla="*/ 1150 w 1299601"/>
              <a:gd name="connsiteY0" fmla="*/ 678554 h 701160"/>
              <a:gd name="connsiteX1" fmla="*/ 0 w 1299601"/>
              <a:gd name="connsiteY1" fmla="*/ 154613 h 701160"/>
              <a:gd name="connsiteX2" fmla="*/ 153292 w 1299601"/>
              <a:gd name="connsiteY2" fmla="*/ 22760 h 701160"/>
              <a:gd name="connsiteX3" fmla="*/ 260867 w 1299601"/>
              <a:gd name="connsiteY3" fmla="*/ 33314 h 701160"/>
              <a:gd name="connsiteX4" fmla="*/ 576824 w 1299601"/>
              <a:gd name="connsiteY4" fmla="*/ 313345 h 701160"/>
              <a:gd name="connsiteX5" fmla="*/ 755742 w 1299601"/>
              <a:gd name="connsiteY5" fmla="*/ 504228 h 701160"/>
              <a:gd name="connsiteX6" fmla="*/ 857938 w 1299601"/>
              <a:gd name="connsiteY6" fmla="*/ 578459 h 701160"/>
              <a:gd name="connsiteX7" fmla="*/ 1084406 w 1299601"/>
              <a:gd name="connsiteY7" fmla="*/ 660523 h 701160"/>
              <a:gd name="connsiteX8" fmla="*/ 1299601 w 1299601"/>
              <a:gd name="connsiteY8" fmla="*/ 701160 h 701160"/>
              <a:gd name="connsiteX0" fmla="*/ 1150 w 1299601"/>
              <a:gd name="connsiteY0" fmla="*/ 673829 h 696435"/>
              <a:gd name="connsiteX1" fmla="*/ 0 w 1299601"/>
              <a:gd name="connsiteY1" fmla="*/ 149888 h 696435"/>
              <a:gd name="connsiteX2" fmla="*/ 139333 w 1299601"/>
              <a:gd name="connsiteY2" fmla="*/ 30065 h 696435"/>
              <a:gd name="connsiteX3" fmla="*/ 260867 w 1299601"/>
              <a:gd name="connsiteY3" fmla="*/ 28589 h 696435"/>
              <a:gd name="connsiteX4" fmla="*/ 576824 w 1299601"/>
              <a:gd name="connsiteY4" fmla="*/ 308620 h 696435"/>
              <a:gd name="connsiteX5" fmla="*/ 755742 w 1299601"/>
              <a:gd name="connsiteY5" fmla="*/ 499503 h 696435"/>
              <a:gd name="connsiteX6" fmla="*/ 857938 w 1299601"/>
              <a:gd name="connsiteY6" fmla="*/ 573734 h 696435"/>
              <a:gd name="connsiteX7" fmla="*/ 1084406 w 1299601"/>
              <a:gd name="connsiteY7" fmla="*/ 655798 h 696435"/>
              <a:gd name="connsiteX8" fmla="*/ 1299601 w 1299601"/>
              <a:gd name="connsiteY8" fmla="*/ 696435 h 696435"/>
              <a:gd name="connsiteX0" fmla="*/ 1150 w 1299601"/>
              <a:gd name="connsiteY0" fmla="*/ 671135 h 693741"/>
              <a:gd name="connsiteX1" fmla="*/ 0 w 1299601"/>
              <a:gd name="connsiteY1" fmla="*/ 147194 h 693741"/>
              <a:gd name="connsiteX2" fmla="*/ 57060 w 1299601"/>
              <a:gd name="connsiteY2" fmla="*/ 90737 h 693741"/>
              <a:gd name="connsiteX3" fmla="*/ 139333 w 1299601"/>
              <a:gd name="connsiteY3" fmla="*/ 27371 h 693741"/>
              <a:gd name="connsiteX4" fmla="*/ 260867 w 1299601"/>
              <a:gd name="connsiteY4" fmla="*/ 25895 h 693741"/>
              <a:gd name="connsiteX5" fmla="*/ 576824 w 1299601"/>
              <a:gd name="connsiteY5" fmla="*/ 305926 h 693741"/>
              <a:gd name="connsiteX6" fmla="*/ 755742 w 1299601"/>
              <a:gd name="connsiteY6" fmla="*/ 496809 h 693741"/>
              <a:gd name="connsiteX7" fmla="*/ 857938 w 1299601"/>
              <a:gd name="connsiteY7" fmla="*/ 571040 h 693741"/>
              <a:gd name="connsiteX8" fmla="*/ 1084406 w 1299601"/>
              <a:gd name="connsiteY8" fmla="*/ 653104 h 693741"/>
              <a:gd name="connsiteX9" fmla="*/ 1299601 w 1299601"/>
              <a:gd name="connsiteY9" fmla="*/ 693741 h 693741"/>
              <a:gd name="connsiteX0" fmla="*/ 1150 w 1299601"/>
              <a:gd name="connsiteY0" fmla="*/ 670518 h 693124"/>
              <a:gd name="connsiteX1" fmla="*/ 0 w 1299601"/>
              <a:gd name="connsiteY1" fmla="*/ 146577 h 693124"/>
              <a:gd name="connsiteX2" fmla="*/ 76602 w 1299601"/>
              <a:gd name="connsiteY2" fmla="*/ 75084 h 693124"/>
              <a:gd name="connsiteX3" fmla="*/ 139333 w 1299601"/>
              <a:gd name="connsiteY3" fmla="*/ 26754 h 693124"/>
              <a:gd name="connsiteX4" fmla="*/ 260867 w 1299601"/>
              <a:gd name="connsiteY4" fmla="*/ 25278 h 693124"/>
              <a:gd name="connsiteX5" fmla="*/ 576824 w 1299601"/>
              <a:gd name="connsiteY5" fmla="*/ 305309 h 693124"/>
              <a:gd name="connsiteX6" fmla="*/ 755742 w 1299601"/>
              <a:gd name="connsiteY6" fmla="*/ 496192 h 693124"/>
              <a:gd name="connsiteX7" fmla="*/ 857938 w 1299601"/>
              <a:gd name="connsiteY7" fmla="*/ 570423 h 693124"/>
              <a:gd name="connsiteX8" fmla="*/ 1084406 w 1299601"/>
              <a:gd name="connsiteY8" fmla="*/ 652487 h 693124"/>
              <a:gd name="connsiteX9" fmla="*/ 1299601 w 1299601"/>
              <a:gd name="connsiteY9" fmla="*/ 693124 h 693124"/>
              <a:gd name="connsiteX0" fmla="*/ 1150 w 1299601"/>
              <a:gd name="connsiteY0" fmla="*/ 670518 h 693124"/>
              <a:gd name="connsiteX1" fmla="*/ 0 w 1299601"/>
              <a:gd name="connsiteY1" fmla="*/ 146577 h 693124"/>
              <a:gd name="connsiteX2" fmla="*/ 76602 w 1299601"/>
              <a:gd name="connsiteY2" fmla="*/ 75084 h 693124"/>
              <a:gd name="connsiteX3" fmla="*/ 139333 w 1299601"/>
              <a:gd name="connsiteY3" fmla="*/ 26754 h 693124"/>
              <a:gd name="connsiteX4" fmla="*/ 260867 w 1299601"/>
              <a:gd name="connsiteY4" fmla="*/ 25278 h 693124"/>
              <a:gd name="connsiteX5" fmla="*/ 576824 w 1299601"/>
              <a:gd name="connsiteY5" fmla="*/ 305309 h 693124"/>
              <a:gd name="connsiteX6" fmla="*/ 755742 w 1299601"/>
              <a:gd name="connsiteY6" fmla="*/ 496192 h 693124"/>
              <a:gd name="connsiteX7" fmla="*/ 857938 w 1299601"/>
              <a:gd name="connsiteY7" fmla="*/ 570423 h 693124"/>
              <a:gd name="connsiteX8" fmla="*/ 1084406 w 1299601"/>
              <a:gd name="connsiteY8" fmla="*/ 652487 h 693124"/>
              <a:gd name="connsiteX9" fmla="*/ 1299601 w 1299601"/>
              <a:gd name="connsiteY9" fmla="*/ 693124 h 693124"/>
              <a:gd name="connsiteX0" fmla="*/ 3941 w 1302392"/>
              <a:gd name="connsiteY0" fmla="*/ 670518 h 693124"/>
              <a:gd name="connsiteX1" fmla="*/ 0 w 1302392"/>
              <a:gd name="connsiteY1" fmla="*/ 149584 h 693124"/>
              <a:gd name="connsiteX2" fmla="*/ 79393 w 1302392"/>
              <a:gd name="connsiteY2" fmla="*/ 75084 h 693124"/>
              <a:gd name="connsiteX3" fmla="*/ 142124 w 1302392"/>
              <a:gd name="connsiteY3" fmla="*/ 26754 h 693124"/>
              <a:gd name="connsiteX4" fmla="*/ 263658 w 1302392"/>
              <a:gd name="connsiteY4" fmla="*/ 25278 h 693124"/>
              <a:gd name="connsiteX5" fmla="*/ 579615 w 1302392"/>
              <a:gd name="connsiteY5" fmla="*/ 305309 h 693124"/>
              <a:gd name="connsiteX6" fmla="*/ 758533 w 1302392"/>
              <a:gd name="connsiteY6" fmla="*/ 496192 h 693124"/>
              <a:gd name="connsiteX7" fmla="*/ 860729 w 1302392"/>
              <a:gd name="connsiteY7" fmla="*/ 570423 h 693124"/>
              <a:gd name="connsiteX8" fmla="*/ 1087197 w 1302392"/>
              <a:gd name="connsiteY8" fmla="*/ 652487 h 693124"/>
              <a:gd name="connsiteX9" fmla="*/ 1302392 w 1302392"/>
              <a:gd name="connsiteY9" fmla="*/ 693124 h 693124"/>
              <a:gd name="connsiteX0" fmla="*/ 3941 w 1302392"/>
              <a:gd name="connsiteY0" fmla="*/ 670518 h 693124"/>
              <a:gd name="connsiteX1" fmla="*/ 0 w 1302392"/>
              <a:gd name="connsiteY1" fmla="*/ 149584 h 693124"/>
              <a:gd name="connsiteX2" fmla="*/ 79393 w 1302392"/>
              <a:gd name="connsiteY2" fmla="*/ 75084 h 693124"/>
              <a:gd name="connsiteX3" fmla="*/ 142124 w 1302392"/>
              <a:gd name="connsiteY3" fmla="*/ 26754 h 693124"/>
              <a:gd name="connsiteX4" fmla="*/ 263658 w 1302392"/>
              <a:gd name="connsiteY4" fmla="*/ 25278 h 693124"/>
              <a:gd name="connsiteX5" fmla="*/ 579615 w 1302392"/>
              <a:gd name="connsiteY5" fmla="*/ 305309 h 693124"/>
              <a:gd name="connsiteX6" fmla="*/ 758533 w 1302392"/>
              <a:gd name="connsiteY6" fmla="*/ 496192 h 693124"/>
              <a:gd name="connsiteX7" fmla="*/ 860729 w 1302392"/>
              <a:gd name="connsiteY7" fmla="*/ 570423 h 693124"/>
              <a:gd name="connsiteX8" fmla="*/ 1087197 w 1302392"/>
              <a:gd name="connsiteY8" fmla="*/ 652487 h 693124"/>
              <a:gd name="connsiteX9" fmla="*/ 1302392 w 1302392"/>
              <a:gd name="connsiteY9" fmla="*/ 693124 h 693124"/>
              <a:gd name="connsiteX0" fmla="*/ 3941 w 1302392"/>
              <a:gd name="connsiteY0" fmla="*/ 671009 h 693615"/>
              <a:gd name="connsiteX1" fmla="*/ 0 w 1302392"/>
              <a:gd name="connsiteY1" fmla="*/ 150075 h 693615"/>
              <a:gd name="connsiteX2" fmla="*/ 79393 w 1302392"/>
              <a:gd name="connsiteY2" fmla="*/ 87604 h 693615"/>
              <a:gd name="connsiteX3" fmla="*/ 142124 w 1302392"/>
              <a:gd name="connsiteY3" fmla="*/ 27245 h 693615"/>
              <a:gd name="connsiteX4" fmla="*/ 263658 w 1302392"/>
              <a:gd name="connsiteY4" fmla="*/ 25769 h 693615"/>
              <a:gd name="connsiteX5" fmla="*/ 579615 w 1302392"/>
              <a:gd name="connsiteY5" fmla="*/ 305800 h 693615"/>
              <a:gd name="connsiteX6" fmla="*/ 758533 w 1302392"/>
              <a:gd name="connsiteY6" fmla="*/ 496683 h 693615"/>
              <a:gd name="connsiteX7" fmla="*/ 860729 w 1302392"/>
              <a:gd name="connsiteY7" fmla="*/ 570914 h 693615"/>
              <a:gd name="connsiteX8" fmla="*/ 1087197 w 1302392"/>
              <a:gd name="connsiteY8" fmla="*/ 652978 h 693615"/>
              <a:gd name="connsiteX9" fmla="*/ 1302392 w 1302392"/>
              <a:gd name="connsiteY9" fmla="*/ 693615 h 693615"/>
              <a:gd name="connsiteX0" fmla="*/ 3941 w 1296809"/>
              <a:gd name="connsiteY0" fmla="*/ 671009 h 693615"/>
              <a:gd name="connsiteX1" fmla="*/ 0 w 1296809"/>
              <a:gd name="connsiteY1" fmla="*/ 150075 h 693615"/>
              <a:gd name="connsiteX2" fmla="*/ 79393 w 1296809"/>
              <a:gd name="connsiteY2" fmla="*/ 87604 h 693615"/>
              <a:gd name="connsiteX3" fmla="*/ 142124 w 1296809"/>
              <a:gd name="connsiteY3" fmla="*/ 27245 h 693615"/>
              <a:gd name="connsiteX4" fmla="*/ 263658 w 1296809"/>
              <a:gd name="connsiteY4" fmla="*/ 25769 h 693615"/>
              <a:gd name="connsiteX5" fmla="*/ 579615 w 1296809"/>
              <a:gd name="connsiteY5" fmla="*/ 305800 h 693615"/>
              <a:gd name="connsiteX6" fmla="*/ 758533 w 1296809"/>
              <a:gd name="connsiteY6" fmla="*/ 496683 h 693615"/>
              <a:gd name="connsiteX7" fmla="*/ 860729 w 1296809"/>
              <a:gd name="connsiteY7" fmla="*/ 570914 h 693615"/>
              <a:gd name="connsiteX8" fmla="*/ 1087197 w 1296809"/>
              <a:gd name="connsiteY8" fmla="*/ 652978 h 693615"/>
              <a:gd name="connsiteX9" fmla="*/ 1296809 w 1296809"/>
              <a:gd name="connsiteY9" fmla="*/ 693615 h 693615"/>
              <a:gd name="connsiteX0" fmla="*/ 3941 w 1254934"/>
              <a:gd name="connsiteY0" fmla="*/ 671009 h 681586"/>
              <a:gd name="connsiteX1" fmla="*/ 0 w 1254934"/>
              <a:gd name="connsiteY1" fmla="*/ 150075 h 681586"/>
              <a:gd name="connsiteX2" fmla="*/ 79393 w 1254934"/>
              <a:gd name="connsiteY2" fmla="*/ 87604 h 681586"/>
              <a:gd name="connsiteX3" fmla="*/ 142124 w 1254934"/>
              <a:gd name="connsiteY3" fmla="*/ 27245 h 681586"/>
              <a:gd name="connsiteX4" fmla="*/ 263658 w 1254934"/>
              <a:gd name="connsiteY4" fmla="*/ 25769 h 681586"/>
              <a:gd name="connsiteX5" fmla="*/ 579615 w 1254934"/>
              <a:gd name="connsiteY5" fmla="*/ 305800 h 681586"/>
              <a:gd name="connsiteX6" fmla="*/ 758533 w 1254934"/>
              <a:gd name="connsiteY6" fmla="*/ 496683 h 681586"/>
              <a:gd name="connsiteX7" fmla="*/ 860729 w 1254934"/>
              <a:gd name="connsiteY7" fmla="*/ 570914 h 681586"/>
              <a:gd name="connsiteX8" fmla="*/ 1087197 w 1254934"/>
              <a:gd name="connsiteY8" fmla="*/ 652978 h 681586"/>
              <a:gd name="connsiteX9" fmla="*/ 1254934 w 1254934"/>
              <a:gd name="connsiteY9" fmla="*/ 681586 h 681586"/>
              <a:gd name="connsiteX0" fmla="*/ 3941 w 1238183"/>
              <a:gd name="connsiteY0" fmla="*/ 671009 h 675572"/>
              <a:gd name="connsiteX1" fmla="*/ 0 w 1238183"/>
              <a:gd name="connsiteY1" fmla="*/ 150075 h 675572"/>
              <a:gd name="connsiteX2" fmla="*/ 79393 w 1238183"/>
              <a:gd name="connsiteY2" fmla="*/ 87604 h 675572"/>
              <a:gd name="connsiteX3" fmla="*/ 142124 w 1238183"/>
              <a:gd name="connsiteY3" fmla="*/ 27245 h 675572"/>
              <a:gd name="connsiteX4" fmla="*/ 263658 w 1238183"/>
              <a:gd name="connsiteY4" fmla="*/ 25769 h 675572"/>
              <a:gd name="connsiteX5" fmla="*/ 579615 w 1238183"/>
              <a:gd name="connsiteY5" fmla="*/ 305800 h 675572"/>
              <a:gd name="connsiteX6" fmla="*/ 758533 w 1238183"/>
              <a:gd name="connsiteY6" fmla="*/ 496683 h 675572"/>
              <a:gd name="connsiteX7" fmla="*/ 860729 w 1238183"/>
              <a:gd name="connsiteY7" fmla="*/ 570914 h 675572"/>
              <a:gd name="connsiteX8" fmla="*/ 1087197 w 1238183"/>
              <a:gd name="connsiteY8" fmla="*/ 652978 h 675572"/>
              <a:gd name="connsiteX9" fmla="*/ 1238183 w 1238183"/>
              <a:gd name="connsiteY9" fmla="*/ 675572 h 675572"/>
              <a:gd name="connsiteX0" fmla="*/ 3941 w 1238183"/>
              <a:gd name="connsiteY0" fmla="*/ 671009 h 675572"/>
              <a:gd name="connsiteX1" fmla="*/ 0 w 1238183"/>
              <a:gd name="connsiteY1" fmla="*/ 150075 h 675572"/>
              <a:gd name="connsiteX2" fmla="*/ 79393 w 1238183"/>
              <a:gd name="connsiteY2" fmla="*/ 87604 h 675572"/>
              <a:gd name="connsiteX3" fmla="*/ 142124 w 1238183"/>
              <a:gd name="connsiteY3" fmla="*/ 27245 h 675572"/>
              <a:gd name="connsiteX4" fmla="*/ 263658 w 1238183"/>
              <a:gd name="connsiteY4" fmla="*/ 25769 h 675572"/>
              <a:gd name="connsiteX5" fmla="*/ 579615 w 1238183"/>
              <a:gd name="connsiteY5" fmla="*/ 305800 h 675572"/>
              <a:gd name="connsiteX6" fmla="*/ 758533 w 1238183"/>
              <a:gd name="connsiteY6" fmla="*/ 496683 h 675572"/>
              <a:gd name="connsiteX7" fmla="*/ 860729 w 1238183"/>
              <a:gd name="connsiteY7" fmla="*/ 570914 h 675572"/>
              <a:gd name="connsiteX8" fmla="*/ 1087197 w 1238183"/>
              <a:gd name="connsiteY8" fmla="*/ 646964 h 675572"/>
              <a:gd name="connsiteX9" fmla="*/ 1238183 w 1238183"/>
              <a:gd name="connsiteY9" fmla="*/ 675572 h 675572"/>
              <a:gd name="connsiteX0" fmla="*/ 3941 w 1238183"/>
              <a:gd name="connsiteY0" fmla="*/ 658553 h 663116"/>
              <a:gd name="connsiteX1" fmla="*/ 0 w 1238183"/>
              <a:gd name="connsiteY1" fmla="*/ 137619 h 663116"/>
              <a:gd name="connsiteX2" fmla="*/ 79393 w 1238183"/>
              <a:gd name="connsiteY2" fmla="*/ 75148 h 663116"/>
              <a:gd name="connsiteX3" fmla="*/ 142124 w 1238183"/>
              <a:gd name="connsiteY3" fmla="*/ 14789 h 663116"/>
              <a:gd name="connsiteX4" fmla="*/ 311584 w 1238183"/>
              <a:gd name="connsiteY4" fmla="*/ 31279 h 663116"/>
              <a:gd name="connsiteX5" fmla="*/ 579615 w 1238183"/>
              <a:gd name="connsiteY5" fmla="*/ 293344 h 663116"/>
              <a:gd name="connsiteX6" fmla="*/ 758533 w 1238183"/>
              <a:gd name="connsiteY6" fmla="*/ 484227 h 663116"/>
              <a:gd name="connsiteX7" fmla="*/ 860729 w 1238183"/>
              <a:gd name="connsiteY7" fmla="*/ 558458 h 663116"/>
              <a:gd name="connsiteX8" fmla="*/ 1087197 w 1238183"/>
              <a:gd name="connsiteY8" fmla="*/ 634508 h 663116"/>
              <a:gd name="connsiteX9" fmla="*/ 1238183 w 1238183"/>
              <a:gd name="connsiteY9" fmla="*/ 663116 h 663116"/>
              <a:gd name="connsiteX0" fmla="*/ 3941 w 1238183"/>
              <a:gd name="connsiteY0" fmla="*/ 658553 h 663116"/>
              <a:gd name="connsiteX1" fmla="*/ 0 w 1238183"/>
              <a:gd name="connsiteY1" fmla="*/ 137619 h 663116"/>
              <a:gd name="connsiteX2" fmla="*/ 79393 w 1238183"/>
              <a:gd name="connsiteY2" fmla="*/ 75148 h 663116"/>
              <a:gd name="connsiteX3" fmla="*/ 142124 w 1238183"/>
              <a:gd name="connsiteY3" fmla="*/ 14789 h 663116"/>
              <a:gd name="connsiteX4" fmla="*/ 311584 w 1238183"/>
              <a:gd name="connsiteY4" fmla="*/ 31279 h 663116"/>
              <a:gd name="connsiteX5" fmla="*/ 570030 w 1238183"/>
              <a:gd name="connsiteY5" fmla="*/ 271784 h 663116"/>
              <a:gd name="connsiteX6" fmla="*/ 758533 w 1238183"/>
              <a:gd name="connsiteY6" fmla="*/ 484227 h 663116"/>
              <a:gd name="connsiteX7" fmla="*/ 860729 w 1238183"/>
              <a:gd name="connsiteY7" fmla="*/ 558458 h 663116"/>
              <a:gd name="connsiteX8" fmla="*/ 1087197 w 1238183"/>
              <a:gd name="connsiteY8" fmla="*/ 634508 h 663116"/>
              <a:gd name="connsiteX9" fmla="*/ 1238183 w 1238183"/>
              <a:gd name="connsiteY9" fmla="*/ 663116 h 663116"/>
              <a:gd name="connsiteX0" fmla="*/ 3941 w 1238183"/>
              <a:gd name="connsiteY0" fmla="*/ 658553 h 663116"/>
              <a:gd name="connsiteX1" fmla="*/ 0 w 1238183"/>
              <a:gd name="connsiteY1" fmla="*/ 137619 h 663116"/>
              <a:gd name="connsiteX2" fmla="*/ 79393 w 1238183"/>
              <a:gd name="connsiteY2" fmla="*/ 75148 h 663116"/>
              <a:gd name="connsiteX3" fmla="*/ 142124 w 1238183"/>
              <a:gd name="connsiteY3" fmla="*/ 14789 h 663116"/>
              <a:gd name="connsiteX4" fmla="*/ 311584 w 1238183"/>
              <a:gd name="connsiteY4" fmla="*/ 31279 h 663116"/>
              <a:gd name="connsiteX5" fmla="*/ 570030 w 1238183"/>
              <a:gd name="connsiteY5" fmla="*/ 271784 h 663116"/>
              <a:gd name="connsiteX6" fmla="*/ 761729 w 1238183"/>
              <a:gd name="connsiteY6" fmla="*/ 477041 h 663116"/>
              <a:gd name="connsiteX7" fmla="*/ 860729 w 1238183"/>
              <a:gd name="connsiteY7" fmla="*/ 558458 h 663116"/>
              <a:gd name="connsiteX8" fmla="*/ 1087197 w 1238183"/>
              <a:gd name="connsiteY8" fmla="*/ 634508 h 663116"/>
              <a:gd name="connsiteX9" fmla="*/ 1238183 w 1238183"/>
              <a:gd name="connsiteY9" fmla="*/ 663116 h 663116"/>
              <a:gd name="connsiteX0" fmla="*/ 3941 w 1238183"/>
              <a:gd name="connsiteY0" fmla="*/ 658553 h 663116"/>
              <a:gd name="connsiteX1" fmla="*/ 0 w 1238183"/>
              <a:gd name="connsiteY1" fmla="*/ 137619 h 663116"/>
              <a:gd name="connsiteX2" fmla="*/ 79393 w 1238183"/>
              <a:gd name="connsiteY2" fmla="*/ 75148 h 663116"/>
              <a:gd name="connsiteX3" fmla="*/ 142124 w 1238183"/>
              <a:gd name="connsiteY3" fmla="*/ 14789 h 663116"/>
              <a:gd name="connsiteX4" fmla="*/ 311584 w 1238183"/>
              <a:gd name="connsiteY4" fmla="*/ 31279 h 663116"/>
              <a:gd name="connsiteX5" fmla="*/ 570030 w 1238183"/>
              <a:gd name="connsiteY5" fmla="*/ 271784 h 663116"/>
              <a:gd name="connsiteX6" fmla="*/ 761729 w 1238183"/>
              <a:gd name="connsiteY6" fmla="*/ 477041 h 663116"/>
              <a:gd name="connsiteX7" fmla="*/ 860729 w 1238183"/>
              <a:gd name="connsiteY7" fmla="*/ 558458 h 663116"/>
              <a:gd name="connsiteX8" fmla="*/ 1087197 w 1238183"/>
              <a:gd name="connsiteY8" fmla="*/ 634508 h 663116"/>
              <a:gd name="connsiteX9" fmla="*/ 1238183 w 1238183"/>
              <a:gd name="connsiteY9" fmla="*/ 663116 h 663116"/>
              <a:gd name="connsiteX0" fmla="*/ 3941 w 1238183"/>
              <a:gd name="connsiteY0" fmla="*/ 658553 h 663116"/>
              <a:gd name="connsiteX1" fmla="*/ 0 w 1238183"/>
              <a:gd name="connsiteY1" fmla="*/ 137619 h 663116"/>
              <a:gd name="connsiteX2" fmla="*/ 79393 w 1238183"/>
              <a:gd name="connsiteY2" fmla="*/ 75148 h 663116"/>
              <a:gd name="connsiteX3" fmla="*/ 142124 w 1238183"/>
              <a:gd name="connsiteY3" fmla="*/ 14789 h 663116"/>
              <a:gd name="connsiteX4" fmla="*/ 311584 w 1238183"/>
              <a:gd name="connsiteY4" fmla="*/ 31279 h 663116"/>
              <a:gd name="connsiteX5" fmla="*/ 570030 w 1238183"/>
              <a:gd name="connsiteY5" fmla="*/ 271784 h 663116"/>
              <a:gd name="connsiteX6" fmla="*/ 761729 w 1238183"/>
              <a:gd name="connsiteY6" fmla="*/ 477041 h 663116"/>
              <a:gd name="connsiteX7" fmla="*/ 860729 w 1238183"/>
              <a:gd name="connsiteY7" fmla="*/ 558458 h 663116"/>
              <a:gd name="connsiteX8" fmla="*/ 1087197 w 1238183"/>
              <a:gd name="connsiteY8" fmla="*/ 634508 h 663116"/>
              <a:gd name="connsiteX9" fmla="*/ 1238183 w 1238183"/>
              <a:gd name="connsiteY9" fmla="*/ 663116 h 663116"/>
              <a:gd name="connsiteX0" fmla="*/ 3941 w 1238183"/>
              <a:gd name="connsiteY0" fmla="*/ 670613 h 675176"/>
              <a:gd name="connsiteX1" fmla="*/ 0 w 1238183"/>
              <a:gd name="connsiteY1" fmla="*/ 149679 h 675176"/>
              <a:gd name="connsiteX2" fmla="*/ 79393 w 1238183"/>
              <a:gd name="connsiteY2" fmla="*/ 87208 h 675176"/>
              <a:gd name="connsiteX3" fmla="*/ 190050 w 1238183"/>
              <a:gd name="connsiteY3" fmla="*/ 5290 h 675176"/>
              <a:gd name="connsiteX4" fmla="*/ 311584 w 1238183"/>
              <a:gd name="connsiteY4" fmla="*/ 43339 h 675176"/>
              <a:gd name="connsiteX5" fmla="*/ 570030 w 1238183"/>
              <a:gd name="connsiteY5" fmla="*/ 283844 h 675176"/>
              <a:gd name="connsiteX6" fmla="*/ 761729 w 1238183"/>
              <a:gd name="connsiteY6" fmla="*/ 489101 h 675176"/>
              <a:gd name="connsiteX7" fmla="*/ 860729 w 1238183"/>
              <a:gd name="connsiteY7" fmla="*/ 570518 h 675176"/>
              <a:gd name="connsiteX8" fmla="*/ 1087197 w 1238183"/>
              <a:gd name="connsiteY8" fmla="*/ 646568 h 675176"/>
              <a:gd name="connsiteX9" fmla="*/ 1238183 w 1238183"/>
              <a:gd name="connsiteY9" fmla="*/ 675176 h 675176"/>
              <a:gd name="connsiteX0" fmla="*/ 3941 w 1238183"/>
              <a:gd name="connsiteY0" fmla="*/ 672472 h 677035"/>
              <a:gd name="connsiteX1" fmla="*/ 0 w 1238183"/>
              <a:gd name="connsiteY1" fmla="*/ 151538 h 677035"/>
              <a:gd name="connsiteX2" fmla="*/ 98563 w 1238183"/>
              <a:gd name="connsiteY2" fmla="*/ 114221 h 677035"/>
              <a:gd name="connsiteX3" fmla="*/ 190050 w 1238183"/>
              <a:gd name="connsiteY3" fmla="*/ 7149 h 677035"/>
              <a:gd name="connsiteX4" fmla="*/ 311584 w 1238183"/>
              <a:gd name="connsiteY4" fmla="*/ 45198 h 677035"/>
              <a:gd name="connsiteX5" fmla="*/ 570030 w 1238183"/>
              <a:gd name="connsiteY5" fmla="*/ 285703 h 677035"/>
              <a:gd name="connsiteX6" fmla="*/ 761729 w 1238183"/>
              <a:gd name="connsiteY6" fmla="*/ 490960 h 677035"/>
              <a:gd name="connsiteX7" fmla="*/ 860729 w 1238183"/>
              <a:gd name="connsiteY7" fmla="*/ 572377 h 677035"/>
              <a:gd name="connsiteX8" fmla="*/ 1087197 w 1238183"/>
              <a:gd name="connsiteY8" fmla="*/ 648427 h 677035"/>
              <a:gd name="connsiteX9" fmla="*/ 1238183 w 1238183"/>
              <a:gd name="connsiteY9" fmla="*/ 677035 h 677035"/>
              <a:gd name="connsiteX0" fmla="*/ 12 w 1234254"/>
              <a:gd name="connsiteY0" fmla="*/ 672472 h 677035"/>
              <a:gd name="connsiteX1" fmla="*/ 8851 w 1234254"/>
              <a:gd name="connsiteY1" fmla="*/ 176691 h 677035"/>
              <a:gd name="connsiteX2" fmla="*/ 94634 w 1234254"/>
              <a:gd name="connsiteY2" fmla="*/ 114221 h 677035"/>
              <a:gd name="connsiteX3" fmla="*/ 186121 w 1234254"/>
              <a:gd name="connsiteY3" fmla="*/ 7149 h 677035"/>
              <a:gd name="connsiteX4" fmla="*/ 307655 w 1234254"/>
              <a:gd name="connsiteY4" fmla="*/ 45198 h 677035"/>
              <a:gd name="connsiteX5" fmla="*/ 566101 w 1234254"/>
              <a:gd name="connsiteY5" fmla="*/ 285703 h 677035"/>
              <a:gd name="connsiteX6" fmla="*/ 757800 w 1234254"/>
              <a:gd name="connsiteY6" fmla="*/ 490960 h 677035"/>
              <a:gd name="connsiteX7" fmla="*/ 856800 w 1234254"/>
              <a:gd name="connsiteY7" fmla="*/ 572377 h 677035"/>
              <a:gd name="connsiteX8" fmla="*/ 1083268 w 1234254"/>
              <a:gd name="connsiteY8" fmla="*/ 648427 h 677035"/>
              <a:gd name="connsiteX9" fmla="*/ 1234254 w 1234254"/>
              <a:gd name="connsiteY9" fmla="*/ 677035 h 677035"/>
              <a:gd name="connsiteX0" fmla="*/ 12 w 1234254"/>
              <a:gd name="connsiteY0" fmla="*/ 671411 h 675974"/>
              <a:gd name="connsiteX1" fmla="*/ 8851 w 1234254"/>
              <a:gd name="connsiteY1" fmla="*/ 175630 h 675974"/>
              <a:gd name="connsiteX2" fmla="*/ 104219 w 1234254"/>
              <a:gd name="connsiteY2" fmla="*/ 98786 h 675974"/>
              <a:gd name="connsiteX3" fmla="*/ 186121 w 1234254"/>
              <a:gd name="connsiteY3" fmla="*/ 6088 h 675974"/>
              <a:gd name="connsiteX4" fmla="*/ 307655 w 1234254"/>
              <a:gd name="connsiteY4" fmla="*/ 44137 h 675974"/>
              <a:gd name="connsiteX5" fmla="*/ 566101 w 1234254"/>
              <a:gd name="connsiteY5" fmla="*/ 284642 h 675974"/>
              <a:gd name="connsiteX6" fmla="*/ 757800 w 1234254"/>
              <a:gd name="connsiteY6" fmla="*/ 489899 h 675974"/>
              <a:gd name="connsiteX7" fmla="*/ 856800 w 1234254"/>
              <a:gd name="connsiteY7" fmla="*/ 571316 h 675974"/>
              <a:gd name="connsiteX8" fmla="*/ 1083268 w 1234254"/>
              <a:gd name="connsiteY8" fmla="*/ 647366 h 675974"/>
              <a:gd name="connsiteX9" fmla="*/ 1234254 w 1234254"/>
              <a:gd name="connsiteY9" fmla="*/ 675974 h 67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4254" h="675974">
                <a:moveTo>
                  <a:pt x="12" y="671411"/>
                </a:moveTo>
                <a:cubicBezTo>
                  <a:pt x="-371" y="496764"/>
                  <a:pt x="9234" y="350277"/>
                  <a:pt x="8851" y="175630"/>
                </a:cubicBezTo>
                <a:cubicBezTo>
                  <a:pt x="76794" y="117992"/>
                  <a:pt x="25163" y="157851"/>
                  <a:pt x="104219" y="98786"/>
                </a:cubicBezTo>
                <a:cubicBezTo>
                  <a:pt x="127441" y="78815"/>
                  <a:pt x="152215" y="15196"/>
                  <a:pt x="186121" y="6088"/>
                </a:cubicBezTo>
                <a:cubicBezTo>
                  <a:pt x="220027" y="-3020"/>
                  <a:pt x="240323" y="-9306"/>
                  <a:pt x="307655" y="44137"/>
                </a:cubicBezTo>
                <a:cubicBezTo>
                  <a:pt x="412974" y="137481"/>
                  <a:pt x="457990" y="176261"/>
                  <a:pt x="566101" y="284642"/>
                </a:cubicBezTo>
                <a:lnTo>
                  <a:pt x="757800" y="489899"/>
                </a:lnTo>
                <a:lnTo>
                  <a:pt x="856800" y="571316"/>
                </a:lnTo>
                <a:cubicBezTo>
                  <a:pt x="967435" y="618227"/>
                  <a:pt x="1007779" y="622016"/>
                  <a:pt x="1083268" y="647366"/>
                </a:cubicBezTo>
                <a:cubicBezTo>
                  <a:pt x="1136726" y="662083"/>
                  <a:pt x="1156009" y="659421"/>
                  <a:pt x="1234254" y="675974"/>
                </a:cubicBezTo>
              </a:path>
            </a:pathLst>
          </a:custGeom>
          <a:pattFill prst="ltVert">
            <a:fgClr>
              <a:srgbClr val="CC0099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cxnSp>
        <p:nvCxnSpPr>
          <p:cNvPr id="866" name="Straight Connector 865">
            <a:extLst>
              <a:ext uri="{FF2B5EF4-FFF2-40B4-BE49-F238E27FC236}">
                <a16:creationId xmlns:a16="http://schemas.microsoft.com/office/drawing/2014/main" id="{8729F64C-6041-4385-B339-2B670A5B9C99}"/>
              </a:ext>
            </a:extLst>
          </p:cNvPr>
          <p:cNvCxnSpPr>
            <a:cxnSpLocks/>
            <a:stCxn id="867" idx="0"/>
          </p:cNvCxnSpPr>
          <p:nvPr/>
        </p:nvCxnSpPr>
        <p:spPr>
          <a:xfrm>
            <a:off x="8437291" y="4075187"/>
            <a:ext cx="0" cy="82068"/>
          </a:xfrm>
          <a:prstGeom prst="line">
            <a:avLst/>
          </a:prstGeom>
          <a:ln w="12700">
            <a:solidFill>
              <a:srgbClr val="FF99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7" name="Freeform: Shape 866">
            <a:extLst>
              <a:ext uri="{FF2B5EF4-FFF2-40B4-BE49-F238E27FC236}">
                <a16:creationId xmlns:a16="http://schemas.microsoft.com/office/drawing/2014/main" id="{9A8A7341-144F-4B29-B5E9-703868892301}"/>
              </a:ext>
            </a:extLst>
          </p:cNvPr>
          <p:cNvSpPr/>
          <p:nvPr/>
        </p:nvSpPr>
        <p:spPr>
          <a:xfrm>
            <a:off x="8436106" y="3999533"/>
            <a:ext cx="299146" cy="75654"/>
          </a:xfrm>
          <a:custGeom>
            <a:avLst/>
            <a:gdLst>
              <a:gd name="connsiteX0" fmla="*/ 0 w 283684"/>
              <a:gd name="connsiteY0" fmla="*/ 71609 h 71609"/>
              <a:gd name="connsiteX1" fmla="*/ 5508 w 283684"/>
              <a:gd name="connsiteY1" fmla="*/ 0 h 71609"/>
              <a:gd name="connsiteX2" fmla="*/ 112923 w 283684"/>
              <a:gd name="connsiteY2" fmla="*/ 35804 h 71609"/>
              <a:gd name="connsiteX3" fmla="*/ 283684 w 283684"/>
              <a:gd name="connsiteY3" fmla="*/ 66101 h 71609"/>
              <a:gd name="connsiteX0" fmla="*/ 0 w 302964"/>
              <a:gd name="connsiteY0" fmla="*/ 71609 h 74363"/>
              <a:gd name="connsiteX1" fmla="*/ 5508 w 302964"/>
              <a:gd name="connsiteY1" fmla="*/ 0 h 74363"/>
              <a:gd name="connsiteX2" fmla="*/ 112923 w 302964"/>
              <a:gd name="connsiteY2" fmla="*/ 35804 h 74363"/>
              <a:gd name="connsiteX3" fmla="*/ 302964 w 302964"/>
              <a:gd name="connsiteY3" fmla="*/ 74363 h 74363"/>
              <a:gd name="connsiteX0" fmla="*/ 8264 w 311228"/>
              <a:gd name="connsiteY0" fmla="*/ 66101 h 68855"/>
              <a:gd name="connsiteX1" fmla="*/ 0 w 311228"/>
              <a:gd name="connsiteY1" fmla="*/ 0 h 68855"/>
              <a:gd name="connsiteX2" fmla="*/ 121187 w 311228"/>
              <a:gd name="connsiteY2" fmla="*/ 30296 h 68855"/>
              <a:gd name="connsiteX3" fmla="*/ 311228 w 311228"/>
              <a:gd name="connsiteY3" fmla="*/ 68855 h 68855"/>
              <a:gd name="connsiteX0" fmla="*/ 1120 w 304084"/>
              <a:gd name="connsiteY0" fmla="*/ 73245 h 75999"/>
              <a:gd name="connsiteX1" fmla="*/ 0 w 304084"/>
              <a:gd name="connsiteY1" fmla="*/ 0 h 75999"/>
              <a:gd name="connsiteX2" fmla="*/ 114043 w 304084"/>
              <a:gd name="connsiteY2" fmla="*/ 37440 h 75999"/>
              <a:gd name="connsiteX3" fmla="*/ 304084 w 304084"/>
              <a:gd name="connsiteY3" fmla="*/ 75999 h 75999"/>
              <a:gd name="connsiteX0" fmla="*/ 1120 w 254078"/>
              <a:gd name="connsiteY0" fmla="*/ 73245 h 73245"/>
              <a:gd name="connsiteX1" fmla="*/ 0 w 254078"/>
              <a:gd name="connsiteY1" fmla="*/ 0 h 73245"/>
              <a:gd name="connsiteX2" fmla="*/ 114043 w 254078"/>
              <a:gd name="connsiteY2" fmla="*/ 37440 h 73245"/>
              <a:gd name="connsiteX3" fmla="*/ 254078 w 254078"/>
              <a:gd name="connsiteY3" fmla="*/ 64093 h 73245"/>
              <a:gd name="connsiteX0" fmla="*/ 1120 w 282653"/>
              <a:gd name="connsiteY0" fmla="*/ 73245 h 73245"/>
              <a:gd name="connsiteX1" fmla="*/ 0 w 282653"/>
              <a:gd name="connsiteY1" fmla="*/ 0 h 73245"/>
              <a:gd name="connsiteX2" fmla="*/ 114043 w 282653"/>
              <a:gd name="connsiteY2" fmla="*/ 37440 h 73245"/>
              <a:gd name="connsiteX3" fmla="*/ 282653 w 282653"/>
              <a:gd name="connsiteY3" fmla="*/ 71237 h 7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653" h="73245">
                <a:moveTo>
                  <a:pt x="1120" y="73245"/>
                </a:moveTo>
                <a:cubicBezTo>
                  <a:pt x="747" y="48830"/>
                  <a:pt x="373" y="24415"/>
                  <a:pt x="0" y="0"/>
                </a:cubicBezTo>
                <a:lnTo>
                  <a:pt x="114043" y="37440"/>
                </a:lnTo>
                <a:lnTo>
                  <a:pt x="282653" y="71237"/>
                </a:lnTo>
              </a:path>
            </a:pathLst>
          </a:cu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868" name="Freeform: Shape 867">
            <a:extLst>
              <a:ext uri="{FF2B5EF4-FFF2-40B4-BE49-F238E27FC236}">
                <a16:creationId xmlns:a16="http://schemas.microsoft.com/office/drawing/2014/main" id="{6A456055-3152-4606-AA37-0770D62B0EA4}"/>
              </a:ext>
            </a:extLst>
          </p:cNvPr>
          <p:cNvSpPr/>
          <p:nvPr/>
        </p:nvSpPr>
        <p:spPr>
          <a:xfrm>
            <a:off x="10235185" y="3101975"/>
            <a:ext cx="838850" cy="970827"/>
          </a:xfrm>
          <a:custGeom>
            <a:avLst/>
            <a:gdLst>
              <a:gd name="connsiteX0" fmla="*/ 9525 w 1285875"/>
              <a:gd name="connsiteY0" fmla="*/ 657225 h 657225"/>
              <a:gd name="connsiteX1" fmla="*/ 0 w 1285875"/>
              <a:gd name="connsiteY1" fmla="*/ 161925 h 657225"/>
              <a:gd name="connsiteX2" fmla="*/ 180975 w 1285875"/>
              <a:gd name="connsiteY2" fmla="*/ 0 h 657225"/>
              <a:gd name="connsiteX3" fmla="*/ 361950 w 1285875"/>
              <a:gd name="connsiteY3" fmla="*/ 114300 h 657225"/>
              <a:gd name="connsiteX4" fmla="*/ 590550 w 1285875"/>
              <a:gd name="connsiteY4" fmla="*/ 295275 h 657225"/>
              <a:gd name="connsiteX5" fmla="*/ 828675 w 1285875"/>
              <a:gd name="connsiteY5" fmla="*/ 514350 h 657225"/>
              <a:gd name="connsiteX6" fmla="*/ 1114425 w 1285875"/>
              <a:gd name="connsiteY6" fmla="*/ 628650 h 657225"/>
              <a:gd name="connsiteX7" fmla="*/ 1285875 w 1285875"/>
              <a:gd name="connsiteY7" fmla="*/ 647700 h 657225"/>
              <a:gd name="connsiteX0" fmla="*/ 19180 w 1295530"/>
              <a:gd name="connsiteY0" fmla="*/ 657225 h 657225"/>
              <a:gd name="connsiteX1" fmla="*/ 0 w 1295530"/>
              <a:gd name="connsiteY1" fmla="*/ 133283 h 657225"/>
              <a:gd name="connsiteX2" fmla="*/ 190630 w 1295530"/>
              <a:gd name="connsiteY2" fmla="*/ 0 h 657225"/>
              <a:gd name="connsiteX3" fmla="*/ 371605 w 1295530"/>
              <a:gd name="connsiteY3" fmla="*/ 114300 h 657225"/>
              <a:gd name="connsiteX4" fmla="*/ 600205 w 1295530"/>
              <a:gd name="connsiteY4" fmla="*/ 295275 h 657225"/>
              <a:gd name="connsiteX5" fmla="*/ 838330 w 1295530"/>
              <a:gd name="connsiteY5" fmla="*/ 514350 h 657225"/>
              <a:gd name="connsiteX6" fmla="*/ 1124080 w 1295530"/>
              <a:gd name="connsiteY6" fmla="*/ 628650 h 657225"/>
              <a:gd name="connsiteX7" fmla="*/ 1295530 w 1295530"/>
              <a:gd name="connsiteY7" fmla="*/ 647700 h 657225"/>
              <a:gd name="connsiteX0" fmla="*/ 19180 w 1295530"/>
              <a:gd name="connsiteY0" fmla="*/ 657225 h 657225"/>
              <a:gd name="connsiteX1" fmla="*/ 0 w 1295530"/>
              <a:gd name="connsiteY1" fmla="*/ 133283 h 657225"/>
              <a:gd name="connsiteX2" fmla="*/ 152011 w 1295530"/>
              <a:gd name="connsiteY2" fmla="*/ 0 h 657225"/>
              <a:gd name="connsiteX3" fmla="*/ 371605 w 1295530"/>
              <a:gd name="connsiteY3" fmla="*/ 114300 h 657225"/>
              <a:gd name="connsiteX4" fmla="*/ 600205 w 1295530"/>
              <a:gd name="connsiteY4" fmla="*/ 295275 h 657225"/>
              <a:gd name="connsiteX5" fmla="*/ 838330 w 1295530"/>
              <a:gd name="connsiteY5" fmla="*/ 514350 h 657225"/>
              <a:gd name="connsiteX6" fmla="*/ 1124080 w 1295530"/>
              <a:gd name="connsiteY6" fmla="*/ 628650 h 657225"/>
              <a:gd name="connsiteX7" fmla="*/ 1295530 w 1295530"/>
              <a:gd name="connsiteY7" fmla="*/ 647700 h 657225"/>
              <a:gd name="connsiteX0" fmla="*/ 19180 w 1295530"/>
              <a:gd name="connsiteY0" fmla="*/ 657225 h 657225"/>
              <a:gd name="connsiteX1" fmla="*/ 0 w 1295530"/>
              <a:gd name="connsiteY1" fmla="*/ 133283 h 657225"/>
              <a:gd name="connsiteX2" fmla="*/ 152011 w 1295530"/>
              <a:gd name="connsiteY2" fmla="*/ 0 h 657225"/>
              <a:gd name="connsiteX3" fmla="*/ 313677 w 1295530"/>
              <a:gd name="connsiteY3" fmla="*/ 37923 h 657225"/>
              <a:gd name="connsiteX4" fmla="*/ 600205 w 1295530"/>
              <a:gd name="connsiteY4" fmla="*/ 295275 h 657225"/>
              <a:gd name="connsiteX5" fmla="*/ 838330 w 1295530"/>
              <a:gd name="connsiteY5" fmla="*/ 514350 h 657225"/>
              <a:gd name="connsiteX6" fmla="*/ 1124080 w 1295530"/>
              <a:gd name="connsiteY6" fmla="*/ 628650 h 657225"/>
              <a:gd name="connsiteX7" fmla="*/ 1295530 w 1295530"/>
              <a:gd name="connsiteY7" fmla="*/ 647700 h 657225"/>
              <a:gd name="connsiteX0" fmla="*/ 19180 w 1295530"/>
              <a:gd name="connsiteY0" fmla="*/ 685867 h 685867"/>
              <a:gd name="connsiteX1" fmla="*/ 0 w 1295530"/>
              <a:gd name="connsiteY1" fmla="*/ 161925 h 685867"/>
              <a:gd name="connsiteX2" fmla="*/ 171321 w 1295530"/>
              <a:gd name="connsiteY2" fmla="*/ 0 h 685867"/>
              <a:gd name="connsiteX3" fmla="*/ 313677 w 1295530"/>
              <a:gd name="connsiteY3" fmla="*/ 66565 h 685867"/>
              <a:gd name="connsiteX4" fmla="*/ 600205 w 1295530"/>
              <a:gd name="connsiteY4" fmla="*/ 323917 h 685867"/>
              <a:gd name="connsiteX5" fmla="*/ 838330 w 1295530"/>
              <a:gd name="connsiteY5" fmla="*/ 542992 h 685867"/>
              <a:gd name="connsiteX6" fmla="*/ 1124080 w 1295530"/>
              <a:gd name="connsiteY6" fmla="*/ 657292 h 685867"/>
              <a:gd name="connsiteX7" fmla="*/ 1295530 w 1295530"/>
              <a:gd name="connsiteY7" fmla="*/ 676342 h 685867"/>
              <a:gd name="connsiteX0" fmla="*/ 19180 w 1295530"/>
              <a:gd name="connsiteY0" fmla="*/ 685867 h 685867"/>
              <a:gd name="connsiteX1" fmla="*/ 0 w 1295530"/>
              <a:gd name="connsiteY1" fmla="*/ 161925 h 685867"/>
              <a:gd name="connsiteX2" fmla="*/ 171321 w 1295530"/>
              <a:gd name="connsiteY2" fmla="*/ 0 h 685867"/>
              <a:gd name="connsiteX3" fmla="*/ 313677 w 1295530"/>
              <a:gd name="connsiteY3" fmla="*/ 66565 h 685867"/>
              <a:gd name="connsiteX4" fmla="*/ 600205 w 1295530"/>
              <a:gd name="connsiteY4" fmla="*/ 323917 h 685867"/>
              <a:gd name="connsiteX5" fmla="*/ 838330 w 1295530"/>
              <a:gd name="connsiteY5" fmla="*/ 542992 h 685867"/>
              <a:gd name="connsiteX6" fmla="*/ 1085462 w 1295530"/>
              <a:gd name="connsiteY6" fmla="*/ 619103 h 685867"/>
              <a:gd name="connsiteX7" fmla="*/ 1295530 w 1295530"/>
              <a:gd name="connsiteY7" fmla="*/ 676342 h 685867"/>
              <a:gd name="connsiteX0" fmla="*/ 19180 w 1256911"/>
              <a:gd name="connsiteY0" fmla="*/ 685867 h 685867"/>
              <a:gd name="connsiteX1" fmla="*/ 0 w 1256911"/>
              <a:gd name="connsiteY1" fmla="*/ 161925 h 685867"/>
              <a:gd name="connsiteX2" fmla="*/ 171321 w 1256911"/>
              <a:gd name="connsiteY2" fmla="*/ 0 h 685867"/>
              <a:gd name="connsiteX3" fmla="*/ 313677 w 1256911"/>
              <a:gd name="connsiteY3" fmla="*/ 66565 h 685867"/>
              <a:gd name="connsiteX4" fmla="*/ 600205 w 1256911"/>
              <a:gd name="connsiteY4" fmla="*/ 323917 h 685867"/>
              <a:gd name="connsiteX5" fmla="*/ 838330 w 1256911"/>
              <a:gd name="connsiteY5" fmla="*/ 542992 h 685867"/>
              <a:gd name="connsiteX6" fmla="*/ 1085462 w 1256911"/>
              <a:gd name="connsiteY6" fmla="*/ 619103 h 685867"/>
              <a:gd name="connsiteX7" fmla="*/ 1256911 w 1256911"/>
              <a:gd name="connsiteY7" fmla="*/ 647700 h 685867"/>
              <a:gd name="connsiteX0" fmla="*/ 19180 w 1314839"/>
              <a:gd name="connsiteY0" fmla="*/ 685867 h 720502"/>
              <a:gd name="connsiteX1" fmla="*/ 0 w 1314839"/>
              <a:gd name="connsiteY1" fmla="*/ 161925 h 720502"/>
              <a:gd name="connsiteX2" fmla="*/ 171321 w 1314839"/>
              <a:gd name="connsiteY2" fmla="*/ 0 h 720502"/>
              <a:gd name="connsiteX3" fmla="*/ 313677 w 1314839"/>
              <a:gd name="connsiteY3" fmla="*/ 66565 h 720502"/>
              <a:gd name="connsiteX4" fmla="*/ 600205 w 1314839"/>
              <a:gd name="connsiteY4" fmla="*/ 323917 h 720502"/>
              <a:gd name="connsiteX5" fmla="*/ 838330 w 1314839"/>
              <a:gd name="connsiteY5" fmla="*/ 542992 h 720502"/>
              <a:gd name="connsiteX6" fmla="*/ 1085462 w 1314839"/>
              <a:gd name="connsiteY6" fmla="*/ 619103 h 720502"/>
              <a:gd name="connsiteX7" fmla="*/ 1314839 w 1314839"/>
              <a:gd name="connsiteY7" fmla="*/ 720502 h 720502"/>
              <a:gd name="connsiteX0" fmla="*/ 19180 w 1314839"/>
              <a:gd name="connsiteY0" fmla="*/ 685867 h 720502"/>
              <a:gd name="connsiteX1" fmla="*/ 0 w 1314839"/>
              <a:gd name="connsiteY1" fmla="*/ 161925 h 720502"/>
              <a:gd name="connsiteX2" fmla="*/ 171321 w 1314839"/>
              <a:gd name="connsiteY2" fmla="*/ 0 h 720502"/>
              <a:gd name="connsiteX3" fmla="*/ 313677 w 1314839"/>
              <a:gd name="connsiteY3" fmla="*/ 66565 h 720502"/>
              <a:gd name="connsiteX4" fmla="*/ 600205 w 1314839"/>
              <a:gd name="connsiteY4" fmla="*/ 323917 h 720502"/>
              <a:gd name="connsiteX5" fmla="*/ 838330 w 1314839"/>
              <a:gd name="connsiteY5" fmla="*/ 542992 h 720502"/>
              <a:gd name="connsiteX6" fmla="*/ 1008224 w 1314839"/>
              <a:gd name="connsiteY6" fmla="*/ 671105 h 720502"/>
              <a:gd name="connsiteX7" fmla="*/ 1314839 w 1314839"/>
              <a:gd name="connsiteY7" fmla="*/ 720502 h 720502"/>
              <a:gd name="connsiteX0" fmla="*/ 19180 w 1314839"/>
              <a:gd name="connsiteY0" fmla="*/ 685867 h 720502"/>
              <a:gd name="connsiteX1" fmla="*/ 0 w 1314839"/>
              <a:gd name="connsiteY1" fmla="*/ 161925 h 720502"/>
              <a:gd name="connsiteX2" fmla="*/ 171321 w 1314839"/>
              <a:gd name="connsiteY2" fmla="*/ 0 h 720502"/>
              <a:gd name="connsiteX3" fmla="*/ 313677 w 1314839"/>
              <a:gd name="connsiteY3" fmla="*/ 66565 h 720502"/>
              <a:gd name="connsiteX4" fmla="*/ 600205 w 1314839"/>
              <a:gd name="connsiteY4" fmla="*/ 323917 h 720502"/>
              <a:gd name="connsiteX5" fmla="*/ 751438 w 1314839"/>
              <a:gd name="connsiteY5" fmla="*/ 542992 h 720502"/>
              <a:gd name="connsiteX6" fmla="*/ 1008224 w 1314839"/>
              <a:gd name="connsiteY6" fmla="*/ 671105 h 720502"/>
              <a:gd name="connsiteX7" fmla="*/ 1314839 w 1314839"/>
              <a:gd name="connsiteY7" fmla="*/ 720502 h 720502"/>
              <a:gd name="connsiteX0" fmla="*/ 19180 w 1314839"/>
              <a:gd name="connsiteY0" fmla="*/ 685867 h 720502"/>
              <a:gd name="connsiteX1" fmla="*/ 0 w 1314839"/>
              <a:gd name="connsiteY1" fmla="*/ 161925 h 720502"/>
              <a:gd name="connsiteX2" fmla="*/ 171321 w 1314839"/>
              <a:gd name="connsiteY2" fmla="*/ 0 h 720502"/>
              <a:gd name="connsiteX3" fmla="*/ 313677 w 1314839"/>
              <a:gd name="connsiteY3" fmla="*/ 66565 h 720502"/>
              <a:gd name="connsiteX4" fmla="*/ 580896 w 1314839"/>
              <a:gd name="connsiteY4" fmla="*/ 344717 h 720502"/>
              <a:gd name="connsiteX5" fmla="*/ 751438 w 1314839"/>
              <a:gd name="connsiteY5" fmla="*/ 542992 h 720502"/>
              <a:gd name="connsiteX6" fmla="*/ 1008224 w 1314839"/>
              <a:gd name="connsiteY6" fmla="*/ 671105 h 720502"/>
              <a:gd name="connsiteX7" fmla="*/ 1314839 w 1314839"/>
              <a:gd name="connsiteY7" fmla="*/ 720502 h 720502"/>
              <a:gd name="connsiteX0" fmla="*/ 19180 w 1314839"/>
              <a:gd name="connsiteY0" fmla="*/ 685867 h 720502"/>
              <a:gd name="connsiteX1" fmla="*/ 0 w 1314839"/>
              <a:gd name="connsiteY1" fmla="*/ 161925 h 720502"/>
              <a:gd name="connsiteX2" fmla="*/ 171321 w 1314839"/>
              <a:gd name="connsiteY2" fmla="*/ 0 h 720502"/>
              <a:gd name="connsiteX3" fmla="*/ 304023 w 1314839"/>
              <a:gd name="connsiteY3" fmla="*/ 97766 h 720502"/>
              <a:gd name="connsiteX4" fmla="*/ 580896 w 1314839"/>
              <a:gd name="connsiteY4" fmla="*/ 344717 h 720502"/>
              <a:gd name="connsiteX5" fmla="*/ 751438 w 1314839"/>
              <a:gd name="connsiteY5" fmla="*/ 542992 h 720502"/>
              <a:gd name="connsiteX6" fmla="*/ 1008224 w 1314839"/>
              <a:gd name="connsiteY6" fmla="*/ 671105 h 720502"/>
              <a:gd name="connsiteX7" fmla="*/ 1314839 w 1314839"/>
              <a:gd name="connsiteY7" fmla="*/ 720502 h 720502"/>
              <a:gd name="connsiteX0" fmla="*/ 19180 w 1314839"/>
              <a:gd name="connsiteY0" fmla="*/ 685867 h 720502"/>
              <a:gd name="connsiteX1" fmla="*/ 0 w 1314839"/>
              <a:gd name="connsiteY1" fmla="*/ 161925 h 720502"/>
              <a:gd name="connsiteX2" fmla="*/ 171321 w 1314839"/>
              <a:gd name="connsiteY2" fmla="*/ 0 h 720502"/>
              <a:gd name="connsiteX3" fmla="*/ 304023 w 1314839"/>
              <a:gd name="connsiteY3" fmla="*/ 97766 h 720502"/>
              <a:gd name="connsiteX4" fmla="*/ 580896 w 1314839"/>
              <a:gd name="connsiteY4" fmla="*/ 344717 h 720502"/>
              <a:gd name="connsiteX5" fmla="*/ 751438 w 1314839"/>
              <a:gd name="connsiteY5" fmla="*/ 532592 h 720502"/>
              <a:gd name="connsiteX6" fmla="*/ 1008224 w 1314839"/>
              <a:gd name="connsiteY6" fmla="*/ 671105 h 720502"/>
              <a:gd name="connsiteX7" fmla="*/ 1314839 w 1314839"/>
              <a:gd name="connsiteY7" fmla="*/ 720502 h 720502"/>
              <a:gd name="connsiteX0" fmla="*/ 19180 w 1314839"/>
              <a:gd name="connsiteY0" fmla="*/ 685867 h 720502"/>
              <a:gd name="connsiteX1" fmla="*/ 0 w 1314839"/>
              <a:gd name="connsiteY1" fmla="*/ 161925 h 720502"/>
              <a:gd name="connsiteX2" fmla="*/ 171321 w 1314839"/>
              <a:gd name="connsiteY2" fmla="*/ 0 h 720502"/>
              <a:gd name="connsiteX3" fmla="*/ 304023 w 1314839"/>
              <a:gd name="connsiteY3" fmla="*/ 97766 h 720502"/>
              <a:gd name="connsiteX4" fmla="*/ 580896 w 1314839"/>
              <a:gd name="connsiteY4" fmla="*/ 344717 h 720502"/>
              <a:gd name="connsiteX5" fmla="*/ 751438 w 1314839"/>
              <a:gd name="connsiteY5" fmla="*/ 532592 h 720502"/>
              <a:gd name="connsiteX6" fmla="*/ 988915 w 1314839"/>
              <a:gd name="connsiteY6" fmla="*/ 629504 h 720502"/>
              <a:gd name="connsiteX7" fmla="*/ 1314839 w 1314839"/>
              <a:gd name="connsiteY7" fmla="*/ 720502 h 720502"/>
              <a:gd name="connsiteX0" fmla="*/ 19180 w 1314839"/>
              <a:gd name="connsiteY0" fmla="*/ 685867 h 720502"/>
              <a:gd name="connsiteX1" fmla="*/ 0 w 1314839"/>
              <a:gd name="connsiteY1" fmla="*/ 161925 h 720502"/>
              <a:gd name="connsiteX2" fmla="*/ 171321 w 1314839"/>
              <a:gd name="connsiteY2" fmla="*/ 0 h 720502"/>
              <a:gd name="connsiteX3" fmla="*/ 304023 w 1314839"/>
              <a:gd name="connsiteY3" fmla="*/ 97766 h 720502"/>
              <a:gd name="connsiteX4" fmla="*/ 580896 w 1314839"/>
              <a:gd name="connsiteY4" fmla="*/ 344717 h 720502"/>
              <a:gd name="connsiteX5" fmla="*/ 751438 w 1314839"/>
              <a:gd name="connsiteY5" fmla="*/ 532592 h 720502"/>
              <a:gd name="connsiteX6" fmla="*/ 979261 w 1314839"/>
              <a:gd name="connsiteY6" fmla="*/ 639904 h 720502"/>
              <a:gd name="connsiteX7" fmla="*/ 1314839 w 1314839"/>
              <a:gd name="connsiteY7" fmla="*/ 720502 h 720502"/>
              <a:gd name="connsiteX0" fmla="*/ 9525 w 1305184"/>
              <a:gd name="connsiteY0" fmla="*/ 685867 h 720502"/>
              <a:gd name="connsiteX1" fmla="*/ 0 w 1305184"/>
              <a:gd name="connsiteY1" fmla="*/ 161926 h 720502"/>
              <a:gd name="connsiteX2" fmla="*/ 161666 w 1305184"/>
              <a:gd name="connsiteY2" fmla="*/ 0 h 720502"/>
              <a:gd name="connsiteX3" fmla="*/ 294368 w 1305184"/>
              <a:gd name="connsiteY3" fmla="*/ 97766 h 720502"/>
              <a:gd name="connsiteX4" fmla="*/ 571241 w 1305184"/>
              <a:gd name="connsiteY4" fmla="*/ 344717 h 720502"/>
              <a:gd name="connsiteX5" fmla="*/ 741783 w 1305184"/>
              <a:gd name="connsiteY5" fmla="*/ 532592 h 720502"/>
              <a:gd name="connsiteX6" fmla="*/ 969606 w 1305184"/>
              <a:gd name="connsiteY6" fmla="*/ 639904 h 720502"/>
              <a:gd name="connsiteX7" fmla="*/ 1305184 w 1305184"/>
              <a:gd name="connsiteY7" fmla="*/ 720502 h 720502"/>
              <a:gd name="connsiteX0" fmla="*/ 20692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305535 w 1316351"/>
              <a:gd name="connsiteY3" fmla="*/ 97766 h 720502"/>
              <a:gd name="connsiteX4" fmla="*/ 582408 w 1316351"/>
              <a:gd name="connsiteY4" fmla="*/ 344717 h 720502"/>
              <a:gd name="connsiteX5" fmla="*/ 752950 w 1316351"/>
              <a:gd name="connsiteY5" fmla="*/ 532592 h 720502"/>
              <a:gd name="connsiteX6" fmla="*/ 980773 w 1316351"/>
              <a:gd name="connsiteY6" fmla="*/ 639904 h 720502"/>
              <a:gd name="connsiteX7" fmla="*/ 1316351 w 1316351"/>
              <a:gd name="connsiteY7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305535 w 1316351"/>
              <a:gd name="connsiteY3" fmla="*/ 97766 h 720502"/>
              <a:gd name="connsiteX4" fmla="*/ 582408 w 1316351"/>
              <a:gd name="connsiteY4" fmla="*/ 344717 h 720502"/>
              <a:gd name="connsiteX5" fmla="*/ 752950 w 1316351"/>
              <a:gd name="connsiteY5" fmla="*/ 532592 h 720502"/>
              <a:gd name="connsiteX6" fmla="*/ 980773 w 1316351"/>
              <a:gd name="connsiteY6" fmla="*/ 639904 h 720502"/>
              <a:gd name="connsiteX7" fmla="*/ 1316351 w 1316351"/>
              <a:gd name="connsiteY7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260867 w 1316351"/>
              <a:gd name="connsiteY3" fmla="*/ 40627 h 720502"/>
              <a:gd name="connsiteX4" fmla="*/ 582408 w 1316351"/>
              <a:gd name="connsiteY4" fmla="*/ 344717 h 720502"/>
              <a:gd name="connsiteX5" fmla="*/ 752950 w 1316351"/>
              <a:gd name="connsiteY5" fmla="*/ 532592 h 720502"/>
              <a:gd name="connsiteX6" fmla="*/ 980773 w 1316351"/>
              <a:gd name="connsiteY6" fmla="*/ 639904 h 720502"/>
              <a:gd name="connsiteX7" fmla="*/ 1316351 w 1316351"/>
              <a:gd name="connsiteY7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260867 w 1316351"/>
              <a:gd name="connsiteY3" fmla="*/ 40627 h 720502"/>
              <a:gd name="connsiteX4" fmla="*/ 576824 w 1316351"/>
              <a:gd name="connsiteY4" fmla="*/ 320658 h 720502"/>
              <a:gd name="connsiteX5" fmla="*/ 752950 w 1316351"/>
              <a:gd name="connsiteY5" fmla="*/ 532592 h 720502"/>
              <a:gd name="connsiteX6" fmla="*/ 980773 w 1316351"/>
              <a:gd name="connsiteY6" fmla="*/ 639904 h 720502"/>
              <a:gd name="connsiteX7" fmla="*/ 1316351 w 1316351"/>
              <a:gd name="connsiteY7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260867 w 1316351"/>
              <a:gd name="connsiteY3" fmla="*/ 40627 h 720502"/>
              <a:gd name="connsiteX4" fmla="*/ 576824 w 1316351"/>
              <a:gd name="connsiteY4" fmla="*/ 320658 h 720502"/>
              <a:gd name="connsiteX5" fmla="*/ 752950 w 1316351"/>
              <a:gd name="connsiteY5" fmla="*/ 532592 h 720502"/>
              <a:gd name="connsiteX6" fmla="*/ 980773 w 1316351"/>
              <a:gd name="connsiteY6" fmla="*/ 639904 h 720502"/>
              <a:gd name="connsiteX7" fmla="*/ 1316351 w 1316351"/>
              <a:gd name="connsiteY7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260867 w 1316351"/>
              <a:gd name="connsiteY3" fmla="*/ 40627 h 720502"/>
              <a:gd name="connsiteX4" fmla="*/ 576824 w 1316351"/>
              <a:gd name="connsiteY4" fmla="*/ 320658 h 720502"/>
              <a:gd name="connsiteX5" fmla="*/ 755742 w 1316351"/>
              <a:gd name="connsiteY5" fmla="*/ 511541 h 720502"/>
              <a:gd name="connsiteX6" fmla="*/ 980773 w 1316351"/>
              <a:gd name="connsiteY6" fmla="*/ 639904 h 720502"/>
              <a:gd name="connsiteX7" fmla="*/ 1316351 w 1316351"/>
              <a:gd name="connsiteY7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260867 w 1316351"/>
              <a:gd name="connsiteY3" fmla="*/ 40627 h 720502"/>
              <a:gd name="connsiteX4" fmla="*/ 576824 w 1316351"/>
              <a:gd name="connsiteY4" fmla="*/ 320658 h 720502"/>
              <a:gd name="connsiteX5" fmla="*/ 755742 w 1316351"/>
              <a:gd name="connsiteY5" fmla="*/ 511541 h 720502"/>
              <a:gd name="connsiteX6" fmla="*/ 857938 w 1316351"/>
              <a:gd name="connsiteY6" fmla="*/ 585772 h 720502"/>
              <a:gd name="connsiteX7" fmla="*/ 1316351 w 1316351"/>
              <a:gd name="connsiteY7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260867 w 1316351"/>
              <a:gd name="connsiteY3" fmla="*/ 40627 h 720502"/>
              <a:gd name="connsiteX4" fmla="*/ 576824 w 1316351"/>
              <a:gd name="connsiteY4" fmla="*/ 320658 h 720502"/>
              <a:gd name="connsiteX5" fmla="*/ 755742 w 1316351"/>
              <a:gd name="connsiteY5" fmla="*/ 511541 h 720502"/>
              <a:gd name="connsiteX6" fmla="*/ 857938 w 1316351"/>
              <a:gd name="connsiteY6" fmla="*/ 585772 h 720502"/>
              <a:gd name="connsiteX7" fmla="*/ 1092782 w 1316351"/>
              <a:gd name="connsiteY7" fmla="*/ 649792 h 720502"/>
              <a:gd name="connsiteX8" fmla="*/ 1316351 w 1316351"/>
              <a:gd name="connsiteY8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260867 w 1316351"/>
              <a:gd name="connsiteY3" fmla="*/ 40627 h 720502"/>
              <a:gd name="connsiteX4" fmla="*/ 576824 w 1316351"/>
              <a:gd name="connsiteY4" fmla="*/ 320658 h 720502"/>
              <a:gd name="connsiteX5" fmla="*/ 755742 w 1316351"/>
              <a:gd name="connsiteY5" fmla="*/ 511541 h 720502"/>
              <a:gd name="connsiteX6" fmla="*/ 857938 w 1316351"/>
              <a:gd name="connsiteY6" fmla="*/ 585772 h 720502"/>
              <a:gd name="connsiteX7" fmla="*/ 1081615 w 1316351"/>
              <a:gd name="connsiteY7" fmla="*/ 670843 h 720502"/>
              <a:gd name="connsiteX8" fmla="*/ 1316351 w 1316351"/>
              <a:gd name="connsiteY8" fmla="*/ 720502 h 720502"/>
              <a:gd name="connsiteX0" fmla="*/ 1150 w 1316351"/>
              <a:gd name="connsiteY0" fmla="*/ 685867 h 720502"/>
              <a:gd name="connsiteX1" fmla="*/ 0 w 1316351"/>
              <a:gd name="connsiteY1" fmla="*/ 161926 h 720502"/>
              <a:gd name="connsiteX2" fmla="*/ 172833 w 1316351"/>
              <a:gd name="connsiteY2" fmla="*/ 0 h 720502"/>
              <a:gd name="connsiteX3" fmla="*/ 260867 w 1316351"/>
              <a:gd name="connsiteY3" fmla="*/ 40627 h 720502"/>
              <a:gd name="connsiteX4" fmla="*/ 576824 w 1316351"/>
              <a:gd name="connsiteY4" fmla="*/ 320658 h 720502"/>
              <a:gd name="connsiteX5" fmla="*/ 755742 w 1316351"/>
              <a:gd name="connsiteY5" fmla="*/ 511541 h 720502"/>
              <a:gd name="connsiteX6" fmla="*/ 857938 w 1316351"/>
              <a:gd name="connsiteY6" fmla="*/ 585772 h 720502"/>
              <a:gd name="connsiteX7" fmla="*/ 1081615 w 1316351"/>
              <a:gd name="connsiteY7" fmla="*/ 670843 h 720502"/>
              <a:gd name="connsiteX8" fmla="*/ 1316351 w 1316351"/>
              <a:gd name="connsiteY8" fmla="*/ 720502 h 720502"/>
              <a:gd name="connsiteX0" fmla="*/ 1150 w 1299601"/>
              <a:gd name="connsiteY0" fmla="*/ 685867 h 708473"/>
              <a:gd name="connsiteX1" fmla="*/ 0 w 1299601"/>
              <a:gd name="connsiteY1" fmla="*/ 161926 h 708473"/>
              <a:gd name="connsiteX2" fmla="*/ 172833 w 1299601"/>
              <a:gd name="connsiteY2" fmla="*/ 0 h 708473"/>
              <a:gd name="connsiteX3" fmla="*/ 260867 w 1299601"/>
              <a:gd name="connsiteY3" fmla="*/ 40627 h 708473"/>
              <a:gd name="connsiteX4" fmla="*/ 576824 w 1299601"/>
              <a:gd name="connsiteY4" fmla="*/ 320658 h 708473"/>
              <a:gd name="connsiteX5" fmla="*/ 755742 w 1299601"/>
              <a:gd name="connsiteY5" fmla="*/ 511541 h 708473"/>
              <a:gd name="connsiteX6" fmla="*/ 857938 w 1299601"/>
              <a:gd name="connsiteY6" fmla="*/ 585772 h 708473"/>
              <a:gd name="connsiteX7" fmla="*/ 1081615 w 1299601"/>
              <a:gd name="connsiteY7" fmla="*/ 670843 h 708473"/>
              <a:gd name="connsiteX8" fmla="*/ 1299601 w 1299601"/>
              <a:gd name="connsiteY8" fmla="*/ 708473 h 708473"/>
              <a:gd name="connsiteX0" fmla="*/ 1150 w 1299601"/>
              <a:gd name="connsiteY0" fmla="*/ 685867 h 708473"/>
              <a:gd name="connsiteX1" fmla="*/ 0 w 1299601"/>
              <a:gd name="connsiteY1" fmla="*/ 161926 h 708473"/>
              <a:gd name="connsiteX2" fmla="*/ 172833 w 1299601"/>
              <a:gd name="connsiteY2" fmla="*/ 0 h 708473"/>
              <a:gd name="connsiteX3" fmla="*/ 260867 w 1299601"/>
              <a:gd name="connsiteY3" fmla="*/ 40627 h 708473"/>
              <a:gd name="connsiteX4" fmla="*/ 576824 w 1299601"/>
              <a:gd name="connsiteY4" fmla="*/ 320658 h 708473"/>
              <a:gd name="connsiteX5" fmla="*/ 755742 w 1299601"/>
              <a:gd name="connsiteY5" fmla="*/ 511541 h 708473"/>
              <a:gd name="connsiteX6" fmla="*/ 857938 w 1299601"/>
              <a:gd name="connsiteY6" fmla="*/ 585772 h 708473"/>
              <a:gd name="connsiteX7" fmla="*/ 1084406 w 1299601"/>
              <a:gd name="connsiteY7" fmla="*/ 667836 h 708473"/>
              <a:gd name="connsiteX8" fmla="*/ 1299601 w 1299601"/>
              <a:gd name="connsiteY8" fmla="*/ 708473 h 708473"/>
              <a:gd name="connsiteX0" fmla="*/ 1150 w 1299601"/>
              <a:gd name="connsiteY0" fmla="*/ 711199 h 733805"/>
              <a:gd name="connsiteX1" fmla="*/ 0 w 1299601"/>
              <a:gd name="connsiteY1" fmla="*/ 187258 h 733805"/>
              <a:gd name="connsiteX2" fmla="*/ 172833 w 1299601"/>
              <a:gd name="connsiteY2" fmla="*/ 25332 h 733805"/>
              <a:gd name="connsiteX3" fmla="*/ 260867 w 1299601"/>
              <a:gd name="connsiteY3" fmla="*/ 65959 h 733805"/>
              <a:gd name="connsiteX4" fmla="*/ 576824 w 1299601"/>
              <a:gd name="connsiteY4" fmla="*/ 345990 h 733805"/>
              <a:gd name="connsiteX5" fmla="*/ 755742 w 1299601"/>
              <a:gd name="connsiteY5" fmla="*/ 536873 h 733805"/>
              <a:gd name="connsiteX6" fmla="*/ 857938 w 1299601"/>
              <a:gd name="connsiteY6" fmla="*/ 611104 h 733805"/>
              <a:gd name="connsiteX7" fmla="*/ 1084406 w 1299601"/>
              <a:gd name="connsiteY7" fmla="*/ 693168 h 733805"/>
              <a:gd name="connsiteX8" fmla="*/ 1299601 w 1299601"/>
              <a:gd name="connsiteY8" fmla="*/ 733805 h 733805"/>
              <a:gd name="connsiteX0" fmla="*/ 1150 w 1299601"/>
              <a:gd name="connsiteY0" fmla="*/ 691205 h 713811"/>
              <a:gd name="connsiteX1" fmla="*/ 0 w 1299601"/>
              <a:gd name="connsiteY1" fmla="*/ 167264 h 713811"/>
              <a:gd name="connsiteX2" fmla="*/ 153292 w 1299601"/>
              <a:gd name="connsiteY2" fmla="*/ 35411 h 713811"/>
              <a:gd name="connsiteX3" fmla="*/ 260867 w 1299601"/>
              <a:gd name="connsiteY3" fmla="*/ 45965 h 713811"/>
              <a:gd name="connsiteX4" fmla="*/ 576824 w 1299601"/>
              <a:gd name="connsiteY4" fmla="*/ 325996 h 713811"/>
              <a:gd name="connsiteX5" fmla="*/ 755742 w 1299601"/>
              <a:gd name="connsiteY5" fmla="*/ 516879 h 713811"/>
              <a:gd name="connsiteX6" fmla="*/ 857938 w 1299601"/>
              <a:gd name="connsiteY6" fmla="*/ 591110 h 713811"/>
              <a:gd name="connsiteX7" fmla="*/ 1084406 w 1299601"/>
              <a:gd name="connsiteY7" fmla="*/ 673174 h 713811"/>
              <a:gd name="connsiteX8" fmla="*/ 1299601 w 1299601"/>
              <a:gd name="connsiteY8" fmla="*/ 713811 h 713811"/>
              <a:gd name="connsiteX0" fmla="*/ 1150 w 1299601"/>
              <a:gd name="connsiteY0" fmla="*/ 677530 h 700136"/>
              <a:gd name="connsiteX1" fmla="*/ 0 w 1299601"/>
              <a:gd name="connsiteY1" fmla="*/ 153589 h 700136"/>
              <a:gd name="connsiteX2" fmla="*/ 153292 w 1299601"/>
              <a:gd name="connsiteY2" fmla="*/ 21736 h 700136"/>
              <a:gd name="connsiteX3" fmla="*/ 260867 w 1299601"/>
              <a:gd name="connsiteY3" fmla="*/ 32290 h 700136"/>
              <a:gd name="connsiteX4" fmla="*/ 576824 w 1299601"/>
              <a:gd name="connsiteY4" fmla="*/ 312321 h 700136"/>
              <a:gd name="connsiteX5" fmla="*/ 755742 w 1299601"/>
              <a:gd name="connsiteY5" fmla="*/ 503204 h 700136"/>
              <a:gd name="connsiteX6" fmla="*/ 857938 w 1299601"/>
              <a:gd name="connsiteY6" fmla="*/ 577435 h 700136"/>
              <a:gd name="connsiteX7" fmla="*/ 1084406 w 1299601"/>
              <a:gd name="connsiteY7" fmla="*/ 659499 h 700136"/>
              <a:gd name="connsiteX8" fmla="*/ 1299601 w 1299601"/>
              <a:gd name="connsiteY8" fmla="*/ 700136 h 700136"/>
              <a:gd name="connsiteX0" fmla="*/ 1150 w 1299601"/>
              <a:gd name="connsiteY0" fmla="*/ 678554 h 701160"/>
              <a:gd name="connsiteX1" fmla="*/ 0 w 1299601"/>
              <a:gd name="connsiteY1" fmla="*/ 154613 h 701160"/>
              <a:gd name="connsiteX2" fmla="*/ 153292 w 1299601"/>
              <a:gd name="connsiteY2" fmla="*/ 22760 h 701160"/>
              <a:gd name="connsiteX3" fmla="*/ 260867 w 1299601"/>
              <a:gd name="connsiteY3" fmla="*/ 33314 h 701160"/>
              <a:gd name="connsiteX4" fmla="*/ 576824 w 1299601"/>
              <a:gd name="connsiteY4" fmla="*/ 313345 h 701160"/>
              <a:gd name="connsiteX5" fmla="*/ 755742 w 1299601"/>
              <a:gd name="connsiteY5" fmla="*/ 504228 h 701160"/>
              <a:gd name="connsiteX6" fmla="*/ 857938 w 1299601"/>
              <a:gd name="connsiteY6" fmla="*/ 578459 h 701160"/>
              <a:gd name="connsiteX7" fmla="*/ 1084406 w 1299601"/>
              <a:gd name="connsiteY7" fmla="*/ 660523 h 701160"/>
              <a:gd name="connsiteX8" fmla="*/ 1299601 w 1299601"/>
              <a:gd name="connsiteY8" fmla="*/ 701160 h 701160"/>
              <a:gd name="connsiteX0" fmla="*/ 1150 w 1299601"/>
              <a:gd name="connsiteY0" fmla="*/ 673829 h 696435"/>
              <a:gd name="connsiteX1" fmla="*/ 0 w 1299601"/>
              <a:gd name="connsiteY1" fmla="*/ 149888 h 696435"/>
              <a:gd name="connsiteX2" fmla="*/ 139333 w 1299601"/>
              <a:gd name="connsiteY2" fmla="*/ 30065 h 696435"/>
              <a:gd name="connsiteX3" fmla="*/ 260867 w 1299601"/>
              <a:gd name="connsiteY3" fmla="*/ 28589 h 696435"/>
              <a:gd name="connsiteX4" fmla="*/ 576824 w 1299601"/>
              <a:gd name="connsiteY4" fmla="*/ 308620 h 696435"/>
              <a:gd name="connsiteX5" fmla="*/ 755742 w 1299601"/>
              <a:gd name="connsiteY5" fmla="*/ 499503 h 696435"/>
              <a:gd name="connsiteX6" fmla="*/ 857938 w 1299601"/>
              <a:gd name="connsiteY6" fmla="*/ 573734 h 696435"/>
              <a:gd name="connsiteX7" fmla="*/ 1084406 w 1299601"/>
              <a:gd name="connsiteY7" fmla="*/ 655798 h 696435"/>
              <a:gd name="connsiteX8" fmla="*/ 1299601 w 1299601"/>
              <a:gd name="connsiteY8" fmla="*/ 696435 h 696435"/>
              <a:gd name="connsiteX0" fmla="*/ 1150 w 1299601"/>
              <a:gd name="connsiteY0" fmla="*/ 671135 h 693741"/>
              <a:gd name="connsiteX1" fmla="*/ 0 w 1299601"/>
              <a:gd name="connsiteY1" fmla="*/ 147194 h 693741"/>
              <a:gd name="connsiteX2" fmla="*/ 57060 w 1299601"/>
              <a:gd name="connsiteY2" fmla="*/ 90737 h 693741"/>
              <a:gd name="connsiteX3" fmla="*/ 139333 w 1299601"/>
              <a:gd name="connsiteY3" fmla="*/ 27371 h 693741"/>
              <a:gd name="connsiteX4" fmla="*/ 260867 w 1299601"/>
              <a:gd name="connsiteY4" fmla="*/ 25895 h 693741"/>
              <a:gd name="connsiteX5" fmla="*/ 576824 w 1299601"/>
              <a:gd name="connsiteY5" fmla="*/ 305926 h 693741"/>
              <a:gd name="connsiteX6" fmla="*/ 755742 w 1299601"/>
              <a:gd name="connsiteY6" fmla="*/ 496809 h 693741"/>
              <a:gd name="connsiteX7" fmla="*/ 857938 w 1299601"/>
              <a:gd name="connsiteY7" fmla="*/ 571040 h 693741"/>
              <a:gd name="connsiteX8" fmla="*/ 1084406 w 1299601"/>
              <a:gd name="connsiteY8" fmla="*/ 653104 h 693741"/>
              <a:gd name="connsiteX9" fmla="*/ 1299601 w 1299601"/>
              <a:gd name="connsiteY9" fmla="*/ 693741 h 693741"/>
              <a:gd name="connsiteX0" fmla="*/ 1150 w 1299601"/>
              <a:gd name="connsiteY0" fmla="*/ 670518 h 693124"/>
              <a:gd name="connsiteX1" fmla="*/ 0 w 1299601"/>
              <a:gd name="connsiteY1" fmla="*/ 146577 h 693124"/>
              <a:gd name="connsiteX2" fmla="*/ 76602 w 1299601"/>
              <a:gd name="connsiteY2" fmla="*/ 75084 h 693124"/>
              <a:gd name="connsiteX3" fmla="*/ 139333 w 1299601"/>
              <a:gd name="connsiteY3" fmla="*/ 26754 h 693124"/>
              <a:gd name="connsiteX4" fmla="*/ 260867 w 1299601"/>
              <a:gd name="connsiteY4" fmla="*/ 25278 h 693124"/>
              <a:gd name="connsiteX5" fmla="*/ 576824 w 1299601"/>
              <a:gd name="connsiteY5" fmla="*/ 305309 h 693124"/>
              <a:gd name="connsiteX6" fmla="*/ 755742 w 1299601"/>
              <a:gd name="connsiteY6" fmla="*/ 496192 h 693124"/>
              <a:gd name="connsiteX7" fmla="*/ 857938 w 1299601"/>
              <a:gd name="connsiteY7" fmla="*/ 570423 h 693124"/>
              <a:gd name="connsiteX8" fmla="*/ 1084406 w 1299601"/>
              <a:gd name="connsiteY8" fmla="*/ 652487 h 693124"/>
              <a:gd name="connsiteX9" fmla="*/ 1299601 w 1299601"/>
              <a:gd name="connsiteY9" fmla="*/ 693124 h 693124"/>
              <a:gd name="connsiteX0" fmla="*/ 1150 w 1299601"/>
              <a:gd name="connsiteY0" fmla="*/ 670518 h 693124"/>
              <a:gd name="connsiteX1" fmla="*/ 0 w 1299601"/>
              <a:gd name="connsiteY1" fmla="*/ 146577 h 693124"/>
              <a:gd name="connsiteX2" fmla="*/ 76602 w 1299601"/>
              <a:gd name="connsiteY2" fmla="*/ 75084 h 693124"/>
              <a:gd name="connsiteX3" fmla="*/ 139333 w 1299601"/>
              <a:gd name="connsiteY3" fmla="*/ 26754 h 693124"/>
              <a:gd name="connsiteX4" fmla="*/ 260867 w 1299601"/>
              <a:gd name="connsiteY4" fmla="*/ 25278 h 693124"/>
              <a:gd name="connsiteX5" fmla="*/ 576824 w 1299601"/>
              <a:gd name="connsiteY5" fmla="*/ 305309 h 693124"/>
              <a:gd name="connsiteX6" fmla="*/ 755742 w 1299601"/>
              <a:gd name="connsiteY6" fmla="*/ 496192 h 693124"/>
              <a:gd name="connsiteX7" fmla="*/ 857938 w 1299601"/>
              <a:gd name="connsiteY7" fmla="*/ 570423 h 693124"/>
              <a:gd name="connsiteX8" fmla="*/ 1084406 w 1299601"/>
              <a:gd name="connsiteY8" fmla="*/ 652487 h 693124"/>
              <a:gd name="connsiteX9" fmla="*/ 1299601 w 1299601"/>
              <a:gd name="connsiteY9" fmla="*/ 693124 h 693124"/>
              <a:gd name="connsiteX0" fmla="*/ 3941 w 1302392"/>
              <a:gd name="connsiteY0" fmla="*/ 670518 h 693124"/>
              <a:gd name="connsiteX1" fmla="*/ 0 w 1302392"/>
              <a:gd name="connsiteY1" fmla="*/ 149584 h 693124"/>
              <a:gd name="connsiteX2" fmla="*/ 79393 w 1302392"/>
              <a:gd name="connsiteY2" fmla="*/ 75084 h 693124"/>
              <a:gd name="connsiteX3" fmla="*/ 142124 w 1302392"/>
              <a:gd name="connsiteY3" fmla="*/ 26754 h 693124"/>
              <a:gd name="connsiteX4" fmla="*/ 263658 w 1302392"/>
              <a:gd name="connsiteY4" fmla="*/ 25278 h 693124"/>
              <a:gd name="connsiteX5" fmla="*/ 579615 w 1302392"/>
              <a:gd name="connsiteY5" fmla="*/ 305309 h 693124"/>
              <a:gd name="connsiteX6" fmla="*/ 758533 w 1302392"/>
              <a:gd name="connsiteY6" fmla="*/ 496192 h 693124"/>
              <a:gd name="connsiteX7" fmla="*/ 860729 w 1302392"/>
              <a:gd name="connsiteY7" fmla="*/ 570423 h 693124"/>
              <a:gd name="connsiteX8" fmla="*/ 1087197 w 1302392"/>
              <a:gd name="connsiteY8" fmla="*/ 652487 h 693124"/>
              <a:gd name="connsiteX9" fmla="*/ 1302392 w 1302392"/>
              <a:gd name="connsiteY9" fmla="*/ 693124 h 693124"/>
              <a:gd name="connsiteX0" fmla="*/ 3941 w 1302392"/>
              <a:gd name="connsiteY0" fmla="*/ 670518 h 693124"/>
              <a:gd name="connsiteX1" fmla="*/ 0 w 1302392"/>
              <a:gd name="connsiteY1" fmla="*/ 149584 h 693124"/>
              <a:gd name="connsiteX2" fmla="*/ 79393 w 1302392"/>
              <a:gd name="connsiteY2" fmla="*/ 75084 h 693124"/>
              <a:gd name="connsiteX3" fmla="*/ 142124 w 1302392"/>
              <a:gd name="connsiteY3" fmla="*/ 26754 h 693124"/>
              <a:gd name="connsiteX4" fmla="*/ 263658 w 1302392"/>
              <a:gd name="connsiteY4" fmla="*/ 25278 h 693124"/>
              <a:gd name="connsiteX5" fmla="*/ 579615 w 1302392"/>
              <a:gd name="connsiteY5" fmla="*/ 305309 h 693124"/>
              <a:gd name="connsiteX6" fmla="*/ 758533 w 1302392"/>
              <a:gd name="connsiteY6" fmla="*/ 496192 h 693124"/>
              <a:gd name="connsiteX7" fmla="*/ 860729 w 1302392"/>
              <a:gd name="connsiteY7" fmla="*/ 570423 h 693124"/>
              <a:gd name="connsiteX8" fmla="*/ 1087197 w 1302392"/>
              <a:gd name="connsiteY8" fmla="*/ 652487 h 693124"/>
              <a:gd name="connsiteX9" fmla="*/ 1302392 w 1302392"/>
              <a:gd name="connsiteY9" fmla="*/ 693124 h 693124"/>
              <a:gd name="connsiteX0" fmla="*/ 3941 w 1302392"/>
              <a:gd name="connsiteY0" fmla="*/ 671009 h 693615"/>
              <a:gd name="connsiteX1" fmla="*/ 0 w 1302392"/>
              <a:gd name="connsiteY1" fmla="*/ 150075 h 693615"/>
              <a:gd name="connsiteX2" fmla="*/ 79393 w 1302392"/>
              <a:gd name="connsiteY2" fmla="*/ 87604 h 693615"/>
              <a:gd name="connsiteX3" fmla="*/ 142124 w 1302392"/>
              <a:gd name="connsiteY3" fmla="*/ 27245 h 693615"/>
              <a:gd name="connsiteX4" fmla="*/ 263658 w 1302392"/>
              <a:gd name="connsiteY4" fmla="*/ 25769 h 693615"/>
              <a:gd name="connsiteX5" fmla="*/ 579615 w 1302392"/>
              <a:gd name="connsiteY5" fmla="*/ 305800 h 693615"/>
              <a:gd name="connsiteX6" fmla="*/ 758533 w 1302392"/>
              <a:gd name="connsiteY6" fmla="*/ 496683 h 693615"/>
              <a:gd name="connsiteX7" fmla="*/ 860729 w 1302392"/>
              <a:gd name="connsiteY7" fmla="*/ 570914 h 693615"/>
              <a:gd name="connsiteX8" fmla="*/ 1087197 w 1302392"/>
              <a:gd name="connsiteY8" fmla="*/ 652978 h 693615"/>
              <a:gd name="connsiteX9" fmla="*/ 1302392 w 1302392"/>
              <a:gd name="connsiteY9" fmla="*/ 693615 h 693615"/>
              <a:gd name="connsiteX0" fmla="*/ 3941 w 1296809"/>
              <a:gd name="connsiteY0" fmla="*/ 671009 h 693615"/>
              <a:gd name="connsiteX1" fmla="*/ 0 w 1296809"/>
              <a:gd name="connsiteY1" fmla="*/ 150075 h 693615"/>
              <a:gd name="connsiteX2" fmla="*/ 79393 w 1296809"/>
              <a:gd name="connsiteY2" fmla="*/ 87604 h 693615"/>
              <a:gd name="connsiteX3" fmla="*/ 142124 w 1296809"/>
              <a:gd name="connsiteY3" fmla="*/ 27245 h 693615"/>
              <a:gd name="connsiteX4" fmla="*/ 263658 w 1296809"/>
              <a:gd name="connsiteY4" fmla="*/ 25769 h 693615"/>
              <a:gd name="connsiteX5" fmla="*/ 579615 w 1296809"/>
              <a:gd name="connsiteY5" fmla="*/ 305800 h 693615"/>
              <a:gd name="connsiteX6" fmla="*/ 758533 w 1296809"/>
              <a:gd name="connsiteY6" fmla="*/ 496683 h 693615"/>
              <a:gd name="connsiteX7" fmla="*/ 860729 w 1296809"/>
              <a:gd name="connsiteY7" fmla="*/ 570914 h 693615"/>
              <a:gd name="connsiteX8" fmla="*/ 1087197 w 1296809"/>
              <a:gd name="connsiteY8" fmla="*/ 652978 h 693615"/>
              <a:gd name="connsiteX9" fmla="*/ 1296809 w 1296809"/>
              <a:gd name="connsiteY9" fmla="*/ 693615 h 693615"/>
              <a:gd name="connsiteX0" fmla="*/ 3941 w 1254934"/>
              <a:gd name="connsiteY0" fmla="*/ 671009 h 681586"/>
              <a:gd name="connsiteX1" fmla="*/ 0 w 1254934"/>
              <a:gd name="connsiteY1" fmla="*/ 150075 h 681586"/>
              <a:gd name="connsiteX2" fmla="*/ 79393 w 1254934"/>
              <a:gd name="connsiteY2" fmla="*/ 87604 h 681586"/>
              <a:gd name="connsiteX3" fmla="*/ 142124 w 1254934"/>
              <a:gd name="connsiteY3" fmla="*/ 27245 h 681586"/>
              <a:gd name="connsiteX4" fmla="*/ 263658 w 1254934"/>
              <a:gd name="connsiteY4" fmla="*/ 25769 h 681586"/>
              <a:gd name="connsiteX5" fmla="*/ 579615 w 1254934"/>
              <a:gd name="connsiteY5" fmla="*/ 305800 h 681586"/>
              <a:gd name="connsiteX6" fmla="*/ 758533 w 1254934"/>
              <a:gd name="connsiteY6" fmla="*/ 496683 h 681586"/>
              <a:gd name="connsiteX7" fmla="*/ 860729 w 1254934"/>
              <a:gd name="connsiteY7" fmla="*/ 570914 h 681586"/>
              <a:gd name="connsiteX8" fmla="*/ 1087197 w 1254934"/>
              <a:gd name="connsiteY8" fmla="*/ 652978 h 681586"/>
              <a:gd name="connsiteX9" fmla="*/ 1254934 w 1254934"/>
              <a:gd name="connsiteY9" fmla="*/ 681586 h 681586"/>
              <a:gd name="connsiteX0" fmla="*/ 3941 w 1238183"/>
              <a:gd name="connsiteY0" fmla="*/ 671009 h 675572"/>
              <a:gd name="connsiteX1" fmla="*/ 0 w 1238183"/>
              <a:gd name="connsiteY1" fmla="*/ 150075 h 675572"/>
              <a:gd name="connsiteX2" fmla="*/ 79393 w 1238183"/>
              <a:gd name="connsiteY2" fmla="*/ 87604 h 675572"/>
              <a:gd name="connsiteX3" fmla="*/ 142124 w 1238183"/>
              <a:gd name="connsiteY3" fmla="*/ 27245 h 675572"/>
              <a:gd name="connsiteX4" fmla="*/ 263658 w 1238183"/>
              <a:gd name="connsiteY4" fmla="*/ 25769 h 675572"/>
              <a:gd name="connsiteX5" fmla="*/ 579615 w 1238183"/>
              <a:gd name="connsiteY5" fmla="*/ 305800 h 675572"/>
              <a:gd name="connsiteX6" fmla="*/ 758533 w 1238183"/>
              <a:gd name="connsiteY6" fmla="*/ 496683 h 675572"/>
              <a:gd name="connsiteX7" fmla="*/ 860729 w 1238183"/>
              <a:gd name="connsiteY7" fmla="*/ 570914 h 675572"/>
              <a:gd name="connsiteX8" fmla="*/ 1087197 w 1238183"/>
              <a:gd name="connsiteY8" fmla="*/ 652978 h 675572"/>
              <a:gd name="connsiteX9" fmla="*/ 1238183 w 1238183"/>
              <a:gd name="connsiteY9" fmla="*/ 675572 h 675572"/>
              <a:gd name="connsiteX0" fmla="*/ 3941 w 1238183"/>
              <a:gd name="connsiteY0" fmla="*/ 671009 h 675572"/>
              <a:gd name="connsiteX1" fmla="*/ 0 w 1238183"/>
              <a:gd name="connsiteY1" fmla="*/ 150075 h 675572"/>
              <a:gd name="connsiteX2" fmla="*/ 79393 w 1238183"/>
              <a:gd name="connsiteY2" fmla="*/ 87604 h 675572"/>
              <a:gd name="connsiteX3" fmla="*/ 142124 w 1238183"/>
              <a:gd name="connsiteY3" fmla="*/ 27245 h 675572"/>
              <a:gd name="connsiteX4" fmla="*/ 263658 w 1238183"/>
              <a:gd name="connsiteY4" fmla="*/ 25769 h 675572"/>
              <a:gd name="connsiteX5" fmla="*/ 579615 w 1238183"/>
              <a:gd name="connsiteY5" fmla="*/ 305800 h 675572"/>
              <a:gd name="connsiteX6" fmla="*/ 758533 w 1238183"/>
              <a:gd name="connsiteY6" fmla="*/ 496683 h 675572"/>
              <a:gd name="connsiteX7" fmla="*/ 860729 w 1238183"/>
              <a:gd name="connsiteY7" fmla="*/ 570914 h 675572"/>
              <a:gd name="connsiteX8" fmla="*/ 1087197 w 1238183"/>
              <a:gd name="connsiteY8" fmla="*/ 646964 h 675572"/>
              <a:gd name="connsiteX9" fmla="*/ 1238183 w 1238183"/>
              <a:gd name="connsiteY9" fmla="*/ 675572 h 675572"/>
              <a:gd name="connsiteX0" fmla="*/ 3941 w 1238183"/>
              <a:gd name="connsiteY0" fmla="*/ 671009 h 675572"/>
              <a:gd name="connsiteX1" fmla="*/ 0 w 1238183"/>
              <a:gd name="connsiteY1" fmla="*/ 150075 h 675572"/>
              <a:gd name="connsiteX2" fmla="*/ 79393 w 1238183"/>
              <a:gd name="connsiteY2" fmla="*/ 87604 h 675572"/>
              <a:gd name="connsiteX3" fmla="*/ 142124 w 1238183"/>
              <a:gd name="connsiteY3" fmla="*/ 27245 h 675572"/>
              <a:gd name="connsiteX4" fmla="*/ 263658 w 1238183"/>
              <a:gd name="connsiteY4" fmla="*/ 25769 h 675572"/>
              <a:gd name="connsiteX5" fmla="*/ 509823 w 1238183"/>
              <a:gd name="connsiteY5" fmla="*/ 236632 h 675572"/>
              <a:gd name="connsiteX6" fmla="*/ 758533 w 1238183"/>
              <a:gd name="connsiteY6" fmla="*/ 496683 h 675572"/>
              <a:gd name="connsiteX7" fmla="*/ 860729 w 1238183"/>
              <a:gd name="connsiteY7" fmla="*/ 570914 h 675572"/>
              <a:gd name="connsiteX8" fmla="*/ 1087197 w 1238183"/>
              <a:gd name="connsiteY8" fmla="*/ 646964 h 675572"/>
              <a:gd name="connsiteX9" fmla="*/ 1238183 w 1238183"/>
              <a:gd name="connsiteY9" fmla="*/ 675572 h 675572"/>
              <a:gd name="connsiteX0" fmla="*/ 3941 w 1238183"/>
              <a:gd name="connsiteY0" fmla="*/ 671009 h 675572"/>
              <a:gd name="connsiteX1" fmla="*/ 0 w 1238183"/>
              <a:gd name="connsiteY1" fmla="*/ 150075 h 675572"/>
              <a:gd name="connsiteX2" fmla="*/ 79393 w 1238183"/>
              <a:gd name="connsiteY2" fmla="*/ 87604 h 675572"/>
              <a:gd name="connsiteX3" fmla="*/ 142124 w 1238183"/>
              <a:gd name="connsiteY3" fmla="*/ 27245 h 675572"/>
              <a:gd name="connsiteX4" fmla="*/ 263658 w 1238183"/>
              <a:gd name="connsiteY4" fmla="*/ 25769 h 675572"/>
              <a:gd name="connsiteX5" fmla="*/ 509823 w 1238183"/>
              <a:gd name="connsiteY5" fmla="*/ 236632 h 675572"/>
              <a:gd name="connsiteX6" fmla="*/ 588238 w 1238183"/>
              <a:gd name="connsiteY6" fmla="*/ 463603 h 675572"/>
              <a:gd name="connsiteX7" fmla="*/ 860729 w 1238183"/>
              <a:gd name="connsiteY7" fmla="*/ 570914 h 675572"/>
              <a:gd name="connsiteX8" fmla="*/ 1087197 w 1238183"/>
              <a:gd name="connsiteY8" fmla="*/ 646964 h 675572"/>
              <a:gd name="connsiteX9" fmla="*/ 1238183 w 1238183"/>
              <a:gd name="connsiteY9" fmla="*/ 675572 h 675572"/>
              <a:gd name="connsiteX0" fmla="*/ 3941 w 1238183"/>
              <a:gd name="connsiteY0" fmla="*/ 671009 h 675572"/>
              <a:gd name="connsiteX1" fmla="*/ 0 w 1238183"/>
              <a:gd name="connsiteY1" fmla="*/ 150075 h 675572"/>
              <a:gd name="connsiteX2" fmla="*/ 79393 w 1238183"/>
              <a:gd name="connsiteY2" fmla="*/ 87604 h 675572"/>
              <a:gd name="connsiteX3" fmla="*/ 142124 w 1238183"/>
              <a:gd name="connsiteY3" fmla="*/ 27245 h 675572"/>
              <a:gd name="connsiteX4" fmla="*/ 263658 w 1238183"/>
              <a:gd name="connsiteY4" fmla="*/ 25769 h 675572"/>
              <a:gd name="connsiteX5" fmla="*/ 509823 w 1238183"/>
              <a:gd name="connsiteY5" fmla="*/ 236632 h 675572"/>
              <a:gd name="connsiteX6" fmla="*/ 588238 w 1238183"/>
              <a:gd name="connsiteY6" fmla="*/ 463603 h 675572"/>
              <a:gd name="connsiteX7" fmla="*/ 679269 w 1238183"/>
              <a:gd name="connsiteY7" fmla="*/ 622039 h 675572"/>
              <a:gd name="connsiteX8" fmla="*/ 1087197 w 1238183"/>
              <a:gd name="connsiteY8" fmla="*/ 646964 h 675572"/>
              <a:gd name="connsiteX9" fmla="*/ 1238183 w 1238183"/>
              <a:gd name="connsiteY9" fmla="*/ 675572 h 675572"/>
              <a:gd name="connsiteX0" fmla="*/ 3941 w 1238183"/>
              <a:gd name="connsiteY0" fmla="*/ 671009 h 675572"/>
              <a:gd name="connsiteX1" fmla="*/ 0 w 1238183"/>
              <a:gd name="connsiteY1" fmla="*/ 150075 h 675572"/>
              <a:gd name="connsiteX2" fmla="*/ 79393 w 1238183"/>
              <a:gd name="connsiteY2" fmla="*/ 87604 h 675572"/>
              <a:gd name="connsiteX3" fmla="*/ 142124 w 1238183"/>
              <a:gd name="connsiteY3" fmla="*/ 27245 h 675572"/>
              <a:gd name="connsiteX4" fmla="*/ 263658 w 1238183"/>
              <a:gd name="connsiteY4" fmla="*/ 25769 h 675572"/>
              <a:gd name="connsiteX5" fmla="*/ 509823 w 1238183"/>
              <a:gd name="connsiteY5" fmla="*/ 236632 h 675572"/>
              <a:gd name="connsiteX6" fmla="*/ 588238 w 1238183"/>
              <a:gd name="connsiteY6" fmla="*/ 463603 h 675572"/>
              <a:gd name="connsiteX7" fmla="*/ 679269 w 1238183"/>
              <a:gd name="connsiteY7" fmla="*/ 622039 h 675572"/>
              <a:gd name="connsiteX8" fmla="*/ 704735 w 1238183"/>
              <a:gd name="connsiteY8" fmla="*/ 655987 h 675572"/>
              <a:gd name="connsiteX9" fmla="*/ 1238183 w 1238183"/>
              <a:gd name="connsiteY9" fmla="*/ 675572 h 675572"/>
              <a:gd name="connsiteX0" fmla="*/ 3941 w 880844"/>
              <a:gd name="connsiteY0" fmla="*/ 671009 h 702638"/>
              <a:gd name="connsiteX1" fmla="*/ 0 w 880844"/>
              <a:gd name="connsiteY1" fmla="*/ 150075 h 702638"/>
              <a:gd name="connsiteX2" fmla="*/ 79393 w 880844"/>
              <a:gd name="connsiteY2" fmla="*/ 87604 h 702638"/>
              <a:gd name="connsiteX3" fmla="*/ 142124 w 880844"/>
              <a:gd name="connsiteY3" fmla="*/ 27245 h 702638"/>
              <a:gd name="connsiteX4" fmla="*/ 263658 w 880844"/>
              <a:gd name="connsiteY4" fmla="*/ 25769 h 702638"/>
              <a:gd name="connsiteX5" fmla="*/ 509823 w 880844"/>
              <a:gd name="connsiteY5" fmla="*/ 236632 h 702638"/>
              <a:gd name="connsiteX6" fmla="*/ 588238 w 880844"/>
              <a:gd name="connsiteY6" fmla="*/ 463603 h 702638"/>
              <a:gd name="connsiteX7" fmla="*/ 679269 w 880844"/>
              <a:gd name="connsiteY7" fmla="*/ 622039 h 702638"/>
              <a:gd name="connsiteX8" fmla="*/ 704735 w 880844"/>
              <a:gd name="connsiteY8" fmla="*/ 655987 h 702638"/>
              <a:gd name="connsiteX9" fmla="*/ 880844 w 880844"/>
              <a:gd name="connsiteY9" fmla="*/ 702638 h 702638"/>
              <a:gd name="connsiteX0" fmla="*/ 3941 w 802676"/>
              <a:gd name="connsiteY0" fmla="*/ 671009 h 684594"/>
              <a:gd name="connsiteX1" fmla="*/ 0 w 802676"/>
              <a:gd name="connsiteY1" fmla="*/ 150075 h 684594"/>
              <a:gd name="connsiteX2" fmla="*/ 79393 w 802676"/>
              <a:gd name="connsiteY2" fmla="*/ 87604 h 684594"/>
              <a:gd name="connsiteX3" fmla="*/ 142124 w 802676"/>
              <a:gd name="connsiteY3" fmla="*/ 27245 h 684594"/>
              <a:gd name="connsiteX4" fmla="*/ 263658 w 802676"/>
              <a:gd name="connsiteY4" fmla="*/ 25769 h 684594"/>
              <a:gd name="connsiteX5" fmla="*/ 509823 w 802676"/>
              <a:gd name="connsiteY5" fmla="*/ 236632 h 684594"/>
              <a:gd name="connsiteX6" fmla="*/ 588238 w 802676"/>
              <a:gd name="connsiteY6" fmla="*/ 463603 h 684594"/>
              <a:gd name="connsiteX7" fmla="*/ 679269 w 802676"/>
              <a:gd name="connsiteY7" fmla="*/ 622039 h 684594"/>
              <a:gd name="connsiteX8" fmla="*/ 704735 w 802676"/>
              <a:gd name="connsiteY8" fmla="*/ 655987 h 684594"/>
              <a:gd name="connsiteX9" fmla="*/ 802676 w 802676"/>
              <a:gd name="connsiteY9" fmla="*/ 684594 h 684594"/>
              <a:gd name="connsiteX0" fmla="*/ 3941 w 802676"/>
              <a:gd name="connsiteY0" fmla="*/ 671009 h 684594"/>
              <a:gd name="connsiteX1" fmla="*/ 0 w 802676"/>
              <a:gd name="connsiteY1" fmla="*/ 150075 h 684594"/>
              <a:gd name="connsiteX2" fmla="*/ 79393 w 802676"/>
              <a:gd name="connsiteY2" fmla="*/ 87604 h 684594"/>
              <a:gd name="connsiteX3" fmla="*/ 142124 w 802676"/>
              <a:gd name="connsiteY3" fmla="*/ 27245 h 684594"/>
              <a:gd name="connsiteX4" fmla="*/ 263658 w 802676"/>
              <a:gd name="connsiteY4" fmla="*/ 25769 h 684594"/>
              <a:gd name="connsiteX5" fmla="*/ 509823 w 802676"/>
              <a:gd name="connsiteY5" fmla="*/ 236632 h 684594"/>
              <a:gd name="connsiteX6" fmla="*/ 551945 w 802676"/>
              <a:gd name="connsiteY6" fmla="*/ 346317 h 684594"/>
              <a:gd name="connsiteX7" fmla="*/ 679269 w 802676"/>
              <a:gd name="connsiteY7" fmla="*/ 622039 h 684594"/>
              <a:gd name="connsiteX8" fmla="*/ 704735 w 802676"/>
              <a:gd name="connsiteY8" fmla="*/ 655987 h 684594"/>
              <a:gd name="connsiteX9" fmla="*/ 802676 w 802676"/>
              <a:gd name="connsiteY9" fmla="*/ 684594 h 684594"/>
              <a:gd name="connsiteX0" fmla="*/ 3941 w 802676"/>
              <a:gd name="connsiteY0" fmla="*/ 671009 h 684594"/>
              <a:gd name="connsiteX1" fmla="*/ 0 w 802676"/>
              <a:gd name="connsiteY1" fmla="*/ 150075 h 684594"/>
              <a:gd name="connsiteX2" fmla="*/ 79393 w 802676"/>
              <a:gd name="connsiteY2" fmla="*/ 87604 h 684594"/>
              <a:gd name="connsiteX3" fmla="*/ 142124 w 802676"/>
              <a:gd name="connsiteY3" fmla="*/ 27245 h 684594"/>
              <a:gd name="connsiteX4" fmla="*/ 263658 w 802676"/>
              <a:gd name="connsiteY4" fmla="*/ 25769 h 684594"/>
              <a:gd name="connsiteX5" fmla="*/ 509823 w 802676"/>
              <a:gd name="connsiteY5" fmla="*/ 236632 h 684594"/>
              <a:gd name="connsiteX6" fmla="*/ 551945 w 802676"/>
              <a:gd name="connsiteY6" fmla="*/ 346317 h 684594"/>
              <a:gd name="connsiteX7" fmla="*/ 668102 w 802676"/>
              <a:gd name="connsiteY7" fmla="*/ 498740 h 684594"/>
              <a:gd name="connsiteX8" fmla="*/ 704735 w 802676"/>
              <a:gd name="connsiteY8" fmla="*/ 655987 h 684594"/>
              <a:gd name="connsiteX9" fmla="*/ 802676 w 802676"/>
              <a:gd name="connsiteY9" fmla="*/ 684594 h 684594"/>
              <a:gd name="connsiteX0" fmla="*/ 3941 w 802676"/>
              <a:gd name="connsiteY0" fmla="*/ 671009 h 684594"/>
              <a:gd name="connsiteX1" fmla="*/ 0 w 802676"/>
              <a:gd name="connsiteY1" fmla="*/ 150075 h 684594"/>
              <a:gd name="connsiteX2" fmla="*/ 79393 w 802676"/>
              <a:gd name="connsiteY2" fmla="*/ 87604 h 684594"/>
              <a:gd name="connsiteX3" fmla="*/ 142124 w 802676"/>
              <a:gd name="connsiteY3" fmla="*/ 27245 h 684594"/>
              <a:gd name="connsiteX4" fmla="*/ 263658 w 802676"/>
              <a:gd name="connsiteY4" fmla="*/ 25769 h 684594"/>
              <a:gd name="connsiteX5" fmla="*/ 509823 w 802676"/>
              <a:gd name="connsiteY5" fmla="*/ 236632 h 684594"/>
              <a:gd name="connsiteX6" fmla="*/ 551945 w 802676"/>
              <a:gd name="connsiteY6" fmla="*/ 346317 h 684594"/>
              <a:gd name="connsiteX7" fmla="*/ 668102 w 802676"/>
              <a:gd name="connsiteY7" fmla="*/ 498740 h 684594"/>
              <a:gd name="connsiteX8" fmla="*/ 715902 w 802676"/>
              <a:gd name="connsiteY8" fmla="*/ 589828 h 684594"/>
              <a:gd name="connsiteX9" fmla="*/ 802676 w 802676"/>
              <a:gd name="connsiteY9" fmla="*/ 684594 h 684594"/>
              <a:gd name="connsiteX0" fmla="*/ 3941 w 802676"/>
              <a:gd name="connsiteY0" fmla="*/ 671009 h 684594"/>
              <a:gd name="connsiteX1" fmla="*/ 0 w 802676"/>
              <a:gd name="connsiteY1" fmla="*/ 150075 h 684594"/>
              <a:gd name="connsiteX2" fmla="*/ 79393 w 802676"/>
              <a:gd name="connsiteY2" fmla="*/ 87604 h 684594"/>
              <a:gd name="connsiteX3" fmla="*/ 142124 w 802676"/>
              <a:gd name="connsiteY3" fmla="*/ 27245 h 684594"/>
              <a:gd name="connsiteX4" fmla="*/ 263658 w 802676"/>
              <a:gd name="connsiteY4" fmla="*/ 25769 h 684594"/>
              <a:gd name="connsiteX5" fmla="*/ 509823 w 802676"/>
              <a:gd name="connsiteY5" fmla="*/ 236632 h 684594"/>
              <a:gd name="connsiteX6" fmla="*/ 551945 w 802676"/>
              <a:gd name="connsiteY6" fmla="*/ 346317 h 684594"/>
              <a:gd name="connsiteX7" fmla="*/ 668102 w 802676"/>
              <a:gd name="connsiteY7" fmla="*/ 498740 h 684594"/>
              <a:gd name="connsiteX8" fmla="*/ 715902 w 802676"/>
              <a:gd name="connsiteY8" fmla="*/ 589828 h 684594"/>
              <a:gd name="connsiteX9" fmla="*/ 802676 w 802676"/>
              <a:gd name="connsiteY9" fmla="*/ 684594 h 684594"/>
              <a:gd name="connsiteX0" fmla="*/ 3941 w 788718"/>
              <a:gd name="connsiteY0" fmla="*/ 671009 h 675573"/>
              <a:gd name="connsiteX1" fmla="*/ 0 w 788718"/>
              <a:gd name="connsiteY1" fmla="*/ 150075 h 675573"/>
              <a:gd name="connsiteX2" fmla="*/ 79393 w 788718"/>
              <a:gd name="connsiteY2" fmla="*/ 87604 h 675573"/>
              <a:gd name="connsiteX3" fmla="*/ 142124 w 788718"/>
              <a:gd name="connsiteY3" fmla="*/ 27245 h 675573"/>
              <a:gd name="connsiteX4" fmla="*/ 263658 w 788718"/>
              <a:gd name="connsiteY4" fmla="*/ 25769 h 675573"/>
              <a:gd name="connsiteX5" fmla="*/ 509823 w 788718"/>
              <a:gd name="connsiteY5" fmla="*/ 236632 h 675573"/>
              <a:gd name="connsiteX6" fmla="*/ 551945 w 788718"/>
              <a:gd name="connsiteY6" fmla="*/ 346317 h 675573"/>
              <a:gd name="connsiteX7" fmla="*/ 668102 w 788718"/>
              <a:gd name="connsiteY7" fmla="*/ 498740 h 675573"/>
              <a:gd name="connsiteX8" fmla="*/ 715902 w 788718"/>
              <a:gd name="connsiteY8" fmla="*/ 589828 h 675573"/>
              <a:gd name="connsiteX9" fmla="*/ 788718 w 788718"/>
              <a:gd name="connsiteY9" fmla="*/ 675573 h 675573"/>
              <a:gd name="connsiteX0" fmla="*/ 3941 w 788718"/>
              <a:gd name="connsiteY0" fmla="*/ 671009 h 675573"/>
              <a:gd name="connsiteX1" fmla="*/ 0 w 788718"/>
              <a:gd name="connsiteY1" fmla="*/ 150075 h 675573"/>
              <a:gd name="connsiteX2" fmla="*/ 79393 w 788718"/>
              <a:gd name="connsiteY2" fmla="*/ 87604 h 675573"/>
              <a:gd name="connsiteX3" fmla="*/ 142124 w 788718"/>
              <a:gd name="connsiteY3" fmla="*/ 27245 h 675573"/>
              <a:gd name="connsiteX4" fmla="*/ 263658 w 788718"/>
              <a:gd name="connsiteY4" fmla="*/ 25769 h 675573"/>
              <a:gd name="connsiteX5" fmla="*/ 509823 w 788718"/>
              <a:gd name="connsiteY5" fmla="*/ 236632 h 675573"/>
              <a:gd name="connsiteX6" fmla="*/ 551945 w 788718"/>
              <a:gd name="connsiteY6" fmla="*/ 346317 h 675573"/>
              <a:gd name="connsiteX7" fmla="*/ 668102 w 788718"/>
              <a:gd name="connsiteY7" fmla="*/ 498740 h 675573"/>
              <a:gd name="connsiteX8" fmla="*/ 715902 w 788718"/>
              <a:gd name="connsiteY8" fmla="*/ 589828 h 675573"/>
              <a:gd name="connsiteX9" fmla="*/ 788718 w 788718"/>
              <a:gd name="connsiteY9" fmla="*/ 675573 h 675573"/>
              <a:gd name="connsiteX0" fmla="*/ 3941 w 788718"/>
              <a:gd name="connsiteY0" fmla="*/ 671009 h 675573"/>
              <a:gd name="connsiteX1" fmla="*/ 0 w 788718"/>
              <a:gd name="connsiteY1" fmla="*/ 315477 h 675573"/>
              <a:gd name="connsiteX2" fmla="*/ 79393 w 788718"/>
              <a:gd name="connsiteY2" fmla="*/ 87604 h 675573"/>
              <a:gd name="connsiteX3" fmla="*/ 142124 w 788718"/>
              <a:gd name="connsiteY3" fmla="*/ 27245 h 675573"/>
              <a:gd name="connsiteX4" fmla="*/ 263658 w 788718"/>
              <a:gd name="connsiteY4" fmla="*/ 25769 h 675573"/>
              <a:gd name="connsiteX5" fmla="*/ 509823 w 788718"/>
              <a:gd name="connsiteY5" fmla="*/ 236632 h 675573"/>
              <a:gd name="connsiteX6" fmla="*/ 551945 w 788718"/>
              <a:gd name="connsiteY6" fmla="*/ 346317 h 675573"/>
              <a:gd name="connsiteX7" fmla="*/ 668102 w 788718"/>
              <a:gd name="connsiteY7" fmla="*/ 498740 h 675573"/>
              <a:gd name="connsiteX8" fmla="*/ 715902 w 788718"/>
              <a:gd name="connsiteY8" fmla="*/ 589828 h 675573"/>
              <a:gd name="connsiteX9" fmla="*/ 788718 w 788718"/>
              <a:gd name="connsiteY9" fmla="*/ 675573 h 675573"/>
              <a:gd name="connsiteX0" fmla="*/ 3941 w 788718"/>
              <a:gd name="connsiteY0" fmla="*/ 671009 h 675573"/>
              <a:gd name="connsiteX1" fmla="*/ 0 w 788718"/>
              <a:gd name="connsiteY1" fmla="*/ 315477 h 675573"/>
              <a:gd name="connsiteX2" fmla="*/ 79393 w 788718"/>
              <a:gd name="connsiteY2" fmla="*/ 87604 h 675573"/>
              <a:gd name="connsiteX3" fmla="*/ 142124 w 788718"/>
              <a:gd name="connsiteY3" fmla="*/ 27245 h 675573"/>
              <a:gd name="connsiteX4" fmla="*/ 263658 w 788718"/>
              <a:gd name="connsiteY4" fmla="*/ 25769 h 675573"/>
              <a:gd name="connsiteX5" fmla="*/ 509823 w 788718"/>
              <a:gd name="connsiteY5" fmla="*/ 236632 h 675573"/>
              <a:gd name="connsiteX6" fmla="*/ 551945 w 788718"/>
              <a:gd name="connsiteY6" fmla="*/ 346317 h 675573"/>
              <a:gd name="connsiteX7" fmla="*/ 668102 w 788718"/>
              <a:gd name="connsiteY7" fmla="*/ 498740 h 675573"/>
              <a:gd name="connsiteX8" fmla="*/ 715902 w 788718"/>
              <a:gd name="connsiteY8" fmla="*/ 589828 h 675573"/>
              <a:gd name="connsiteX9" fmla="*/ 788718 w 788718"/>
              <a:gd name="connsiteY9" fmla="*/ 675573 h 675573"/>
              <a:gd name="connsiteX0" fmla="*/ 3941 w 788718"/>
              <a:gd name="connsiteY0" fmla="*/ 671009 h 675573"/>
              <a:gd name="connsiteX1" fmla="*/ 0 w 788718"/>
              <a:gd name="connsiteY1" fmla="*/ 315477 h 675573"/>
              <a:gd name="connsiteX2" fmla="*/ 79393 w 788718"/>
              <a:gd name="connsiteY2" fmla="*/ 87604 h 675573"/>
              <a:gd name="connsiteX3" fmla="*/ 142124 w 788718"/>
              <a:gd name="connsiteY3" fmla="*/ 27245 h 675573"/>
              <a:gd name="connsiteX4" fmla="*/ 263658 w 788718"/>
              <a:gd name="connsiteY4" fmla="*/ 25769 h 675573"/>
              <a:gd name="connsiteX5" fmla="*/ 509823 w 788718"/>
              <a:gd name="connsiteY5" fmla="*/ 236632 h 675573"/>
              <a:gd name="connsiteX6" fmla="*/ 551945 w 788718"/>
              <a:gd name="connsiteY6" fmla="*/ 346317 h 675573"/>
              <a:gd name="connsiteX7" fmla="*/ 668102 w 788718"/>
              <a:gd name="connsiteY7" fmla="*/ 498740 h 675573"/>
              <a:gd name="connsiteX8" fmla="*/ 715902 w 788718"/>
              <a:gd name="connsiteY8" fmla="*/ 589828 h 675573"/>
              <a:gd name="connsiteX9" fmla="*/ 788718 w 788718"/>
              <a:gd name="connsiteY9" fmla="*/ 675573 h 675573"/>
              <a:gd name="connsiteX0" fmla="*/ 3941 w 788718"/>
              <a:gd name="connsiteY0" fmla="*/ 672033 h 676597"/>
              <a:gd name="connsiteX1" fmla="*/ 0 w 788718"/>
              <a:gd name="connsiteY1" fmla="*/ 316501 h 676597"/>
              <a:gd name="connsiteX2" fmla="*/ 51476 w 788718"/>
              <a:gd name="connsiteY2" fmla="*/ 112686 h 676597"/>
              <a:gd name="connsiteX3" fmla="*/ 142124 w 788718"/>
              <a:gd name="connsiteY3" fmla="*/ 28269 h 676597"/>
              <a:gd name="connsiteX4" fmla="*/ 263658 w 788718"/>
              <a:gd name="connsiteY4" fmla="*/ 26793 h 676597"/>
              <a:gd name="connsiteX5" fmla="*/ 509823 w 788718"/>
              <a:gd name="connsiteY5" fmla="*/ 237656 h 676597"/>
              <a:gd name="connsiteX6" fmla="*/ 551945 w 788718"/>
              <a:gd name="connsiteY6" fmla="*/ 347341 h 676597"/>
              <a:gd name="connsiteX7" fmla="*/ 668102 w 788718"/>
              <a:gd name="connsiteY7" fmla="*/ 499764 h 676597"/>
              <a:gd name="connsiteX8" fmla="*/ 715902 w 788718"/>
              <a:gd name="connsiteY8" fmla="*/ 590852 h 676597"/>
              <a:gd name="connsiteX9" fmla="*/ 788718 w 788718"/>
              <a:gd name="connsiteY9" fmla="*/ 676597 h 676597"/>
              <a:gd name="connsiteX0" fmla="*/ 3941 w 788718"/>
              <a:gd name="connsiteY0" fmla="*/ 672033 h 676597"/>
              <a:gd name="connsiteX1" fmla="*/ 0 w 788718"/>
              <a:gd name="connsiteY1" fmla="*/ 316501 h 676597"/>
              <a:gd name="connsiteX2" fmla="*/ 51476 w 788718"/>
              <a:gd name="connsiteY2" fmla="*/ 112686 h 676597"/>
              <a:gd name="connsiteX3" fmla="*/ 142124 w 788718"/>
              <a:gd name="connsiteY3" fmla="*/ 28269 h 676597"/>
              <a:gd name="connsiteX4" fmla="*/ 263658 w 788718"/>
              <a:gd name="connsiteY4" fmla="*/ 26793 h 676597"/>
              <a:gd name="connsiteX5" fmla="*/ 509823 w 788718"/>
              <a:gd name="connsiteY5" fmla="*/ 237656 h 676597"/>
              <a:gd name="connsiteX6" fmla="*/ 551945 w 788718"/>
              <a:gd name="connsiteY6" fmla="*/ 347341 h 676597"/>
              <a:gd name="connsiteX7" fmla="*/ 668102 w 788718"/>
              <a:gd name="connsiteY7" fmla="*/ 499764 h 676597"/>
              <a:gd name="connsiteX8" fmla="*/ 715902 w 788718"/>
              <a:gd name="connsiteY8" fmla="*/ 590852 h 676597"/>
              <a:gd name="connsiteX9" fmla="*/ 788718 w 788718"/>
              <a:gd name="connsiteY9" fmla="*/ 676597 h 676597"/>
              <a:gd name="connsiteX0" fmla="*/ 3941 w 788718"/>
              <a:gd name="connsiteY0" fmla="*/ 672033 h 676597"/>
              <a:gd name="connsiteX1" fmla="*/ 0 w 788718"/>
              <a:gd name="connsiteY1" fmla="*/ 316501 h 676597"/>
              <a:gd name="connsiteX2" fmla="*/ 51476 w 788718"/>
              <a:gd name="connsiteY2" fmla="*/ 112686 h 676597"/>
              <a:gd name="connsiteX3" fmla="*/ 142124 w 788718"/>
              <a:gd name="connsiteY3" fmla="*/ 28269 h 676597"/>
              <a:gd name="connsiteX4" fmla="*/ 263658 w 788718"/>
              <a:gd name="connsiteY4" fmla="*/ 26793 h 676597"/>
              <a:gd name="connsiteX5" fmla="*/ 509823 w 788718"/>
              <a:gd name="connsiteY5" fmla="*/ 237656 h 676597"/>
              <a:gd name="connsiteX6" fmla="*/ 551945 w 788718"/>
              <a:gd name="connsiteY6" fmla="*/ 347341 h 676597"/>
              <a:gd name="connsiteX7" fmla="*/ 668102 w 788718"/>
              <a:gd name="connsiteY7" fmla="*/ 499764 h 676597"/>
              <a:gd name="connsiteX8" fmla="*/ 715902 w 788718"/>
              <a:gd name="connsiteY8" fmla="*/ 590852 h 676597"/>
              <a:gd name="connsiteX9" fmla="*/ 788718 w 788718"/>
              <a:gd name="connsiteY9" fmla="*/ 676597 h 676597"/>
              <a:gd name="connsiteX0" fmla="*/ 3941 w 788718"/>
              <a:gd name="connsiteY0" fmla="*/ 672033 h 676597"/>
              <a:gd name="connsiteX1" fmla="*/ 0 w 788718"/>
              <a:gd name="connsiteY1" fmla="*/ 316501 h 676597"/>
              <a:gd name="connsiteX2" fmla="*/ 51476 w 788718"/>
              <a:gd name="connsiteY2" fmla="*/ 112686 h 676597"/>
              <a:gd name="connsiteX3" fmla="*/ 142124 w 788718"/>
              <a:gd name="connsiteY3" fmla="*/ 28269 h 676597"/>
              <a:gd name="connsiteX4" fmla="*/ 263658 w 788718"/>
              <a:gd name="connsiteY4" fmla="*/ 26793 h 676597"/>
              <a:gd name="connsiteX5" fmla="*/ 509823 w 788718"/>
              <a:gd name="connsiteY5" fmla="*/ 237656 h 676597"/>
              <a:gd name="connsiteX6" fmla="*/ 557528 w 788718"/>
              <a:gd name="connsiteY6" fmla="*/ 347342 h 676597"/>
              <a:gd name="connsiteX7" fmla="*/ 668102 w 788718"/>
              <a:gd name="connsiteY7" fmla="*/ 499764 h 676597"/>
              <a:gd name="connsiteX8" fmla="*/ 715902 w 788718"/>
              <a:gd name="connsiteY8" fmla="*/ 590852 h 676597"/>
              <a:gd name="connsiteX9" fmla="*/ 788718 w 788718"/>
              <a:gd name="connsiteY9" fmla="*/ 676597 h 676597"/>
              <a:gd name="connsiteX0" fmla="*/ 3941 w 788718"/>
              <a:gd name="connsiteY0" fmla="*/ 672033 h 676597"/>
              <a:gd name="connsiteX1" fmla="*/ 0 w 788718"/>
              <a:gd name="connsiteY1" fmla="*/ 316501 h 676597"/>
              <a:gd name="connsiteX2" fmla="*/ 51476 w 788718"/>
              <a:gd name="connsiteY2" fmla="*/ 112686 h 676597"/>
              <a:gd name="connsiteX3" fmla="*/ 142124 w 788718"/>
              <a:gd name="connsiteY3" fmla="*/ 28269 h 676597"/>
              <a:gd name="connsiteX4" fmla="*/ 263658 w 788718"/>
              <a:gd name="connsiteY4" fmla="*/ 26793 h 676597"/>
              <a:gd name="connsiteX5" fmla="*/ 509823 w 788718"/>
              <a:gd name="connsiteY5" fmla="*/ 237656 h 676597"/>
              <a:gd name="connsiteX6" fmla="*/ 557528 w 788718"/>
              <a:gd name="connsiteY6" fmla="*/ 347342 h 676597"/>
              <a:gd name="connsiteX7" fmla="*/ 670894 w 788718"/>
              <a:gd name="connsiteY7" fmla="*/ 496757 h 676597"/>
              <a:gd name="connsiteX8" fmla="*/ 715902 w 788718"/>
              <a:gd name="connsiteY8" fmla="*/ 590852 h 676597"/>
              <a:gd name="connsiteX9" fmla="*/ 788718 w 788718"/>
              <a:gd name="connsiteY9" fmla="*/ 676597 h 676597"/>
              <a:gd name="connsiteX0" fmla="*/ 3941 w 788718"/>
              <a:gd name="connsiteY0" fmla="*/ 672033 h 676597"/>
              <a:gd name="connsiteX1" fmla="*/ 0 w 788718"/>
              <a:gd name="connsiteY1" fmla="*/ 316501 h 676597"/>
              <a:gd name="connsiteX2" fmla="*/ 51476 w 788718"/>
              <a:gd name="connsiteY2" fmla="*/ 112686 h 676597"/>
              <a:gd name="connsiteX3" fmla="*/ 142124 w 788718"/>
              <a:gd name="connsiteY3" fmla="*/ 28269 h 676597"/>
              <a:gd name="connsiteX4" fmla="*/ 263658 w 788718"/>
              <a:gd name="connsiteY4" fmla="*/ 26793 h 676597"/>
              <a:gd name="connsiteX5" fmla="*/ 509823 w 788718"/>
              <a:gd name="connsiteY5" fmla="*/ 237656 h 676597"/>
              <a:gd name="connsiteX6" fmla="*/ 557528 w 788718"/>
              <a:gd name="connsiteY6" fmla="*/ 347342 h 676597"/>
              <a:gd name="connsiteX7" fmla="*/ 670894 w 788718"/>
              <a:gd name="connsiteY7" fmla="*/ 496757 h 676597"/>
              <a:gd name="connsiteX8" fmla="*/ 718694 w 788718"/>
              <a:gd name="connsiteY8" fmla="*/ 578823 h 676597"/>
              <a:gd name="connsiteX9" fmla="*/ 788718 w 788718"/>
              <a:gd name="connsiteY9" fmla="*/ 676597 h 676597"/>
              <a:gd name="connsiteX0" fmla="*/ 3941 w 794302"/>
              <a:gd name="connsiteY0" fmla="*/ 672033 h 676597"/>
              <a:gd name="connsiteX1" fmla="*/ 0 w 794302"/>
              <a:gd name="connsiteY1" fmla="*/ 316501 h 676597"/>
              <a:gd name="connsiteX2" fmla="*/ 51476 w 794302"/>
              <a:gd name="connsiteY2" fmla="*/ 112686 h 676597"/>
              <a:gd name="connsiteX3" fmla="*/ 142124 w 794302"/>
              <a:gd name="connsiteY3" fmla="*/ 28269 h 676597"/>
              <a:gd name="connsiteX4" fmla="*/ 263658 w 794302"/>
              <a:gd name="connsiteY4" fmla="*/ 26793 h 676597"/>
              <a:gd name="connsiteX5" fmla="*/ 509823 w 794302"/>
              <a:gd name="connsiteY5" fmla="*/ 237656 h 676597"/>
              <a:gd name="connsiteX6" fmla="*/ 557528 w 794302"/>
              <a:gd name="connsiteY6" fmla="*/ 347342 h 676597"/>
              <a:gd name="connsiteX7" fmla="*/ 670894 w 794302"/>
              <a:gd name="connsiteY7" fmla="*/ 496757 h 676597"/>
              <a:gd name="connsiteX8" fmla="*/ 718694 w 794302"/>
              <a:gd name="connsiteY8" fmla="*/ 578823 h 676597"/>
              <a:gd name="connsiteX9" fmla="*/ 794302 w 794302"/>
              <a:gd name="connsiteY9" fmla="*/ 676597 h 676597"/>
              <a:gd name="connsiteX0" fmla="*/ 3941 w 794302"/>
              <a:gd name="connsiteY0" fmla="*/ 672033 h 676597"/>
              <a:gd name="connsiteX1" fmla="*/ 0 w 794302"/>
              <a:gd name="connsiteY1" fmla="*/ 316501 h 676597"/>
              <a:gd name="connsiteX2" fmla="*/ 51476 w 794302"/>
              <a:gd name="connsiteY2" fmla="*/ 112686 h 676597"/>
              <a:gd name="connsiteX3" fmla="*/ 142124 w 794302"/>
              <a:gd name="connsiteY3" fmla="*/ 28269 h 676597"/>
              <a:gd name="connsiteX4" fmla="*/ 263658 w 794302"/>
              <a:gd name="connsiteY4" fmla="*/ 26793 h 676597"/>
              <a:gd name="connsiteX5" fmla="*/ 509823 w 794302"/>
              <a:gd name="connsiteY5" fmla="*/ 237656 h 676597"/>
              <a:gd name="connsiteX6" fmla="*/ 568695 w 794302"/>
              <a:gd name="connsiteY6" fmla="*/ 362378 h 676597"/>
              <a:gd name="connsiteX7" fmla="*/ 670894 w 794302"/>
              <a:gd name="connsiteY7" fmla="*/ 496757 h 676597"/>
              <a:gd name="connsiteX8" fmla="*/ 718694 w 794302"/>
              <a:gd name="connsiteY8" fmla="*/ 578823 h 676597"/>
              <a:gd name="connsiteX9" fmla="*/ 794302 w 794302"/>
              <a:gd name="connsiteY9" fmla="*/ 676597 h 676597"/>
              <a:gd name="connsiteX0" fmla="*/ 3941 w 794302"/>
              <a:gd name="connsiteY0" fmla="*/ 672033 h 676597"/>
              <a:gd name="connsiteX1" fmla="*/ 0 w 794302"/>
              <a:gd name="connsiteY1" fmla="*/ 316501 h 676597"/>
              <a:gd name="connsiteX2" fmla="*/ 51476 w 794302"/>
              <a:gd name="connsiteY2" fmla="*/ 112686 h 676597"/>
              <a:gd name="connsiteX3" fmla="*/ 142124 w 794302"/>
              <a:gd name="connsiteY3" fmla="*/ 28269 h 676597"/>
              <a:gd name="connsiteX4" fmla="*/ 263658 w 794302"/>
              <a:gd name="connsiteY4" fmla="*/ 26793 h 676597"/>
              <a:gd name="connsiteX5" fmla="*/ 509823 w 794302"/>
              <a:gd name="connsiteY5" fmla="*/ 237656 h 676597"/>
              <a:gd name="connsiteX6" fmla="*/ 578994 w 794302"/>
              <a:gd name="connsiteY6" fmla="*/ 379018 h 676597"/>
              <a:gd name="connsiteX7" fmla="*/ 670894 w 794302"/>
              <a:gd name="connsiteY7" fmla="*/ 496757 h 676597"/>
              <a:gd name="connsiteX8" fmla="*/ 718694 w 794302"/>
              <a:gd name="connsiteY8" fmla="*/ 578823 h 676597"/>
              <a:gd name="connsiteX9" fmla="*/ 794302 w 794302"/>
              <a:gd name="connsiteY9" fmla="*/ 676597 h 676597"/>
              <a:gd name="connsiteX0" fmla="*/ 3941 w 794302"/>
              <a:gd name="connsiteY0" fmla="*/ 672033 h 676597"/>
              <a:gd name="connsiteX1" fmla="*/ 0 w 794302"/>
              <a:gd name="connsiteY1" fmla="*/ 316501 h 676597"/>
              <a:gd name="connsiteX2" fmla="*/ 51476 w 794302"/>
              <a:gd name="connsiteY2" fmla="*/ 112686 h 676597"/>
              <a:gd name="connsiteX3" fmla="*/ 142124 w 794302"/>
              <a:gd name="connsiteY3" fmla="*/ 28269 h 676597"/>
              <a:gd name="connsiteX4" fmla="*/ 263658 w 794302"/>
              <a:gd name="connsiteY4" fmla="*/ 26793 h 676597"/>
              <a:gd name="connsiteX5" fmla="*/ 509823 w 794302"/>
              <a:gd name="connsiteY5" fmla="*/ 237656 h 676597"/>
              <a:gd name="connsiteX6" fmla="*/ 586718 w 794302"/>
              <a:gd name="connsiteY6" fmla="*/ 379018 h 676597"/>
              <a:gd name="connsiteX7" fmla="*/ 670894 w 794302"/>
              <a:gd name="connsiteY7" fmla="*/ 496757 h 676597"/>
              <a:gd name="connsiteX8" fmla="*/ 718694 w 794302"/>
              <a:gd name="connsiteY8" fmla="*/ 578823 h 676597"/>
              <a:gd name="connsiteX9" fmla="*/ 794302 w 794302"/>
              <a:gd name="connsiteY9" fmla="*/ 676597 h 676597"/>
              <a:gd name="connsiteX0" fmla="*/ 3941 w 794302"/>
              <a:gd name="connsiteY0" fmla="*/ 672033 h 676597"/>
              <a:gd name="connsiteX1" fmla="*/ 0 w 794302"/>
              <a:gd name="connsiteY1" fmla="*/ 316501 h 676597"/>
              <a:gd name="connsiteX2" fmla="*/ 51476 w 794302"/>
              <a:gd name="connsiteY2" fmla="*/ 112686 h 676597"/>
              <a:gd name="connsiteX3" fmla="*/ 142124 w 794302"/>
              <a:gd name="connsiteY3" fmla="*/ 28269 h 676597"/>
              <a:gd name="connsiteX4" fmla="*/ 263658 w 794302"/>
              <a:gd name="connsiteY4" fmla="*/ 26793 h 676597"/>
              <a:gd name="connsiteX5" fmla="*/ 509823 w 794302"/>
              <a:gd name="connsiteY5" fmla="*/ 237656 h 676597"/>
              <a:gd name="connsiteX6" fmla="*/ 586718 w 794302"/>
              <a:gd name="connsiteY6" fmla="*/ 379018 h 676597"/>
              <a:gd name="connsiteX7" fmla="*/ 670894 w 794302"/>
              <a:gd name="connsiteY7" fmla="*/ 496757 h 676597"/>
              <a:gd name="connsiteX8" fmla="*/ 708395 w 794302"/>
              <a:gd name="connsiteY8" fmla="*/ 556635 h 676597"/>
              <a:gd name="connsiteX9" fmla="*/ 794302 w 794302"/>
              <a:gd name="connsiteY9" fmla="*/ 676597 h 676597"/>
              <a:gd name="connsiteX0" fmla="*/ 3941 w 794302"/>
              <a:gd name="connsiteY0" fmla="*/ 672033 h 676597"/>
              <a:gd name="connsiteX1" fmla="*/ 0 w 794302"/>
              <a:gd name="connsiteY1" fmla="*/ 297087 h 676597"/>
              <a:gd name="connsiteX2" fmla="*/ 51476 w 794302"/>
              <a:gd name="connsiteY2" fmla="*/ 112686 h 676597"/>
              <a:gd name="connsiteX3" fmla="*/ 142124 w 794302"/>
              <a:gd name="connsiteY3" fmla="*/ 28269 h 676597"/>
              <a:gd name="connsiteX4" fmla="*/ 263658 w 794302"/>
              <a:gd name="connsiteY4" fmla="*/ 26793 h 676597"/>
              <a:gd name="connsiteX5" fmla="*/ 509823 w 794302"/>
              <a:gd name="connsiteY5" fmla="*/ 237656 h 676597"/>
              <a:gd name="connsiteX6" fmla="*/ 586718 w 794302"/>
              <a:gd name="connsiteY6" fmla="*/ 379018 h 676597"/>
              <a:gd name="connsiteX7" fmla="*/ 670894 w 794302"/>
              <a:gd name="connsiteY7" fmla="*/ 496757 h 676597"/>
              <a:gd name="connsiteX8" fmla="*/ 708395 w 794302"/>
              <a:gd name="connsiteY8" fmla="*/ 556635 h 676597"/>
              <a:gd name="connsiteX9" fmla="*/ 794302 w 794302"/>
              <a:gd name="connsiteY9" fmla="*/ 676597 h 676597"/>
              <a:gd name="connsiteX0" fmla="*/ 3941 w 794302"/>
              <a:gd name="connsiteY0" fmla="*/ 672155 h 676719"/>
              <a:gd name="connsiteX1" fmla="*/ 0 w 794302"/>
              <a:gd name="connsiteY1" fmla="*/ 297209 h 676719"/>
              <a:gd name="connsiteX2" fmla="*/ 48902 w 794302"/>
              <a:gd name="connsiteY2" fmla="*/ 115582 h 676719"/>
              <a:gd name="connsiteX3" fmla="*/ 142124 w 794302"/>
              <a:gd name="connsiteY3" fmla="*/ 28391 h 676719"/>
              <a:gd name="connsiteX4" fmla="*/ 263658 w 794302"/>
              <a:gd name="connsiteY4" fmla="*/ 26915 h 676719"/>
              <a:gd name="connsiteX5" fmla="*/ 509823 w 794302"/>
              <a:gd name="connsiteY5" fmla="*/ 237778 h 676719"/>
              <a:gd name="connsiteX6" fmla="*/ 586718 w 794302"/>
              <a:gd name="connsiteY6" fmla="*/ 379140 h 676719"/>
              <a:gd name="connsiteX7" fmla="*/ 670894 w 794302"/>
              <a:gd name="connsiteY7" fmla="*/ 496879 h 676719"/>
              <a:gd name="connsiteX8" fmla="*/ 708395 w 794302"/>
              <a:gd name="connsiteY8" fmla="*/ 556757 h 676719"/>
              <a:gd name="connsiteX9" fmla="*/ 794302 w 794302"/>
              <a:gd name="connsiteY9" fmla="*/ 676719 h 676719"/>
              <a:gd name="connsiteX0" fmla="*/ 3941 w 794302"/>
              <a:gd name="connsiteY0" fmla="*/ 676119 h 680683"/>
              <a:gd name="connsiteX1" fmla="*/ 0 w 794302"/>
              <a:gd name="connsiteY1" fmla="*/ 301173 h 680683"/>
              <a:gd name="connsiteX2" fmla="*/ 48902 w 794302"/>
              <a:gd name="connsiteY2" fmla="*/ 119546 h 680683"/>
              <a:gd name="connsiteX3" fmla="*/ 142124 w 794302"/>
              <a:gd name="connsiteY3" fmla="*/ 21262 h 680683"/>
              <a:gd name="connsiteX4" fmla="*/ 263658 w 794302"/>
              <a:gd name="connsiteY4" fmla="*/ 30879 h 680683"/>
              <a:gd name="connsiteX5" fmla="*/ 509823 w 794302"/>
              <a:gd name="connsiteY5" fmla="*/ 241742 h 680683"/>
              <a:gd name="connsiteX6" fmla="*/ 586718 w 794302"/>
              <a:gd name="connsiteY6" fmla="*/ 383104 h 680683"/>
              <a:gd name="connsiteX7" fmla="*/ 670894 w 794302"/>
              <a:gd name="connsiteY7" fmla="*/ 500843 h 680683"/>
              <a:gd name="connsiteX8" fmla="*/ 708395 w 794302"/>
              <a:gd name="connsiteY8" fmla="*/ 560721 h 680683"/>
              <a:gd name="connsiteX9" fmla="*/ 794302 w 794302"/>
              <a:gd name="connsiteY9" fmla="*/ 680683 h 680683"/>
              <a:gd name="connsiteX0" fmla="*/ 3941 w 794302"/>
              <a:gd name="connsiteY0" fmla="*/ 876423 h 880987"/>
              <a:gd name="connsiteX1" fmla="*/ 0 w 794302"/>
              <a:gd name="connsiteY1" fmla="*/ 501477 h 880987"/>
              <a:gd name="connsiteX2" fmla="*/ 48902 w 794302"/>
              <a:gd name="connsiteY2" fmla="*/ 319850 h 880987"/>
              <a:gd name="connsiteX3" fmla="*/ 128152 w 794302"/>
              <a:gd name="connsiteY3" fmla="*/ 809 h 880987"/>
              <a:gd name="connsiteX4" fmla="*/ 263658 w 794302"/>
              <a:gd name="connsiteY4" fmla="*/ 231183 h 880987"/>
              <a:gd name="connsiteX5" fmla="*/ 509823 w 794302"/>
              <a:gd name="connsiteY5" fmla="*/ 442046 h 880987"/>
              <a:gd name="connsiteX6" fmla="*/ 586718 w 794302"/>
              <a:gd name="connsiteY6" fmla="*/ 583408 h 880987"/>
              <a:gd name="connsiteX7" fmla="*/ 670894 w 794302"/>
              <a:gd name="connsiteY7" fmla="*/ 701147 h 880987"/>
              <a:gd name="connsiteX8" fmla="*/ 708395 w 794302"/>
              <a:gd name="connsiteY8" fmla="*/ 761025 h 880987"/>
              <a:gd name="connsiteX9" fmla="*/ 794302 w 794302"/>
              <a:gd name="connsiteY9" fmla="*/ 880987 h 880987"/>
              <a:gd name="connsiteX0" fmla="*/ 3941 w 794302"/>
              <a:gd name="connsiteY0" fmla="*/ 1096654 h 1101218"/>
              <a:gd name="connsiteX1" fmla="*/ 0 w 794302"/>
              <a:gd name="connsiteY1" fmla="*/ 721708 h 1101218"/>
              <a:gd name="connsiteX2" fmla="*/ 48902 w 794302"/>
              <a:gd name="connsiteY2" fmla="*/ 540081 h 1101218"/>
              <a:gd name="connsiteX3" fmla="*/ 128152 w 794302"/>
              <a:gd name="connsiteY3" fmla="*/ 221040 h 1101218"/>
              <a:gd name="connsiteX4" fmla="*/ 207769 w 794302"/>
              <a:gd name="connsiteY4" fmla="*/ 9899 h 1101218"/>
              <a:gd name="connsiteX5" fmla="*/ 509823 w 794302"/>
              <a:gd name="connsiteY5" fmla="*/ 662277 h 1101218"/>
              <a:gd name="connsiteX6" fmla="*/ 586718 w 794302"/>
              <a:gd name="connsiteY6" fmla="*/ 803639 h 1101218"/>
              <a:gd name="connsiteX7" fmla="*/ 670894 w 794302"/>
              <a:gd name="connsiteY7" fmla="*/ 921378 h 1101218"/>
              <a:gd name="connsiteX8" fmla="*/ 708395 w 794302"/>
              <a:gd name="connsiteY8" fmla="*/ 981256 h 1101218"/>
              <a:gd name="connsiteX9" fmla="*/ 794302 w 794302"/>
              <a:gd name="connsiteY9" fmla="*/ 1101218 h 1101218"/>
              <a:gd name="connsiteX0" fmla="*/ 3941 w 794302"/>
              <a:gd name="connsiteY0" fmla="*/ 1096654 h 1101218"/>
              <a:gd name="connsiteX1" fmla="*/ 0 w 794302"/>
              <a:gd name="connsiteY1" fmla="*/ 721708 h 1101218"/>
              <a:gd name="connsiteX2" fmla="*/ 48902 w 794302"/>
              <a:gd name="connsiteY2" fmla="*/ 540081 h 1101218"/>
              <a:gd name="connsiteX3" fmla="*/ 128152 w 794302"/>
              <a:gd name="connsiteY3" fmla="*/ 221040 h 1101218"/>
              <a:gd name="connsiteX4" fmla="*/ 207769 w 794302"/>
              <a:gd name="connsiteY4" fmla="*/ 9899 h 1101218"/>
              <a:gd name="connsiteX5" fmla="*/ 360783 w 794302"/>
              <a:gd name="connsiteY5" fmla="*/ 260900 h 1101218"/>
              <a:gd name="connsiteX6" fmla="*/ 586718 w 794302"/>
              <a:gd name="connsiteY6" fmla="*/ 803639 h 1101218"/>
              <a:gd name="connsiteX7" fmla="*/ 670894 w 794302"/>
              <a:gd name="connsiteY7" fmla="*/ 921378 h 1101218"/>
              <a:gd name="connsiteX8" fmla="*/ 708395 w 794302"/>
              <a:gd name="connsiteY8" fmla="*/ 981256 h 1101218"/>
              <a:gd name="connsiteX9" fmla="*/ 794302 w 794302"/>
              <a:gd name="connsiteY9" fmla="*/ 1101218 h 1101218"/>
              <a:gd name="connsiteX0" fmla="*/ 3941 w 794302"/>
              <a:gd name="connsiteY0" fmla="*/ 1096654 h 1101218"/>
              <a:gd name="connsiteX1" fmla="*/ 0 w 794302"/>
              <a:gd name="connsiteY1" fmla="*/ 721708 h 1101218"/>
              <a:gd name="connsiteX2" fmla="*/ 48902 w 794302"/>
              <a:gd name="connsiteY2" fmla="*/ 540081 h 1101218"/>
              <a:gd name="connsiteX3" fmla="*/ 128152 w 794302"/>
              <a:gd name="connsiteY3" fmla="*/ 221040 h 1101218"/>
              <a:gd name="connsiteX4" fmla="*/ 207769 w 794302"/>
              <a:gd name="connsiteY4" fmla="*/ 9899 h 1101218"/>
              <a:gd name="connsiteX5" fmla="*/ 360783 w 794302"/>
              <a:gd name="connsiteY5" fmla="*/ 260900 h 1101218"/>
              <a:gd name="connsiteX6" fmla="*/ 586718 w 794302"/>
              <a:gd name="connsiteY6" fmla="*/ 803639 h 1101218"/>
              <a:gd name="connsiteX7" fmla="*/ 670894 w 794302"/>
              <a:gd name="connsiteY7" fmla="*/ 921378 h 1101218"/>
              <a:gd name="connsiteX8" fmla="*/ 708395 w 794302"/>
              <a:gd name="connsiteY8" fmla="*/ 981256 h 1101218"/>
              <a:gd name="connsiteX9" fmla="*/ 794302 w 794302"/>
              <a:gd name="connsiteY9" fmla="*/ 1101218 h 1101218"/>
              <a:gd name="connsiteX0" fmla="*/ 3941 w 794302"/>
              <a:gd name="connsiteY0" fmla="*/ 1101486 h 1106050"/>
              <a:gd name="connsiteX1" fmla="*/ 0 w 794302"/>
              <a:gd name="connsiteY1" fmla="*/ 726540 h 1106050"/>
              <a:gd name="connsiteX2" fmla="*/ 48902 w 794302"/>
              <a:gd name="connsiteY2" fmla="*/ 544913 h 1106050"/>
              <a:gd name="connsiteX3" fmla="*/ 128152 w 794302"/>
              <a:gd name="connsiteY3" fmla="*/ 225872 h 1106050"/>
              <a:gd name="connsiteX4" fmla="*/ 221742 w 794302"/>
              <a:gd name="connsiteY4" fmla="*/ 9714 h 1106050"/>
              <a:gd name="connsiteX5" fmla="*/ 360783 w 794302"/>
              <a:gd name="connsiteY5" fmla="*/ 265732 h 1106050"/>
              <a:gd name="connsiteX6" fmla="*/ 586718 w 794302"/>
              <a:gd name="connsiteY6" fmla="*/ 808471 h 1106050"/>
              <a:gd name="connsiteX7" fmla="*/ 670894 w 794302"/>
              <a:gd name="connsiteY7" fmla="*/ 926210 h 1106050"/>
              <a:gd name="connsiteX8" fmla="*/ 708395 w 794302"/>
              <a:gd name="connsiteY8" fmla="*/ 986088 h 1106050"/>
              <a:gd name="connsiteX9" fmla="*/ 794302 w 794302"/>
              <a:gd name="connsiteY9" fmla="*/ 1106050 h 1106050"/>
              <a:gd name="connsiteX0" fmla="*/ 3941 w 794302"/>
              <a:gd name="connsiteY0" fmla="*/ 1101486 h 1106050"/>
              <a:gd name="connsiteX1" fmla="*/ 0 w 794302"/>
              <a:gd name="connsiteY1" fmla="*/ 726540 h 1106050"/>
              <a:gd name="connsiteX2" fmla="*/ 48902 w 794302"/>
              <a:gd name="connsiteY2" fmla="*/ 544913 h 1106050"/>
              <a:gd name="connsiteX3" fmla="*/ 128152 w 794302"/>
              <a:gd name="connsiteY3" fmla="*/ 225872 h 1106050"/>
              <a:gd name="connsiteX4" fmla="*/ 221742 w 794302"/>
              <a:gd name="connsiteY4" fmla="*/ 9714 h 1106050"/>
              <a:gd name="connsiteX5" fmla="*/ 360783 w 794302"/>
              <a:gd name="connsiteY5" fmla="*/ 265732 h 1106050"/>
              <a:gd name="connsiteX6" fmla="*/ 586718 w 794302"/>
              <a:gd name="connsiteY6" fmla="*/ 808471 h 1106050"/>
              <a:gd name="connsiteX7" fmla="*/ 670894 w 794302"/>
              <a:gd name="connsiteY7" fmla="*/ 926210 h 1106050"/>
              <a:gd name="connsiteX8" fmla="*/ 708395 w 794302"/>
              <a:gd name="connsiteY8" fmla="*/ 986088 h 1106050"/>
              <a:gd name="connsiteX9" fmla="*/ 794302 w 794302"/>
              <a:gd name="connsiteY9" fmla="*/ 1106050 h 1106050"/>
              <a:gd name="connsiteX0" fmla="*/ 3941 w 794302"/>
              <a:gd name="connsiteY0" fmla="*/ 1091773 h 1096337"/>
              <a:gd name="connsiteX1" fmla="*/ 0 w 794302"/>
              <a:gd name="connsiteY1" fmla="*/ 716827 h 1096337"/>
              <a:gd name="connsiteX2" fmla="*/ 48902 w 794302"/>
              <a:gd name="connsiteY2" fmla="*/ 535200 h 1096337"/>
              <a:gd name="connsiteX3" fmla="*/ 128152 w 794302"/>
              <a:gd name="connsiteY3" fmla="*/ 216159 h 1096337"/>
              <a:gd name="connsiteX4" fmla="*/ 221742 w 794302"/>
              <a:gd name="connsiteY4" fmla="*/ 1 h 1096337"/>
              <a:gd name="connsiteX5" fmla="*/ 360783 w 794302"/>
              <a:gd name="connsiteY5" fmla="*/ 256019 h 1096337"/>
              <a:gd name="connsiteX6" fmla="*/ 586718 w 794302"/>
              <a:gd name="connsiteY6" fmla="*/ 798758 h 1096337"/>
              <a:gd name="connsiteX7" fmla="*/ 670894 w 794302"/>
              <a:gd name="connsiteY7" fmla="*/ 916497 h 1096337"/>
              <a:gd name="connsiteX8" fmla="*/ 708395 w 794302"/>
              <a:gd name="connsiteY8" fmla="*/ 976375 h 1096337"/>
              <a:gd name="connsiteX9" fmla="*/ 794302 w 794302"/>
              <a:gd name="connsiteY9" fmla="*/ 1096337 h 1096337"/>
              <a:gd name="connsiteX0" fmla="*/ 3941 w 794302"/>
              <a:gd name="connsiteY0" fmla="*/ 1092654 h 1097218"/>
              <a:gd name="connsiteX1" fmla="*/ 0 w 794302"/>
              <a:gd name="connsiteY1" fmla="*/ 717708 h 1097218"/>
              <a:gd name="connsiteX2" fmla="*/ 48902 w 794302"/>
              <a:gd name="connsiteY2" fmla="*/ 536081 h 1097218"/>
              <a:gd name="connsiteX3" fmla="*/ 128152 w 794302"/>
              <a:gd name="connsiteY3" fmla="*/ 217040 h 1097218"/>
              <a:gd name="connsiteX4" fmla="*/ 221742 w 794302"/>
              <a:gd name="connsiteY4" fmla="*/ 882 h 1097218"/>
              <a:gd name="connsiteX5" fmla="*/ 360783 w 794302"/>
              <a:gd name="connsiteY5" fmla="*/ 256900 h 1097218"/>
              <a:gd name="connsiteX6" fmla="*/ 586718 w 794302"/>
              <a:gd name="connsiteY6" fmla="*/ 799639 h 1097218"/>
              <a:gd name="connsiteX7" fmla="*/ 670894 w 794302"/>
              <a:gd name="connsiteY7" fmla="*/ 917378 h 1097218"/>
              <a:gd name="connsiteX8" fmla="*/ 708395 w 794302"/>
              <a:gd name="connsiteY8" fmla="*/ 977256 h 1097218"/>
              <a:gd name="connsiteX9" fmla="*/ 794302 w 794302"/>
              <a:gd name="connsiteY9" fmla="*/ 1097218 h 1097218"/>
              <a:gd name="connsiteX0" fmla="*/ 3941 w 794302"/>
              <a:gd name="connsiteY0" fmla="*/ 1107637 h 1112201"/>
              <a:gd name="connsiteX1" fmla="*/ 0 w 794302"/>
              <a:gd name="connsiteY1" fmla="*/ 732691 h 1112201"/>
              <a:gd name="connsiteX2" fmla="*/ 48902 w 794302"/>
              <a:gd name="connsiteY2" fmla="*/ 551064 h 1112201"/>
              <a:gd name="connsiteX3" fmla="*/ 128152 w 794302"/>
              <a:gd name="connsiteY3" fmla="*/ 232023 h 1112201"/>
              <a:gd name="connsiteX4" fmla="*/ 221742 w 794302"/>
              <a:gd name="connsiteY4" fmla="*/ 814 h 1112201"/>
              <a:gd name="connsiteX5" fmla="*/ 360783 w 794302"/>
              <a:gd name="connsiteY5" fmla="*/ 271883 h 1112201"/>
              <a:gd name="connsiteX6" fmla="*/ 586718 w 794302"/>
              <a:gd name="connsiteY6" fmla="*/ 814622 h 1112201"/>
              <a:gd name="connsiteX7" fmla="*/ 670894 w 794302"/>
              <a:gd name="connsiteY7" fmla="*/ 932361 h 1112201"/>
              <a:gd name="connsiteX8" fmla="*/ 708395 w 794302"/>
              <a:gd name="connsiteY8" fmla="*/ 992239 h 1112201"/>
              <a:gd name="connsiteX9" fmla="*/ 794302 w 794302"/>
              <a:gd name="connsiteY9" fmla="*/ 1112201 h 1112201"/>
              <a:gd name="connsiteX0" fmla="*/ 3941 w 794302"/>
              <a:gd name="connsiteY0" fmla="*/ 1107719 h 1112283"/>
              <a:gd name="connsiteX1" fmla="*/ 0 w 794302"/>
              <a:gd name="connsiteY1" fmla="*/ 732773 h 1112283"/>
              <a:gd name="connsiteX2" fmla="*/ 48902 w 794302"/>
              <a:gd name="connsiteY2" fmla="*/ 551146 h 1112283"/>
              <a:gd name="connsiteX3" fmla="*/ 132809 w 794302"/>
              <a:gd name="connsiteY3" fmla="*/ 217053 h 1112283"/>
              <a:gd name="connsiteX4" fmla="*/ 221742 w 794302"/>
              <a:gd name="connsiteY4" fmla="*/ 896 h 1112283"/>
              <a:gd name="connsiteX5" fmla="*/ 360783 w 794302"/>
              <a:gd name="connsiteY5" fmla="*/ 271965 h 1112283"/>
              <a:gd name="connsiteX6" fmla="*/ 586718 w 794302"/>
              <a:gd name="connsiteY6" fmla="*/ 814704 h 1112283"/>
              <a:gd name="connsiteX7" fmla="*/ 670894 w 794302"/>
              <a:gd name="connsiteY7" fmla="*/ 932443 h 1112283"/>
              <a:gd name="connsiteX8" fmla="*/ 708395 w 794302"/>
              <a:gd name="connsiteY8" fmla="*/ 992321 h 1112283"/>
              <a:gd name="connsiteX9" fmla="*/ 794302 w 794302"/>
              <a:gd name="connsiteY9" fmla="*/ 1112283 h 1112283"/>
              <a:gd name="connsiteX0" fmla="*/ 3941 w 794302"/>
              <a:gd name="connsiteY0" fmla="*/ 1107782 h 1112346"/>
              <a:gd name="connsiteX1" fmla="*/ 0 w 794302"/>
              <a:gd name="connsiteY1" fmla="*/ 732836 h 1112346"/>
              <a:gd name="connsiteX2" fmla="*/ 48902 w 794302"/>
              <a:gd name="connsiteY2" fmla="*/ 551209 h 1112346"/>
              <a:gd name="connsiteX3" fmla="*/ 132809 w 794302"/>
              <a:gd name="connsiteY3" fmla="*/ 217116 h 1112346"/>
              <a:gd name="connsiteX4" fmla="*/ 221742 w 794302"/>
              <a:gd name="connsiteY4" fmla="*/ 959 h 1112346"/>
              <a:gd name="connsiteX5" fmla="*/ 360783 w 794302"/>
              <a:gd name="connsiteY5" fmla="*/ 272028 h 1112346"/>
              <a:gd name="connsiteX6" fmla="*/ 586718 w 794302"/>
              <a:gd name="connsiteY6" fmla="*/ 814767 h 1112346"/>
              <a:gd name="connsiteX7" fmla="*/ 670894 w 794302"/>
              <a:gd name="connsiteY7" fmla="*/ 932506 h 1112346"/>
              <a:gd name="connsiteX8" fmla="*/ 708395 w 794302"/>
              <a:gd name="connsiteY8" fmla="*/ 992384 h 1112346"/>
              <a:gd name="connsiteX9" fmla="*/ 794302 w 794302"/>
              <a:gd name="connsiteY9" fmla="*/ 1112346 h 1112346"/>
              <a:gd name="connsiteX0" fmla="*/ 3941 w 794302"/>
              <a:gd name="connsiteY0" fmla="*/ 1107782 h 1112346"/>
              <a:gd name="connsiteX1" fmla="*/ 0 w 794302"/>
              <a:gd name="connsiteY1" fmla="*/ 732836 h 1112346"/>
              <a:gd name="connsiteX2" fmla="*/ 48902 w 794302"/>
              <a:gd name="connsiteY2" fmla="*/ 551209 h 1112346"/>
              <a:gd name="connsiteX3" fmla="*/ 132809 w 794302"/>
              <a:gd name="connsiteY3" fmla="*/ 217116 h 1112346"/>
              <a:gd name="connsiteX4" fmla="*/ 221742 w 794302"/>
              <a:gd name="connsiteY4" fmla="*/ 959 h 1112346"/>
              <a:gd name="connsiteX5" fmla="*/ 370307 w 794302"/>
              <a:gd name="connsiteY5" fmla="*/ 215267 h 1112346"/>
              <a:gd name="connsiteX6" fmla="*/ 586718 w 794302"/>
              <a:gd name="connsiteY6" fmla="*/ 814767 h 1112346"/>
              <a:gd name="connsiteX7" fmla="*/ 670894 w 794302"/>
              <a:gd name="connsiteY7" fmla="*/ 932506 h 1112346"/>
              <a:gd name="connsiteX8" fmla="*/ 708395 w 794302"/>
              <a:gd name="connsiteY8" fmla="*/ 992384 h 1112346"/>
              <a:gd name="connsiteX9" fmla="*/ 794302 w 794302"/>
              <a:gd name="connsiteY9" fmla="*/ 1112346 h 1112346"/>
              <a:gd name="connsiteX0" fmla="*/ 3941 w 794302"/>
              <a:gd name="connsiteY0" fmla="*/ 1104357 h 1108921"/>
              <a:gd name="connsiteX1" fmla="*/ 0 w 794302"/>
              <a:gd name="connsiteY1" fmla="*/ 729411 h 1108921"/>
              <a:gd name="connsiteX2" fmla="*/ 48902 w 794302"/>
              <a:gd name="connsiteY2" fmla="*/ 547784 h 1108921"/>
              <a:gd name="connsiteX3" fmla="*/ 132809 w 794302"/>
              <a:gd name="connsiteY3" fmla="*/ 213691 h 1108921"/>
              <a:gd name="connsiteX4" fmla="*/ 255767 w 794302"/>
              <a:gd name="connsiteY4" fmla="*/ 914 h 1108921"/>
              <a:gd name="connsiteX5" fmla="*/ 370307 w 794302"/>
              <a:gd name="connsiteY5" fmla="*/ 211842 h 1108921"/>
              <a:gd name="connsiteX6" fmla="*/ 586718 w 794302"/>
              <a:gd name="connsiteY6" fmla="*/ 811342 h 1108921"/>
              <a:gd name="connsiteX7" fmla="*/ 670894 w 794302"/>
              <a:gd name="connsiteY7" fmla="*/ 929081 h 1108921"/>
              <a:gd name="connsiteX8" fmla="*/ 708395 w 794302"/>
              <a:gd name="connsiteY8" fmla="*/ 988959 h 1108921"/>
              <a:gd name="connsiteX9" fmla="*/ 794302 w 794302"/>
              <a:gd name="connsiteY9" fmla="*/ 1108921 h 1108921"/>
              <a:gd name="connsiteX0" fmla="*/ 3941 w 794302"/>
              <a:gd name="connsiteY0" fmla="*/ 1104263 h 1108827"/>
              <a:gd name="connsiteX1" fmla="*/ 0 w 794302"/>
              <a:gd name="connsiteY1" fmla="*/ 729317 h 1108827"/>
              <a:gd name="connsiteX2" fmla="*/ 48902 w 794302"/>
              <a:gd name="connsiteY2" fmla="*/ 547690 h 1108827"/>
              <a:gd name="connsiteX3" fmla="*/ 155494 w 794302"/>
              <a:gd name="connsiteY3" fmla="*/ 230496 h 1108827"/>
              <a:gd name="connsiteX4" fmla="*/ 255767 w 794302"/>
              <a:gd name="connsiteY4" fmla="*/ 820 h 1108827"/>
              <a:gd name="connsiteX5" fmla="*/ 370307 w 794302"/>
              <a:gd name="connsiteY5" fmla="*/ 211748 h 1108827"/>
              <a:gd name="connsiteX6" fmla="*/ 586718 w 794302"/>
              <a:gd name="connsiteY6" fmla="*/ 811248 h 1108827"/>
              <a:gd name="connsiteX7" fmla="*/ 670894 w 794302"/>
              <a:gd name="connsiteY7" fmla="*/ 928987 h 1108827"/>
              <a:gd name="connsiteX8" fmla="*/ 708395 w 794302"/>
              <a:gd name="connsiteY8" fmla="*/ 988865 h 1108827"/>
              <a:gd name="connsiteX9" fmla="*/ 794302 w 794302"/>
              <a:gd name="connsiteY9" fmla="*/ 1108827 h 1108827"/>
              <a:gd name="connsiteX0" fmla="*/ 3941 w 794302"/>
              <a:gd name="connsiteY0" fmla="*/ 1104497 h 1109061"/>
              <a:gd name="connsiteX1" fmla="*/ 0 w 794302"/>
              <a:gd name="connsiteY1" fmla="*/ 729551 h 1109061"/>
              <a:gd name="connsiteX2" fmla="*/ 48902 w 794302"/>
              <a:gd name="connsiteY2" fmla="*/ 547924 h 1109061"/>
              <a:gd name="connsiteX3" fmla="*/ 155494 w 794302"/>
              <a:gd name="connsiteY3" fmla="*/ 230730 h 1109061"/>
              <a:gd name="connsiteX4" fmla="*/ 255767 w 794302"/>
              <a:gd name="connsiteY4" fmla="*/ 1054 h 1109061"/>
              <a:gd name="connsiteX5" fmla="*/ 370307 w 794302"/>
              <a:gd name="connsiteY5" fmla="*/ 211982 h 1109061"/>
              <a:gd name="connsiteX6" fmla="*/ 586718 w 794302"/>
              <a:gd name="connsiteY6" fmla="*/ 811482 h 1109061"/>
              <a:gd name="connsiteX7" fmla="*/ 670894 w 794302"/>
              <a:gd name="connsiteY7" fmla="*/ 929221 h 1109061"/>
              <a:gd name="connsiteX8" fmla="*/ 708395 w 794302"/>
              <a:gd name="connsiteY8" fmla="*/ 989099 h 1109061"/>
              <a:gd name="connsiteX9" fmla="*/ 794302 w 794302"/>
              <a:gd name="connsiteY9" fmla="*/ 1109061 h 1109061"/>
              <a:gd name="connsiteX0" fmla="*/ 3941 w 794302"/>
              <a:gd name="connsiteY0" fmla="*/ 1104289 h 1108853"/>
              <a:gd name="connsiteX1" fmla="*/ 0 w 794302"/>
              <a:gd name="connsiteY1" fmla="*/ 729343 h 1108853"/>
              <a:gd name="connsiteX2" fmla="*/ 80092 w 794302"/>
              <a:gd name="connsiteY2" fmla="*/ 578135 h 1108853"/>
              <a:gd name="connsiteX3" fmla="*/ 155494 w 794302"/>
              <a:gd name="connsiteY3" fmla="*/ 230522 h 1108853"/>
              <a:gd name="connsiteX4" fmla="*/ 255767 w 794302"/>
              <a:gd name="connsiteY4" fmla="*/ 846 h 1108853"/>
              <a:gd name="connsiteX5" fmla="*/ 370307 w 794302"/>
              <a:gd name="connsiteY5" fmla="*/ 211774 h 1108853"/>
              <a:gd name="connsiteX6" fmla="*/ 586718 w 794302"/>
              <a:gd name="connsiteY6" fmla="*/ 811274 h 1108853"/>
              <a:gd name="connsiteX7" fmla="*/ 670894 w 794302"/>
              <a:gd name="connsiteY7" fmla="*/ 929013 h 1108853"/>
              <a:gd name="connsiteX8" fmla="*/ 708395 w 794302"/>
              <a:gd name="connsiteY8" fmla="*/ 988891 h 1108853"/>
              <a:gd name="connsiteX9" fmla="*/ 794302 w 794302"/>
              <a:gd name="connsiteY9" fmla="*/ 1108853 h 1108853"/>
              <a:gd name="connsiteX0" fmla="*/ 4 w 790365"/>
              <a:gd name="connsiteY0" fmla="*/ 1104289 h 1108853"/>
              <a:gd name="connsiteX1" fmla="*/ 30089 w 790365"/>
              <a:gd name="connsiteY1" fmla="*/ 783423 h 1108853"/>
              <a:gd name="connsiteX2" fmla="*/ 76155 w 790365"/>
              <a:gd name="connsiteY2" fmla="*/ 578135 h 1108853"/>
              <a:gd name="connsiteX3" fmla="*/ 151557 w 790365"/>
              <a:gd name="connsiteY3" fmla="*/ 230522 h 1108853"/>
              <a:gd name="connsiteX4" fmla="*/ 251830 w 790365"/>
              <a:gd name="connsiteY4" fmla="*/ 846 h 1108853"/>
              <a:gd name="connsiteX5" fmla="*/ 366370 w 790365"/>
              <a:gd name="connsiteY5" fmla="*/ 211774 h 1108853"/>
              <a:gd name="connsiteX6" fmla="*/ 582781 w 790365"/>
              <a:gd name="connsiteY6" fmla="*/ 811274 h 1108853"/>
              <a:gd name="connsiteX7" fmla="*/ 666957 w 790365"/>
              <a:gd name="connsiteY7" fmla="*/ 929013 h 1108853"/>
              <a:gd name="connsiteX8" fmla="*/ 704458 w 790365"/>
              <a:gd name="connsiteY8" fmla="*/ 988891 h 1108853"/>
              <a:gd name="connsiteX9" fmla="*/ 790365 w 790365"/>
              <a:gd name="connsiteY9" fmla="*/ 1108853 h 1108853"/>
              <a:gd name="connsiteX0" fmla="*/ 2531 w 792892"/>
              <a:gd name="connsiteY0" fmla="*/ 1104289 h 1108853"/>
              <a:gd name="connsiteX1" fmla="*/ 32616 w 792892"/>
              <a:gd name="connsiteY1" fmla="*/ 783423 h 1108853"/>
              <a:gd name="connsiteX2" fmla="*/ 78682 w 792892"/>
              <a:gd name="connsiteY2" fmla="*/ 578135 h 1108853"/>
              <a:gd name="connsiteX3" fmla="*/ 154084 w 792892"/>
              <a:gd name="connsiteY3" fmla="*/ 230522 h 1108853"/>
              <a:gd name="connsiteX4" fmla="*/ 254357 w 792892"/>
              <a:gd name="connsiteY4" fmla="*/ 846 h 1108853"/>
              <a:gd name="connsiteX5" fmla="*/ 368897 w 792892"/>
              <a:gd name="connsiteY5" fmla="*/ 211774 h 1108853"/>
              <a:gd name="connsiteX6" fmla="*/ 585308 w 792892"/>
              <a:gd name="connsiteY6" fmla="*/ 811274 h 1108853"/>
              <a:gd name="connsiteX7" fmla="*/ 669484 w 792892"/>
              <a:gd name="connsiteY7" fmla="*/ 929013 h 1108853"/>
              <a:gd name="connsiteX8" fmla="*/ 706985 w 792892"/>
              <a:gd name="connsiteY8" fmla="*/ 988891 h 1108853"/>
              <a:gd name="connsiteX9" fmla="*/ 792892 w 792892"/>
              <a:gd name="connsiteY9" fmla="*/ 1108853 h 1108853"/>
              <a:gd name="connsiteX0" fmla="*/ 189 w 801893"/>
              <a:gd name="connsiteY0" fmla="*/ 1104289 h 1108853"/>
              <a:gd name="connsiteX1" fmla="*/ 41617 w 801893"/>
              <a:gd name="connsiteY1" fmla="*/ 783423 h 1108853"/>
              <a:gd name="connsiteX2" fmla="*/ 87683 w 801893"/>
              <a:gd name="connsiteY2" fmla="*/ 578135 h 1108853"/>
              <a:gd name="connsiteX3" fmla="*/ 163085 w 801893"/>
              <a:gd name="connsiteY3" fmla="*/ 230522 h 1108853"/>
              <a:gd name="connsiteX4" fmla="*/ 263358 w 801893"/>
              <a:gd name="connsiteY4" fmla="*/ 846 h 1108853"/>
              <a:gd name="connsiteX5" fmla="*/ 377898 w 801893"/>
              <a:gd name="connsiteY5" fmla="*/ 211774 h 1108853"/>
              <a:gd name="connsiteX6" fmla="*/ 594309 w 801893"/>
              <a:gd name="connsiteY6" fmla="*/ 811274 h 1108853"/>
              <a:gd name="connsiteX7" fmla="*/ 678485 w 801893"/>
              <a:gd name="connsiteY7" fmla="*/ 929013 h 1108853"/>
              <a:gd name="connsiteX8" fmla="*/ 715986 w 801893"/>
              <a:gd name="connsiteY8" fmla="*/ 988891 h 1108853"/>
              <a:gd name="connsiteX9" fmla="*/ 801893 w 801893"/>
              <a:gd name="connsiteY9" fmla="*/ 1108853 h 1108853"/>
              <a:gd name="connsiteX0" fmla="*/ 189 w 801893"/>
              <a:gd name="connsiteY0" fmla="*/ 1104289 h 1108853"/>
              <a:gd name="connsiteX1" fmla="*/ 41617 w 801893"/>
              <a:gd name="connsiteY1" fmla="*/ 783423 h 1108853"/>
              <a:gd name="connsiteX2" fmla="*/ 87683 w 801893"/>
              <a:gd name="connsiteY2" fmla="*/ 578135 h 1108853"/>
              <a:gd name="connsiteX3" fmla="*/ 163085 w 801893"/>
              <a:gd name="connsiteY3" fmla="*/ 230522 h 1108853"/>
              <a:gd name="connsiteX4" fmla="*/ 263358 w 801893"/>
              <a:gd name="connsiteY4" fmla="*/ 846 h 1108853"/>
              <a:gd name="connsiteX5" fmla="*/ 377898 w 801893"/>
              <a:gd name="connsiteY5" fmla="*/ 211774 h 1108853"/>
              <a:gd name="connsiteX6" fmla="*/ 594309 w 801893"/>
              <a:gd name="connsiteY6" fmla="*/ 811274 h 1108853"/>
              <a:gd name="connsiteX7" fmla="*/ 678485 w 801893"/>
              <a:gd name="connsiteY7" fmla="*/ 929013 h 1108853"/>
              <a:gd name="connsiteX8" fmla="*/ 715986 w 801893"/>
              <a:gd name="connsiteY8" fmla="*/ 988891 h 1108853"/>
              <a:gd name="connsiteX9" fmla="*/ 801893 w 801893"/>
              <a:gd name="connsiteY9" fmla="*/ 1108853 h 1108853"/>
              <a:gd name="connsiteX0" fmla="*/ 468 w 802172"/>
              <a:gd name="connsiteY0" fmla="*/ 1104289 h 1108853"/>
              <a:gd name="connsiteX1" fmla="*/ 39060 w 802172"/>
              <a:gd name="connsiteY1" fmla="*/ 790182 h 1108853"/>
              <a:gd name="connsiteX2" fmla="*/ 87962 w 802172"/>
              <a:gd name="connsiteY2" fmla="*/ 578135 h 1108853"/>
              <a:gd name="connsiteX3" fmla="*/ 163364 w 802172"/>
              <a:gd name="connsiteY3" fmla="*/ 230522 h 1108853"/>
              <a:gd name="connsiteX4" fmla="*/ 263637 w 802172"/>
              <a:gd name="connsiteY4" fmla="*/ 846 h 1108853"/>
              <a:gd name="connsiteX5" fmla="*/ 378177 w 802172"/>
              <a:gd name="connsiteY5" fmla="*/ 211774 h 1108853"/>
              <a:gd name="connsiteX6" fmla="*/ 594588 w 802172"/>
              <a:gd name="connsiteY6" fmla="*/ 811274 h 1108853"/>
              <a:gd name="connsiteX7" fmla="*/ 678764 w 802172"/>
              <a:gd name="connsiteY7" fmla="*/ 929013 h 1108853"/>
              <a:gd name="connsiteX8" fmla="*/ 716265 w 802172"/>
              <a:gd name="connsiteY8" fmla="*/ 988891 h 1108853"/>
              <a:gd name="connsiteX9" fmla="*/ 802172 w 802172"/>
              <a:gd name="connsiteY9" fmla="*/ 1108853 h 1108853"/>
              <a:gd name="connsiteX0" fmla="*/ 2076 w 803780"/>
              <a:gd name="connsiteY0" fmla="*/ 1104289 h 1108853"/>
              <a:gd name="connsiteX1" fmla="*/ 40668 w 803780"/>
              <a:gd name="connsiteY1" fmla="*/ 790182 h 1108853"/>
              <a:gd name="connsiteX2" fmla="*/ 89570 w 803780"/>
              <a:gd name="connsiteY2" fmla="*/ 578135 h 1108853"/>
              <a:gd name="connsiteX3" fmla="*/ 164972 w 803780"/>
              <a:gd name="connsiteY3" fmla="*/ 230522 h 1108853"/>
              <a:gd name="connsiteX4" fmla="*/ 265245 w 803780"/>
              <a:gd name="connsiteY4" fmla="*/ 846 h 1108853"/>
              <a:gd name="connsiteX5" fmla="*/ 379785 w 803780"/>
              <a:gd name="connsiteY5" fmla="*/ 211774 h 1108853"/>
              <a:gd name="connsiteX6" fmla="*/ 596196 w 803780"/>
              <a:gd name="connsiteY6" fmla="*/ 811274 h 1108853"/>
              <a:gd name="connsiteX7" fmla="*/ 680372 w 803780"/>
              <a:gd name="connsiteY7" fmla="*/ 929013 h 1108853"/>
              <a:gd name="connsiteX8" fmla="*/ 717873 w 803780"/>
              <a:gd name="connsiteY8" fmla="*/ 988891 h 1108853"/>
              <a:gd name="connsiteX9" fmla="*/ 803780 w 803780"/>
              <a:gd name="connsiteY9" fmla="*/ 1108853 h 1108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3780" h="1108853">
                <a:moveTo>
                  <a:pt x="2076" y="1104289"/>
                </a:moveTo>
                <a:cubicBezTo>
                  <a:pt x="1693" y="885703"/>
                  <a:pt x="-12823" y="890471"/>
                  <a:pt x="40668" y="790182"/>
                </a:cubicBezTo>
                <a:cubicBezTo>
                  <a:pt x="63944" y="711494"/>
                  <a:pt x="69139" y="691332"/>
                  <a:pt x="89570" y="578135"/>
                </a:cubicBezTo>
                <a:cubicBezTo>
                  <a:pt x="112792" y="558164"/>
                  <a:pt x="135693" y="326737"/>
                  <a:pt x="164972" y="230522"/>
                </a:cubicBezTo>
                <a:cubicBezTo>
                  <a:pt x="194251" y="134307"/>
                  <a:pt x="179283" y="-12460"/>
                  <a:pt x="265245" y="846"/>
                </a:cubicBezTo>
                <a:cubicBezTo>
                  <a:pt x="337961" y="99207"/>
                  <a:pt x="318248" y="78308"/>
                  <a:pt x="379785" y="211774"/>
                </a:cubicBezTo>
                <a:lnTo>
                  <a:pt x="596196" y="811274"/>
                </a:lnTo>
                <a:lnTo>
                  <a:pt x="680372" y="929013"/>
                </a:lnTo>
                <a:lnTo>
                  <a:pt x="717873" y="988891"/>
                </a:lnTo>
                <a:cubicBezTo>
                  <a:pt x="751451" y="1014465"/>
                  <a:pt x="761828" y="1044182"/>
                  <a:pt x="803780" y="1108853"/>
                </a:cubicBezTo>
              </a:path>
            </a:pathLst>
          </a:custGeom>
          <a:solidFill>
            <a:srgbClr val="CC0099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cxnSp>
        <p:nvCxnSpPr>
          <p:cNvPr id="869" name="Straight Connector 868">
            <a:extLst>
              <a:ext uri="{FF2B5EF4-FFF2-40B4-BE49-F238E27FC236}">
                <a16:creationId xmlns:a16="http://schemas.microsoft.com/office/drawing/2014/main" id="{B58E2E62-9D50-459B-A609-922A7E23F56C}"/>
              </a:ext>
            </a:extLst>
          </p:cNvPr>
          <p:cNvCxnSpPr>
            <a:cxnSpLocks/>
          </p:cNvCxnSpPr>
          <p:nvPr/>
        </p:nvCxnSpPr>
        <p:spPr>
          <a:xfrm>
            <a:off x="8207535" y="4074684"/>
            <a:ext cx="0" cy="77931"/>
          </a:xfrm>
          <a:prstGeom prst="line">
            <a:avLst/>
          </a:prstGeom>
          <a:ln w="12700">
            <a:solidFill>
              <a:srgbClr val="FF993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0" name="Freeform: Shape 869">
            <a:extLst>
              <a:ext uri="{FF2B5EF4-FFF2-40B4-BE49-F238E27FC236}">
                <a16:creationId xmlns:a16="http://schemas.microsoft.com/office/drawing/2014/main" id="{6CB96A11-5B3E-45B4-88E5-0FA0E748E944}"/>
              </a:ext>
            </a:extLst>
          </p:cNvPr>
          <p:cNvSpPr/>
          <p:nvPr/>
        </p:nvSpPr>
        <p:spPr>
          <a:xfrm>
            <a:off x="8207535" y="3897719"/>
            <a:ext cx="131570" cy="176965"/>
          </a:xfrm>
          <a:custGeom>
            <a:avLst/>
            <a:gdLst>
              <a:gd name="connsiteX0" fmla="*/ 0 w 283684"/>
              <a:gd name="connsiteY0" fmla="*/ 71609 h 71609"/>
              <a:gd name="connsiteX1" fmla="*/ 5508 w 283684"/>
              <a:gd name="connsiteY1" fmla="*/ 0 h 71609"/>
              <a:gd name="connsiteX2" fmla="*/ 112923 w 283684"/>
              <a:gd name="connsiteY2" fmla="*/ 35804 h 71609"/>
              <a:gd name="connsiteX3" fmla="*/ 283684 w 283684"/>
              <a:gd name="connsiteY3" fmla="*/ 66101 h 71609"/>
              <a:gd name="connsiteX0" fmla="*/ 0 w 302964"/>
              <a:gd name="connsiteY0" fmla="*/ 71609 h 74363"/>
              <a:gd name="connsiteX1" fmla="*/ 5508 w 302964"/>
              <a:gd name="connsiteY1" fmla="*/ 0 h 74363"/>
              <a:gd name="connsiteX2" fmla="*/ 112923 w 302964"/>
              <a:gd name="connsiteY2" fmla="*/ 35804 h 74363"/>
              <a:gd name="connsiteX3" fmla="*/ 302964 w 302964"/>
              <a:gd name="connsiteY3" fmla="*/ 74363 h 74363"/>
              <a:gd name="connsiteX0" fmla="*/ 8264 w 311228"/>
              <a:gd name="connsiteY0" fmla="*/ 66101 h 68855"/>
              <a:gd name="connsiteX1" fmla="*/ 0 w 311228"/>
              <a:gd name="connsiteY1" fmla="*/ 0 h 68855"/>
              <a:gd name="connsiteX2" fmla="*/ 121187 w 311228"/>
              <a:gd name="connsiteY2" fmla="*/ 30296 h 68855"/>
              <a:gd name="connsiteX3" fmla="*/ 311228 w 311228"/>
              <a:gd name="connsiteY3" fmla="*/ 68855 h 68855"/>
              <a:gd name="connsiteX0" fmla="*/ 8264 w 311228"/>
              <a:gd name="connsiteY0" fmla="*/ 66101 h 68855"/>
              <a:gd name="connsiteX1" fmla="*/ 0 w 311228"/>
              <a:gd name="connsiteY1" fmla="*/ 0 h 68855"/>
              <a:gd name="connsiteX2" fmla="*/ 267161 w 311228"/>
              <a:gd name="connsiteY2" fmla="*/ 0 h 68855"/>
              <a:gd name="connsiteX3" fmla="*/ 311228 w 311228"/>
              <a:gd name="connsiteY3" fmla="*/ 68855 h 68855"/>
              <a:gd name="connsiteX0" fmla="*/ 8264 w 322245"/>
              <a:gd name="connsiteY0" fmla="*/ 66101 h 66101"/>
              <a:gd name="connsiteX1" fmla="*/ 0 w 322245"/>
              <a:gd name="connsiteY1" fmla="*/ 0 h 66101"/>
              <a:gd name="connsiteX2" fmla="*/ 267161 w 322245"/>
              <a:gd name="connsiteY2" fmla="*/ 0 h 66101"/>
              <a:gd name="connsiteX3" fmla="*/ 322245 w 322245"/>
              <a:gd name="connsiteY3" fmla="*/ 66101 h 66101"/>
              <a:gd name="connsiteX0" fmla="*/ 0 w 313981"/>
              <a:gd name="connsiteY0" fmla="*/ 110169 h 110169"/>
              <a:gd name="connsiteX1" fmla="*/ 225845 w 313981"/>
              <a:gd name="connsiteY1" fmla="*/ 0 h 110169"/>
              <a:gd name="connsiteX2" fmla="*/ 258897 w 313981"/>
              <a:gd name="connsiteY2" fmla="*/ 44068 h 110169"/>
              <a:gd name="connsiteX3" fmla="*/ 313981 w 313981"/>
              <a:gd name="connsiteY3" fmla="*/ 110169 h 110169"/>
              <a:gd name="connsiteX0" fmla="*/ 0 w 90890"/>
              <a:gd name="connsiteY0" fmla="*/ 115678 h 115678"/>
              <a:gd name="connsiteX1" fmla="*/ 2754 w 90890"/>
              <a:gd name="connsiteY1" fmla="*/ 0 h 115678"/>
              <a:gd name="connsiteX2" fmla="*/ 35806 w 90890"/>
              <a:gd name="connsiteY2" fmla="*/ 44068 h 115678"/>
              <a:gd name="connsiteX3" fmla="*/ 90890 w 90890"/>
              <a:gd name="connsiteY3" fmla="*/ 110169 h 115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890" h="115678">
                <a:moveTo>
                  <a:pt x="0" y="115678"/>
                </a:moveTo>
                <a:lnTo>
                  <a:pt x="2754" y="0"/>
                </a:lnTo>
                <a:lnTo>
                  <a:pt x="35806" y="44068"/>
                </a:lnTo>
                <a:lnTo>
                  <a:pt x="90890" y="110169"/>
                </a:lnTo>
              </a:path>
            </a:pathLst>
          </a:cu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871" name="TextBox 870">
            <a:extLst>
              <a:ext uri="{FF2B5EF4-FFF2-40B4-BE49-F238E27FC236}">
                <a16:creationId xmlns:a16="http://schemas.microsoft.com/office/drawing/2014/main" id="{20C1870F-5978-4CF8-8D70-DD206127A043}"/>
              </a:ext>
            </a:extLst>
          </p:cNvPr>
          <p:cNvSpPr txBox="1"/>
          <p:nvPr/>
        </p:nvSpPr>
        <p:spPr>
          <a:xfrm>
            <a:off x="7829594" y="4105770"/>
            <a:ext cx="541738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>
                <a:solidFill>
                  <a:srgbClr val="FF9933"/>
                </a:solidFill>
              </a:rPr>
              <a:t>(100-x)</a:t>
            </a:r>
            <a:r>
              <a:rPr lang="en-GB" sz="800" b="1" baseline="30000" dirty="0">
                <a:solidFill>
                  <a:srgbClr val="FF9933"/>
                </a:solidFill>
              </a:rPr>
              <a:t>th</a:t>
            </a:r>
            <a:r>
              <a:rPr lang="en-GB" sz="800" b="1" dirty="0">
                <a:solidFill>
                  <a:srgbClr val="FF9933"/>
                </a:solidFill>
              </a:rPr>
              <a:t> Perc </a:t>
            </a:r>
          </a:p>
          <a:p>
            <a:pPr algn="ctr"/>
            <a:r>
              <a:rPr lang="en-GB" sz="800" b="1" dirty="0">
                <a:solidFill>
                  <a:srgbClr val="FF9933"/>
                </a:solidFill>
              </a:rPr>
              <a:t>ENS</a:t>
            </a:r>
          </a:p>
        </p:txBody>
      </p:sp>
      <p:sp>
        <p:nvSpPr>
          <p:cNvPr id="872" name="TextBox 871">
            <a:extLst>
              <a:ext uri="{FF2B5EF4-FFF2-40B4-BE49-F238E27FC236}">
                <a16:creationId xmlns:a16="http://schemas.microsoft.com/office/drawing/2014/main" id="{F4C16D91-CBCF-4639-B9AF-7604AF7E97DA}"/>
              </a:ext>
            </a:extLst>
          </p:cNvPr>
          <p:cNvSpPr txBox="1"/>
          <p:nvPr/>
        </p:nvSpPr>
        <p:spPr>
          <a:xfrm>
            <a:off x="8176438" y="3620700"/>
            <a:ext cx="6187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/>
              <a:t>Fixed x %</a:t>
            </a:r>
          </a:p>
        </p:txBody>
      </p:sp>
      <p:cxnSp>
        <p:nvCxnSpPr>
          <p:cNvPr id="873" name="Straight Arrow Connector 872">
            <a:extLst>
              <a:ext uri="{FF2B5EF4-FFF2-40B4-BE49-F238E27FC236}">
                <a16:creationId xmlns:a16="http://schemas.microsoft.com/office/drawing/2014/main" id="{FFC33C81-BF7D-410D-B82C-C472F4861412}"/>
              </a:ext>
            </a:extLst>
          </p:cNvPr>
          <p:cNvCxnSpPr>
            <a:cxnSpLocks/>
          </p:cNvCxnSpPr>
          <p:nvPr/>
        </p:nvCxnSpPr>
        <p:spPr>
          <a:xfrm>
            <a:off x="10856238" y="3321403"/>
            <a:ext cx="260203" cy="740345"/>
          </a:xfrm>
          <a:prstGeom prst="straightConnector1">
            <a:avLst/>
          </a:prstGeom>
          <a:ln>
            <a:solidFill>
              <a:srgbClr val="CC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Straight Arrow Connector 873">
            <a:extLst>
              <a:ext uri="{FF2B5EF4-FFF2-40B4-BE49-F238E27FC236}">
                <a16:creationId xmlns:a16="http://schemas.microsoft.com/office/drawing/2014/main" id="{BA0ABCD3-B5F7-410E-8B78-7EABC8CBB0C4}"/>
              </a:ext>
            </a:extLst>
          </p:cNvPr>
          <p:cNvCxnSpPr>
            <a:cxnSpLocks/>
          </p:cNvCxnSpPr>
          <p:nvPr/>
        </p:nvCxnSpPr>
        <p:spPr>
          <a:xfrm flipH="1">
            <a:off x="10479938" y="3321404"/>
            <a:ext cx="372512" cy="23575"/>
          </a:xfrm>
          <a:prstGeom prst="straightConnector1">
            <a:avLst/>
          </a:prstGeom>
          <a:ln>
            <a:solidFill>
              <a:srgbClr val="CC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Straight Connector 874">
            <a:extLst>
              <a:ext uri="{FF2B5EF4-FFF2-40B4-BE49-F238E27FC236}">
                <a16:creationId xmlns:a16="http://schemas.microsoft.com/office/drawing/2014/main" id="{CC31880B-260D-4A98-AF9B-64E0AB016F70}"/>
              </a:ext>
            </a:extLst>
          </p:cNvPr>
          <p:cNvCxnSpPr>
            <a:cxnSpLocks/>
            <a:stCxn id="891" idx="1"/>
          </p:cNvCxnSpPr>
          <p:nvPr/>
        </p:nvCxnSpPr>
        <p:spPr>
          <a:xfrm flipH="1">
            <a:off x="10228531" y="3604028"/>
            <a:ext cx="0" cy="5274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6" name="TextBox 875">
            <a:extLst>
              <a:ext uri="{FF2B5EF4-FFF2-40B4-BE49-F238E27FC236}">
                <a16:creationId xmlns:a16="http://schemas.microsoft.com/office/drawing/2014/main" id="{C47A8EBC-7A10-4C99-8782-2195FB92F18E}"/>
              </a:ext>
            </a:extLst>
          </p:cNvPr>
          <p:cNvSpPr txBox="1"/>
          <p:nvPr/>
        </p:nvSpPr>
        <p:spPr>
          <a:xfrm>
            <a:off x="10579438" y="3006021"/>
            <a:ext cx="94139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>
                <a:solidFill>
                  <a:srgbClr val="CC0099"/>
                </a:solidFill>
              </a:rPr>
              <a:t>Probability of not exceeding Thr</a:t>
            </a:r>
          </a:p>
        </p:txBody>
      </p:sp>
      <p:sp>
        <p:nvSpPr>
          <p:cNvPr id="877" name="TextBox 876">
            <a:extLst>
              <a:ext uri="{FF2B5EF4-FFF2-40B4-BE49-F238E27FC236}">
                <a16:creationId xmlns:a16="http://schemas.microsoft.com/office/drawing/2014/main" id="{5D193FE4-CADF-40C4-BBB1-C77D9ADDAC4E}"/>
              </a:ext>
            </a:extLst>
          </p:cNvPr>
          <p:cNvSpPr txBox="1"/>
          <p:nvPr/>
        </p:nvSpPr>
        <p:spPr>
          <a:xfrm rot="16200000">
            <a:off x="9517691" y="1454227"/>
            <a:ext cx="10344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25000"/>
                  </a:schemeClr>
                </a:solidFill>
              </a:rPr>
              <a:t>Probability (%)</a:t>
            </a:r>
          </a:p>
        </p:txBody>
      </p:sp>
      <p:sp>
        <p:nvSpPr>
          <p:cNvPr id="878" name="TextBox 877">
            <a:extLst>
              <a:ext uri="{FF2B5EF4-FFF2-40B4-BE49-F238E27FC236}">
                <a16:creationId xmlns:a16="http://schemas.microsoft.com/office/drawing/2014/main" id="{8980ADA2-9E50-4B15-BB13-368100CB74FA}"/>
              </a:ext>
            </a:extLst>
          </p:cNvPr>
          <p:cNvSpPr txBox="1"/>
          <p:nvPr/>
        </p:nvSpPr>
        <p:spPr>
          <a:xfrm>
            <a:off x="10068967" y="740686"/>
            <a:ext cx="1768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2A3EFA"/>
                </a:solidFill>
              </a:rPr>
              <a:t>Point rainfall forecast distribution for one grid-box, for all ENS members</a:t>
            </a:r>
          </a:p>
        </p:txBody>
      </p:sp>
      <p:sp>
        <p:nvSpPr>
          <p:cNvPr id="879" name="TextBox 878">
            <a:extLst>
              <a:ext uri="{FF2B5EF4-FFF2-40B4-BE49-F238E27FC236}">
                <a16:creationId xmlns:a16="http://schemas.microsoft.com/office/drawing/2014/main" id="{E60D7319-49A0-4BBC-918B-E40588AF8B2E}"/>
              </a:ext>
            </a:extLst>
          </p:cNvPr>
          <p:cNvSpPr txBox="1"/>
          <p:nvPr/>
        </p:nvSpPr>
        <p:spPr>
          <a:xfrm>
            <a:off x="9949966" y="563482"/>
            <a:ext cx="20062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FF0000"/>
                </a:solidFill>
              </a:rPr>
              <a:t>ENS forecasts distribution for one grid-box</a:t>
            </a:r>
          </a:p>
        </p:txBody>
      </p:sp>
      <p:sp>
        <p:nvSpPr>
          <p:cNvPr id="880" name="TextBox 879">
            <a:extLst>
              <a:ext uri="{FF2B5EF4-FFF2-40B4-BE49-F238E27FC236}">
                <a16:creationId xmlns:a16="http://schemas.microsoft.com/office/drawing/2014/main" id="{E643CA91-06BD-4A29-9C77-31C89B0136FF}"/>
              </a:ext>
            </a:extLst>
          </p:cNvPr>
          <p:cNvSpPr txBox="1"/>
          <p:nvPr/>
        </p:nvSpPr>
        <p:spPr>
          <a:xfrm>
            <a:off x="6636609" y="2672994"/>
            <a:ext cx="2683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rgbClr val="FF9933"/>
                </a:solidFill>
              </a:rPr>
              <a:t>Percentiles (mm)</a:t>
            </a:r>
          </a:p>
        </p:txBody>
      </p:sp>
      <p:sp>
        <p:nvSpPr>
          <p:cNvPr id="881" name="TextBox 880">
            <a:extLst>
              <a:ext uri="{FF2B5EF4-FFF2-40B4-BE49-F238E27FC236}">
                <a16:creationId xmlns:a16="http://schemas.microsoft.com/office/drawing/2014/main" id="{95FD2756-0257-4FF9-85E9-9BD3774E6C2C}"/>
              </a:ext>
            </a:extLst>
          </p:cNvPr>
          <p:cNvSpPr txBox="1"/>
          <p:nvPr/>
        </p:nvSpPr>
        <p:spPr>
          <a:xfrm>
            <a:off x="9322109" y="2679469"/>
            <a:ext cx="2659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rgbClr val="CC0099"/>
                </a:solidFill>
              </a:rPr>
              <a:t>Probability Exceeding a Threshold (%)</a:t>
            </a:r>
          </a:p>
        </p:txBody>
      </p:sp>
      <p:sp>
        <p:nvSpPr>
          <p:cNvPr id="882" name="Rectangle 881">
            <a:extLst>
              <a:ext uri="{FF2B5EF4-FFF2-40B4-BE49-F238E27FC236}">
                <a16:creationId xmlns:a16="http://schemas.microsoft.com/office/drawing/2014/main" id="{57461A36-8E08-4573-A084-52703A4D6691}"/>
              </a:ext>
            </a:extLst>
          </p:cNvPr>
          <p:cNvSpPr/>
          <p:nvPr/>
        </p:nvSpPr>
        <p:spPr>
          <a:xfrm>
            <a:off x="7225700" y="3032201"/>
            <a:ext cx="1563543" cy="1035945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883" name="Freeform: Shape 882">
            <a:extLst>
              <a:ext uri="{FF2B5EF4-FFF2-40B4-BE49-F238E27FC236}">
                <a16:creationId xmlns:a16="http://schemas.microsoft.com/office/drawing/2014/main" id="{2ECA9D68-33C2-4B42-87C3-04504D5BA8AE}"/>
              </a:ext>
            </a:extLst>
          </p:cNvPr>
          <p:cNvSpPr/>
          <p:nvPr/>
        </p:nvSpPr>
        <p:spPr>
          <a:xfrm>
            <a:off x="7235224" y="3467249"/>
            <a:ext cx="1530968" cy="598582"/>
          </a:xfrm>
          <a:custGeom>
            <a:avLst/>
            <a:gdLst>
              <a:gd name="connsiteX0" fmla="*/ 0 w 691978"/>
              <a:gd name="connsiteY0" fmla="*/ 256008 h 453717"/>
              <a:gd name="connsiteX1" fmla="*/ 49427 w 691978"/>
              <a:gd name="connsiteY1" fmla="*/ 132441 h 453717"/>
              <a:gd name="connsiteX2" fmla="*/ 131805 w 691978"/>
              <a:gd name="connsiteY2" fmla="*/ 8873 h 453717"/>
              <a:gd name="connsiteX3" fmla="*/ 247135 w 691978"/>
              <a:gd name="connsiteY3" fmla="*/ 33587 h 453717"/>
              <a:gd name="connsiteX4" fmla="*/ 337751 w 691978"/>
              <a:gd name="connsiteY4" fmla="*/ 223057 h 453717"/>
              <a:gd name="connsiteX5" fmla="*/ 518984 w 691978"/>
              <a:gd name="connsiteY5" fmla="*/ 363100 h 453717"/>
              <a:gd name="connsiteX6" fmla="*/ 691978 w 691978"/>
              <a:gd name="connsiteY6" fmla="*/ 453717 h 453717"/>
              <a:gd name="connsiteX0" fmla="*/ 0 w 700216"/>
              <a:gd name="connsiteY0" fmla="*/ 305435 h 453717"/>
              <a:gd name="connsiteX1" fmla="*/ 57665 w 700216"/>
              <a:gd name="connsiteY1" fmla="*/ 132441 h 453717"/>
              <a:gd name="connsiteX2" fmla="*/ 140043 w 700216"/>
              <a:gd name="connsiteY2" fmla="*/ 8873 h 453717"/>
              <a:gd name="connsiteX3" fmla="*/ 255373 w 700216"/>
              <a:gd name="connsiteY3" fmla="*/ 33587 h 453717"/>
              <a:gd name="connsiteX4" fmla="*/ 345989 w 700216"/>
              <a:gd name="connsiteY4" fmla="*/ 223057 h 453717"/>
              <a:gd name="connsiteX5" fmla="*/ 527222 w 700216"/>
              <a:gd name="connsiteY5" fmla="*/ 363100 h 453717"/>
              <a:gd name="connsiteX6" fmla="*/ 700216 w 700216"/>
              <a:gd name="connsiteY6" fmla="*/ 453717 h 453717"/>
              <a:gd name="connsiteX0" fmla="*/ 0 w 700216"/>
              <a:gd name="connsiteY0" fmla="*/ 313967 h 462249"/>
              <a:gd name="connsiteX1" fmla="*/ 123567 w 700216"/>
              <a:gd name="connsiteY1" fmla="*/ 256303 h 462249"/>
              <a:gd name="connsiteX2" fmla="*/ 140043 w 700216"/>
              <a:gd name="connsiteY2" fmla="*/ 17405 h 462249"/>
              <a:gd name="connsiteX3" fmla="*/ 255373 w 700216"/>
              <a:gd name="connsiteY3" fmla="*/ 42119 h 462249"/>
              <a:gd name="connsiteX4" fmla="*/ 345989 w 700216"/>
              <a:gd name="connsiteY4" fmla="*/ 231589 h 462249"/>
              <a:gd name="connsiteX5" fmla="*/ 527222 w 700216"/>
              <a:gd name="connsiteY5" fmla="*/ 371632 h 462249"/>
              <a:gd name="connsiteX6" fmla="*/ 700216 w 700216"/>
              <a:gd name="connsiteY6" fmla="*/ 462249 h 462249"/>
              <a:gd name="connsiteX0" fmla="*/ 0 w 700216"/>
              <a:gd name="connsiteY0" fmla="*/ 311639 h 459921"/>
              <a:gd name="connsiteX1" fmla="*/ 123567 w 700216"/>
              <a:gd name="connsiteY1" fmla="*/ 253975 h 459921"/>
              <a:gd name="connsiteX2" fmla="*/ 140043 w 700216"/>
              <a:gd name="connsiteY2" fmla="*/ 15077 h 459921"/>
              <a:gd name="connsiteX3" fmla="*/ 255373 w 700216"/>
              <a:gd name="connsiteY3" fmla="*/ 39791 h 459921"/>
              <a:gd name="connsiteX4" fmla="*/ 560173 w 700216"/>
              <a:gd name="connsiteY4" fmla="*/ 163359 h 459921"/>
              <a:gd name="connsiteX5" fmla="*/ 527222 w 700216"/>
              <a:gd name="connsiteY5" fmla="*/ 369304 h 459921"/>
              <a:gd name="connsiteX6" fmla="*/ 700216 w 700216"/>
              <a:gd name="connsiteY6" fmla="*/ 459921 h 459921"/>
              <a:gd name="connsiteX0" fmla="*/ 0 w 700216"/>
              <a:gd name="connsiteY0" fmla="*/ 311639 h 459921"/>
              <a:gd name="connsiteX1" fmla="*/ 123567 w 700216"/>
              <a:gd name="connsiteY1" fmla="*/ 253975 h 459921"/>
              <a:gd name="connsiteX2" fmla="*/ 140043 w 700216"/>
              <a:gd name="connsiteY2" fmla="*/ 15077 h 459921"/>
              <a:gd name="connsiteX3" fmla="*/ 255373 w 700216"/>
              <a:gd name="connsiteY3" fmla="*/ 39791 h 459921"/>
              <a:gd name="connsiteX4" fmla="*/ 560173 w 700216"/>
              <a:gd name="connsiteY4" fmla="*/ 163359 h 459921"/>
              <a:gd name="connsiteX5" fmla="*/ 691979 w 700216"/>
              <a:gd name="connsiteY5" fmla="*/ 319877 h 459921"/>
              <a:gd name="connsiteX6" fmla="*/ 700216 w 700216"/>
              <a:gd name="connsiteY6" fmla="*/ 459921 h 459921"/>
              <a:gd name="connsiteX0" fmla="*/ 0 w 790832"/>
              <a:gd name="connsiteY0" fmla="*/ 311639 h 459921"/>
              <a:gd name="connsiteX1" fmla="*/ 123567 w 790832"/>
              <a:gd name="connsiteY1" fmla="*/ 253975 h 459921"/>
              <a:gd name="connsiteX2" fmla="*/ 140043 w 790832"/>
              <a:gd name="connsiteY2" fmla="*/ 15077 h 459921"/>
              <a:gd name="connsiteX3" fmla="*/ 255373 w 790832"/>
              <a:gd name="connsiteY3" fmla="*/ 39791 h 459921"/>
              <a:gd name="connsiteX4" fmla="*/ 560173 w 790832"/>
              <a:gd name="connsiteY4" fmla="*/ 163359 h 459921"/>
              <a:gd name="connsiteX5" fmla="*/ 691979 w 790832"/>
              <a:gd name="connsiteY5" fmla="*/ 319877 h 459921"/>
              <a:gd name="connsiteX6" fmla="*/ 790832 w 790832"/>
              <a:gd name="connsiteY6" fmla="*/ 459921 h 459921"/>
              <a:gd name="connsiteX0" fmla="*/ 0 w 790832"/>
              <a:gd name="connsiteY0" fmla="*/ 271918 h 420200"/>
              <a:gd name="connsiteX1" fmla="*/ 123567 w 790832"/>
              <a:gd name="connsiteY1" fmla="*/ 214254 h 420200"/>
              <a:gd name="connsiteX2" fmla="*/ 263610 w 790832"/>
              <a:gd name="connsiteY2" fmla="*/ 140113 h 420200"/>
              <a:gd name="connsiteX3" fmla="*/ 255373 w 790832"/>
              <a:gd name="connsiteY3" fmla="*/ 70 h 420200"/>
              <a:gd name="connsiteX4" fmla="*/ 560173 w 790832"/>
              <a:gd name="connsiteY4" fmla="*/ 123638 h 420200"/>
              <a:gd name="connsiteX5" fmla="*/ 691979 w 790832"/>
              <a:gd name="connsiteY5" fmla="*/ 280156 h 420200"/>
              <a:gd name="connsiteX6" fmla="*/ 790832 w 790832"/>
              <a:gd name="connsiteY6" fmla="*/ 420200 h 420200"/>
              <a:gd name="connsiteX0" fmla="*/ 0 w 790832"/>
              <a:gd name="connsiteY0" fmla="*/ 197984 h 346266"/>
              <a:gd name="connsiteX1" fmla="*/ 123567 w 790832"/>
              <a:gd name="connsiteY1" fmla="*/ 140320 h 346266"/>
              <a:gd name="connsiteX2" fmla="*/ 263610 w 790832"/>
              <a:gd name="connsiteY2" fmla="*/ 66179 h 346266"/>
              <a:gd name="connsiteX3" fmla="*/ 395416 w 790832"/>
              <a:gd name="connsiteY3" fmla="*/ 276 h 346266"/>
              <a:gd name="connsiteX4" fmla="*/ 560173 w 790832"/>
              <a:gd name="connsiteY4" fmla="*/ 49704 h 346266"/>
              <a:gd name="connsiteX5" fmla="*/ 691979 w 790832"/>
              <a:gd name="connsiteY5" fmla="*/ 206222 h 346266"/>
              <a:gd name="connsiteX6" fmla="*/ 790832 w 790832"/>
              <a:gd name="connsiteY6" fmla="*/ 346266 h 346266"/>
              <a:gd name="connsiteX0" fmla="*/ 0 w 774356"/>
              <a:gd name="connsiteY0" fmla="*/ 33227 h 346266"/>
              <a:gd name="connsiteX1" fmla="*/ 107091 w 774356"/>
              <a:gd name="connsiteY1" fmla="*/ 140320 h 346266"/>
              <a:gd name="connsiteX2" fmla="*/ 247134 w 774356"/>
              <a:gd name="connsiteY2" fmla="*/ 66179 h 346266"/>
              <a:gd name="connsiteX3" fmla="*/ 378940 w 774356"/>
              <a:gd name="connsiteY3" fmla="*/ 276 h 346266"/>
              <a:gd name="connsiteX4" fmla="*/ 543697 w 774356"/>
              <a:gd name="connsiteY4" fmla="*/ 49704 h 346266"/>
              <a:gd name="connsiteX5" fmla="*/ 675503 w 774356"/>
              <a:gd name="connsiteY5" fmla="*/ 206222 h 346266"/>
              <a:gd name="connsiteX6" fmla="*/ 774356 w 774356"/>
              <a:gd name="connsiteY6" fmla="*/ 346266 h 346266"/>
              <a:gd name="connsiteX0" fmla="*/ 0 w 774356"/>
              <a:gd name="connsiteY0" fmla="*/ 33227 h 346266"/>
              <a:gd name="connsiteX1" fmla="*/ 247134 w 774356"/>
              <a:gd name="connsiteY1" fmla="*/ 66179 h 346266"/>
              <a:gd name="connsiteX2" fmla="*/ 378940 w 774356"/>
              <a:gd name="connsiteY2" fmla="*/ 276 h 346266"/>
              <a:gd name="connsiteX3" fmla="*/ 543697 w 774356"/>
              <a:gd name="connsiteY3" fmla="*/ 49704 h 346266"/>
              <a:gd name="connsiteX4" fmla="*/ 675503 w 774356"/>
              <a:gd name="connsiteY4" fmla="*/ 206222 h 346266"/>
              <a:gd name="connsiteX5" fmla="*/ 774356 w 774356"/>
              <a:gd name="connsiteY5" fmla="*/ 346266 h 346266"/>
              <a:gd name="connsiteX0" fmla="*/ 0 w 774356"/>
              <a:gd name="connsiteY0" fmla="*/ 43648 h 356687"/>
              <a:gd name="connsiteX1" fmla="*/ 181232 w 774356"/>
              <a:gd name="connsiteY1" fmla="*/ 2460 h 356687"/>
              <a:gd name="connsiteX2" fmla="*/ 378940 w 774356"/>
              <a:gd name="connsiteY2" fmla="*/ 10697 h 356687"/>
              <a:gd name="connsiteX3" fmla="*/ 543697 w 774356"/>
              <a:gd name="connsiteY3" fmla="*/ 60125 h 356687"/>
              <a:gd name="connsiteX4" fmla="*/ 675503 w 774356"/>
              <a:gd name="connsiteY4" fmla="*/ 216643 h 356687"/>
              <a:gd name="connsiteX5" fmla="*/ 774356 w 774356"/>
              <a:gd name="connsiteY5" fmla="*/ 356687 h 356687"/>
              <a:gd name="connsiteX0" fmla="*/ 0 w 774356"/>
              <a:gd name="connsiteY0" fmla="*/ 50063 h 363102"/>
              <a:gd name="connsiteX1" fmla="*/ 181232 w 774356"/>
              <a:gd name="connsiteY1" fmla="*/ 8875 h 363102"/>
              <a:gd name="connsiteX2" fmla="*/ 378940 w 774356"/>
              <a:gd name="connsiteY2" fmla="*/ 17112 h 363102"/>
              <a:gd name="connsiteX3" fmla="*/ 527222 w 774356"/>
              <a:gd name="connsiteY3" fmla="*/ 181870 h 363102"/>
              <a:gd name="connsiteX4" fmla="*/ 675503 w 774356"/>
              <a:gd name="connsiteY4" fmla="*/ 223058 h 363102"/>
              <a:gd name="connsiteX5" fmla="*/ 774356 w 774356"/>
              <a:gd name="connsiteY5" fmla="*/ 363102 h 363102"/>
              <a:gd name="connsiteX0" fmla="*/ 0 w 774356"/>
              <a:gd name="connsiteY0" fmla="*/ 50063 h 363102"/>
              <a:gd name="connsiteX1" fmla="*/ 181232 w 774356"/>
              <a:gd name="connsiteY1" fmla="*/ 8875 h 363102"/>
              <a:gd name="connsiteX2" fmla="*/ 378940 w 774356"/>
              <a:gd name="connsiteY2" fmla="*/ 17112 h 363102"/>
              <a:gd name="connsiteX3" fmla="*/ 527222 w 774356"/>
              <a:gd name="connsiteY3" fmla="*/ 181870 h 363102"/>
              <a:gd name="connsiteX4" fmla="*/ 650790 w 774356"/>
              <a:gd name="connsiteY4" fmla="*/ 305437 h 363102"/>
              <a:gd name="connsiteX5" fmla="*/ 774356 w 774356"/>
              <a:gd name="connsiteY5" fmla="*/ 363102 h 363102"/>
              <a:gd name="connsiteX0" fmla="*/ 0 w 774356"/>
              <a:gd name="connsiteY0" fmla="*/ 49475 h 362514"/>
              <a:gd name="connsiteX1" fmla="*/ 181232 w 774356"/>
              <a:gd name="connsiteY1" fmla="*/ 8287 h 362514"/>
              <a:gd name="connsiteX2" fmla="*/ 280357 w 774356"/>
              <a:gd name="connsiteY2" fmla="*/ 4837 h 362514"/>
              <a:gd name="connsiteX3" fmla="*/ 378940 w 774356"/>
              <a:gd name="connsiteY3" fmla="*/ 16524 h 362514"/>
              <a:gd name="connsiteX4" fmla="*/ 527222 w 774356"/>
              <a:gd name="connsiteY4" fmla="*/ 181282 h 362514"/>
              <a:gd name="connsiteX5" fmla="*/ 650790 w 774356"/>
              <a:gd name="connsiteY5" fmla="*/ 304849 h 362514"/>
              <a:gd name="connsiteX6" fmla="*/ 774356 w 774356"/>
              <a:gd name="connsiteY6" fmla="*/ 362514 h 362514"/>
              <a:gd name="connsiteX0" fmla="*/ 0 w 774356"/>
              <a:gd name="connsiteY0" fmla="*/ 127037 h 440076"/>
              <a:gd name="connsiteX1" fmla="*/ 181232 w 774356"/>
              <a:gd name="connsiteY1" fmla="*/ 85849 h 440076"/>
              <a:gd name="connsiteX2" fmla="*/ 280357 w 774356"/>
              <a:gd name="connsiteY2" fmla="*/ 21 h 440076"/>
              <a:gd name="connsiteX3" fmla="*/ 378940 w 774356"/>
              <a:gd name="connsiteY3" fmla="*/ 94086 h 440076"/>
              <a:gd name="connsiteX4" fmla="*/ 527222 w 774356"/>
              <a:gd name="connsiteY4" fmla="*/ 258844 h 440076"/>
              <a:gd name="connsiteX5" fmla="*/ 650790 w 774356"/>
              <a:gd name="connsiteY5" fmla="*/ 382411 h 440076"/>
              <a:gd name="connsiteX6" fmla="*/ 774356 w 774356"/>
              <a:gd name="connsiteY6" fmla="*/ 440076 h 440076"/>
              <a:gd name="connsiteX0" fmla="*/ 0 w 774356"/>
              <a:gd name="connsiteY0" fmla="*/ 127035 h 440074"/>
              <a:gd name="connsiteX1" fmla="*/ 156518 w 774356"/>
              <a:gd name="connsiteY1" fmla="*/ 94085 h 440074"/>
              <a:gd name="connsiteX2" fmla="*/ 280357 w 774356"/>
              <a:gd name="connsiteY2" fmla="*/ 19 h 440074"/>
              <a:gd name="connsiteX3" fmla="*/ 378940 w 774356"/>
              <a:gd name="connsiteY3" fmla="*/ 94084 h 440074"/>
              <a:gd name="connsiteX4" fmla="*/ 527222 w 774356"/>
              <a:gd name="connsiteY4" fmla="*/ 258842 h 440074"/>
              <a:gd name="connsiteX5" fmla="*/ 650790 w 774356"/>
              <a:gd name="connsiteY5" fmla="*/ 382409 h 440074"/>
              <a:gd name="connsiteX6" fmla="*/ 774356 w 774356"/>
              <a:gd name="connsiteY6" fmla="*/ 440074 h 440074"/>
              <a:gd name="connsiteX0" fmla="*/ 0 w 774356"/>
              <a:gd name="connsiteY0" fmla="*/ 110563 h 423602"/>
              <a:gd name="connsiteX1" fmla="*/ 156518 w 774356"/>
              <a:gd name="connsiteY1" fmla="*/ 77613 h 423602"/>
              <a:gd name="connsiteX2" fmla="*/ 239168 w 774356"/>
              <a:gd name="connsiteY2" fmla="*/ 23 h 423602"/>
              <a:gd name="connsiteX3" fmla="*/ 378940 w 774356"/>
              <a:gd name="connsiteY3" fmla="*/ 77612 h 423602"/>
              <a:gd name="connsiteX4" fmla="*/ 527222 w 774356"/>
              <a:gd name="connsiteY4" fmla="*/ 242370 h 423602"/>
              <a:gd name="connsiteX5" fmla="*/ 650790 w 774356"/>
              <a:gd name="connsiteY5" fmla="*/ 365937 h 423602"/>
              <a:gd name="connsiteX6" fmla="*/ 774356 w 774356"/>
              <a:gd name="connsiteY6" fmla="*/ 423602 h 423602"/>
              <a:gd name="connsiteX0" fmla="*/ 0 w 774356"/>
              <a:gd name="connsiteY0" fmla="*/ 110563 h 423602"/>
              <a:gd name="connsiteX1" fmla="*/ 156518 w 774356"/>
              <a:gd name="connsiteY1" fmla="*/ 77613 h 423602"/>
              <a:gd name="connsiteX2" fmla="*/ 239168 w 774356"/>
              <a:gd name="connsiteY2" fmla="*/ 23 h 423602"/>
              <a:gd name="connsiteX3" fmla="*/ 370703 w 774356"/>
              <a:gd name="connsiteY3" fmla="*/ 102326 h 423602"/>
              <a:gd name="connsiteX4" fmla="*/ 527222 w 774356"/>
              <a:gd name="connsiteY4" fmla="*/ 242370 h 423602"/>
              <a:gd name="connsiteX5" fmla="*/ 650790 w 774356"/>
              <a:gd name="connsiteY5" fmla="*/ 365937 h 423602"/>
              <a:gd name="connsiteX6" fmla="*/ 774356 w 774356"/>
              <a:gd name="connsiteY6" fmla="*/ 423602 h 423602"/>
              <a:gd name="connsiteX0" fmla="*/ 0 w 774356"/>
              <a:gd name="connsiteY0" fmla="*/ 110563 h 423602"/>
              <a:gd name="connsiteX1" fmla="*/ 156518 w 774356"/>
              <a:gd name="connsiteY1" fmla="*/ 77613 h 423602"/>
              <a:gd name="connsiteX2" fmla="*/ 239168 w 774356"/>
              <a:gd name="connsiteY2" fmla="*/ 23 h 423602"/>
              <a:gd name="connsiteX3" fmla="*/ 370703 w 774356"/>
              <a:gd name="connsiteY3" fmla="*/ 102326 h 423602"/>
              <a:gd name="connsiteX4" fmla="*/ 510746 w 774356"/>
              <a:gd name="connsiteY4" fmla="*/ 250608 h 423602"/>
              <a:gd name="connsiteX5" fmla="*/ 650790 w 774356"/>
              <a:gd name="connsiteY5" fmla="*/ 365937 h 423602"/>
              <a:gd name="connsiteX6" fmla="*/ 774356 w 774356"/>
              <a:gd name="connsiteY6" fmla="*/ 423602 h 423602"/>
              <a:gd name="connsiteX0" fmla="*/ 0 w 774356"/>
              <a:gd name="connsiteY0" fmla="*/ 110563 h 423602"/>
              <a:gd name="connsiteX1" fmla="*/ 156518 w 774356"/>
              <a:gd name="connsiteY1" fmla="*/ 77613 h 423602"/>
              <a:gd name="connsiteX2" fmla="*/ 239168 w 774356"/>
              <a:gd name="connsiteY2" fmla="*/ 23 h 423602"/>
              <a:gd name="connsiteX3" fmla="*/ 362465 w 774356"/>
              <a:gd name="connsiteY3" fmla="*/ 110564 h 423602"/>
              <a:gd name="connsiteX4" fmla="*/ 510746 w 774356"/>
              <a:gd name="connsiteY4" fmla="*/ 250608 h 423602"/>
              <a:gd name="connsiteX5" fmla="*/ 650790 w 774356"/>
              <a:gd name="connsiteY5" fmla="*/ 365937 h 423602"/>
              <a:gd name="connsiteX6" fmla="*/ 774356 w 774356"/>
              <a:gd name="connsiteY6" fmla="*/ 423602 h 423602"/>
              <a:gd name="connsiteX0" fmla="*/ 0 w 774356"/>
              <a:gd name="connsiteY0" fmla="*/ 168041 h 423606"/>
              <a:gd name="connsiteX1" fmla="*/ 156518 w 774356"/>
              <a:gd name="connsiteY1" fmla="*/ 77617 h 423606"/>
              <a:gd name="connsiteX2" fmla="*/ 239168 w 774356"/>
              <a:gd name="connsiteY2" fmla="*/ 27 h 423606"/>
              <a:gd name="connsiteX3" fmla="*/ 362465 w 774356"/>
              <a:gd name="connsiteY3" fmla="*/ 110568 h 423606"/>
              <a:gd name="connsiteX4" fmla="*/ 510746 w 774356"/>
              <a:gd name="connsiteY4" fmla="*/ 250612 h 423606"/>
              <a:gd name="connsiteX5" fmla="*/ 650790 w 774356"/>
              <a:gd name="connsiteY5" fmla="*/ 365941 h 423606"/>
              <a:gd name="connsiteX6" fmla="*/ 774356 w 774356"/>
              <a:gd name="connsiteY6" fmla="*/ 423606 h 423606"/>
              <a:gd name="connsiteX0" fmla="*/ 0 w 774356"/>
              <a:gd name="connsiteY0" fmla="*/ 168068 h 423633"/>
              <a:gd name="connsiteX1" fmla="*/ 142573 w 774356"/>
              <a:gd name="connsiteY1" fmla="*/ 96802 h 423633"/>
              <a:gd name="connsiteX2" fmla="*/ 239168 w 774356"/>
              <a:gd name="connsiteY2" fmla="*/ 54 h 423633"/>
              <a:gd name="connsiteX3" fmla="*/ 362465 w 774356"/>
              <a:gd name="connsiteY3" fmla="*/ 110595 h 423633"/>
              <a:gd name="connsiteX4" fmla="*/ 510746 w 774356"/>
              <a:gd name="connsiteY4" fmla="*/ 250639 h 423633"/>
              <a:gd name="connsiteX5" fmla="*/ 650790 w 774356"/>
              <a:gd name="connsiteY5" fmla="*/ 365968 h 423633"/>
              <a:gd name="connsiteX6" fmla="*/ 774356 w 774356"/>
              <a:gd name="connsiteY6" fmla="*/ 423633 h 423633"/>
              <a:gd name="connsiteX0" fmla="*/ 0 w 774356"/>
              <a:gd name="connsiteY0" fmla="*/ 168068 h 423633"/>
              <a:gd name="connsiteX1" fmla="*/ 142573 w 774356"/>
              <a:gd name="connsiteY1" fmla="*/ 96802 h 423633"/>
              <a:gd name="connsiteX2" fmla="*/ 239168 w 774356"/>
              <a:gd name="connsiteY2" fmla="*/ 54 h 423633"/>
              <a:gd name="connsiteX3" fmla="*/ 362465 w 774356"/>
              <a:gd name="connsiteY3" fmla="*/ 110595 h 423633"/>
              <a:gd name="connsiteX4" fmla="*/ 557231 w 774356"/>
              <a:gd name="connsiteY4" fmla="*/ 346430 h 423633"/>
              <a:gd name="connsiteX5" fmla="*/ 650790 w 774356"/>
              <a:gd name="connsiteY5" fmla="*/ 365968 h 423633"/>
              <a:gd name="connsiteX6" fmla="*/ 774356 w 774356"/>
              <a:gd name="connsiteY6" fmla="*/ 423633 h 423633"/>
              <a:gd name="connsiteX0" fmla="*/ 0 w 774356"/>
              <a:gd name="connsiteY0" fmla="*/ 168068 h 423633"/>
              <a:gd name="connsiteX1" fmla="*/ 142573 w 774356"/>
              <a:gd name="connsiteY1" fmla="*/ 96802 h 423633"/>
              <a:gd name="connsiteX2" fmla="*/ 239168 w 774356"/>
              <a:gd name="connsiteY2" fmla="*/ 54 h 423633"/>
              <a:gd name="connsiteX3" fmla="*/ 362465 w 774356"/>
              <a:gd name="connsiteY3" fmla="*/ 110595 h 423633"/>
              <a:gd name="connsiteX4" fmla="*/ 557231 w 774356"/>
              <a:gd name="connsiteY4" fmla="*/ 346430 h 423633"/>
              <a:gd name="connsiteX5" fmla="*/ 660087 w 774356"/>
              <a:gd name="connsiteY5" fmla="*/ 391512 h 423633"/>
              <a:gd name="connsiteX6" fmla="*/ 774356 w 774356"/>
              <a:gd name="connsiteY6" fmla="*/ 423633 h 423633"/>
              <a:gd name="connsiteX0" fmla="*/ 0 w 774356"/>
              <a:gd name="connsiteY0" fmla="*/ 168068 h 423633"/>
              <a:gd name="connsiteX1" fmla="*/ 142573 w 774356"/>
              <a:gd name="connsiteY1" fmla="*/ 96802 h 423633"/>
              <a:gd name="connsiteX2" fmla="*/ 239168 w 774356"/>
              <a:gd name="connsiteY2" fmla="*/ 54 h 423633"/>
              <a:gd name="connsiteX3" fmla="*/ 362465 w 774356"/>
              <a:gd name="connsiteY3" fmla="*/ 110595 h 423633"/>
              <a:gd name="connsiteX4" fmla="*/ 557231 w 774356"/>
              <a:gd name="connsiteY4" fmla="*/ 346430 h 423633"/>
              <a:gd name="connsiteX5" fmla="*/ 774356 w 774356"/>
              <a:gd name="connsiteY5" fmla="*/ 423633 h 42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4356" h="423633">
                <a:moveTo>
                  <a:pt x="0" y="168068"/>
                </a:moveTo>
                <a:cubicBezTo>
                  <a:pt x="51486" y="174933"/>
                  <a:pt x="102712" y="124804"/>
                  <a:pt x="142573" y="96802"/>
                </a:cubicBezTo>
                <a:cubicBezTo>
                  <a:pt x="182434" y="68800"/>
                  <a:pt x="202519" y="-2245"/>
                  <a:pt x="239168" y="54"/>
                </a:cubicBezTo>
                <a:cubicBezTo>
                  <a:pt x="275817" y="2353"/>
                  <a:pt x="309454" y="52866"/>
                  <a:pt x="362465" y="110595"/>
                </a:cubicBezTo>
                <a:cubicBezTo>
                  <a:pt x="415476" y="168324"/>
                  <a:pt x="488583" y="294257"/>
                  <a:pt x="557231" y="346430"/>
                </a:cubicBezTo>
                <a:cubicBezTo>
                  <a:pt x="625880" y="398603"/>
                  <a:pt x="729122" y="407549"/>
                  <a:pt x="774356" y="423633"/>
                </a:cubicBezTo>
              </a:path>
            </a:pathLst>
          </a:custGeom>
          <a:noFill/>
          <a:ln w="19050">
            <a:solidFill>
              <a:srgbClr val="2A3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884" name="TextBox 883">
            <a:extLst>
              <a:ext uri="{FF2B5EF4-FFF2-40B4-BE49-F238E27FC236}">
                <a16:creationId xmlns:a16="http://schemas.microsoft.com/office/drawing/2014/main" id="{A112F0C3-26ED-4933-8D7C-672A96D4DAF6}"/>
              </a:ext>
            </a:extLst>
          </p:cNvPr>
          <p:cNvSpPr txBox="1"/>
          <p:nvPr/>
        </p:nvSpPr>
        <p:spPr>
          <a:xfrm>
            <a:off x="7179821" y="4057041"/>
            <a:ext cx="7716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25000"/>
                  </a:schemeClr>
                </a:solidFill>
              </a:rPr>
              <a:t>Rainfall (mm)</a:t>
            </a:r>
          </a:p>
        </p:txBody>
      </p:sp>
      <p:sp>
        <p:nvSpPr>
          <p:cNvPr id="885" name="Freeform: Shape 884">
            <a:extLst>
              <a:ext uri="{FF2B5EF4-FFF2-40B4-BE49-F238E27FC236}">
                <a16:creationId xmlns:a16="http://schemas.microsoft.com/office/drawing/2014/main" id="{FE7F8329-064A-4D85-9448-24C7F93909DC}"/>
              </a:ext>
            </a:extLst>
          </p:cNvPr>
          <p:cNvSpPr/>
          <p:nvPr/>
        </p:nvSpPr>
        <p:spPr>
          <a:xfrm>
            <a:off x="7397850" y="3094210"/>
            <a:ext cx="942437" cy="971651"/>
          </a:xfrm>
          <a:custGeom>
            <a:avLst/>
            <a:gdLst>
              <a:gd name="connsiteX0" fmla="*/ 0 w 962025"/>
              <a:gd name="connsiteY0" fmla="*/ 923925 h 942975"/>
              <a:gd name="connsiteX1" fmla="*/ 133350 w 962025"/>
              <a:gd name="connsiteY1" fmla="*/ 647700 h 942975"/>
              <a:gd name="connsiteX2" fmla="*/ 257175 w 962025"/>
              <a:gd name="connsiteY2" fmla="*/ 190500 h 942975"/>
              <a:gd name="connsiteX3" fmla="*/ 352425 w 962025"/>
              <a:gd name="connsiteY3" fmla="*/ 0 h 942975"/>
              <a:gd name="connsiteX4" fmla="*/ 552450 w 962025"/>
              <a:gd name="connsiteY4" fmla="*/ 190500 h 942975"/>
              <a:gd name="connsiteX5" fmla="*/ 714375 w 962025"/>
              <a:gd name="connsiteY5" fmla="*/ 619125 h 942975"/>
              <a:gd name="connsiteX6" fmla="*/ 962025 w 962025"/>
              <a:gd name="connsiteY6" fmla="*/ 942975 h 942975"/>
              <a:gd name="connsiteX0" fmla="*/ 0 w 962025"/>
              <a:gd name="connsiteY0" fmla="*/ 923925 h 942975"/>
              <a:gd name="connsiteX1" fmla="*/ 133350 w 962025"/>
              <a:gd name="connsiteY1" fmla="*/ 647700 h 942975"/>
              <a:gd name="connsiteX2" fmla="*/ 257175 w 962025"/>
              <a:gd name="connsiteY2" fmla="*/ 266700 h 942975"/>
              <a:gd name="connsiteX3" fmla="*/ 352425 w 962025"/>
              <a:gd name="connsiteY3" fmla="*/ 0 h 942975"/>
              <a:gd name="connsiteX4" fmla="*/ 552450 w 962025"/>
              <a:gd name="connsiteY4" fmla="*/ 190500 h 942975"/>
              <a:gd name="connsiteX5" fmla="*/ 714375 w 962025"/>
              <a:gd name="connsiteY5" fmla="*/ 619125 h 942975"/>
              <a:gd name="connsiteX6" fmla="*/ 962025 w 962025"/>
              <a:gd name="connsiteY6" fmla="*/ 942975 h 942975"/>
              <a:gd name="connsiteX0" fmla="*/ 0 w 962025"/>
              <a:gd name="connsiteY0" fmla="*/ 923925 h 942975"/>
              <a:gd name="connsiteX1" fmla="*/ 133350 w 962025"/>
              <a:gd name="connsiteY1" fmla="*/ 647700 h 942975"/>
              <a:gd name="connsiteX2" fmla="*/ 257175 w 962025"/>
              <a:gd name="connsiteY2" fmla="*/ 266700 h 942975"/>
              <a:gd name="connsiteX3" fmla="*/ 352425 w 962025"/>
              <a:gd name="connsiteY3" fmla="*/ 0 h 942975"/>
              <a:gd name="connsiteX4" fmla="*/ 552450 w 962025"/>
              <a:gd name="connsiteY4" fmla="*/ 190500 h 942975"/>
              <a:gd name="connsiteX5" fmla="*/ 714375 w 962025"/>
              <a:gd name="connsiteY5" fmla="*/ 619125 h 942975"/>
              <a:gd name="connsiteX6" fmla="*/ 962025 w 962025"/>
              <a:gd name="connsiteY6" fmla="*/ 942975 h 942975"/>
              <a:gd name="connsiteX0" fmla="*/ 0 w 962025"/>
              <a:gd name="connsiteY0" fmla="*/ 923925 h 942975"/>
              <a:gd name="connsiteX1" fmla="*/ 133350 w 962025"/>
              <a:gd name="connsiteY1" fmla="*/ 647700 h 942975"/>
              <a:gd name="connsiteX2" fmla="*/ 257175 w 962025"/>
              <a:gd name="connsiteY2" fmla="*/ 266700 h 942975"/>
              <a:gd name="connsiteX3" fmla="*/ 352425 w 962025"/>
              <a:gd name="connsiteY3" fmla="*/ 0 h 942975"/>
              <a:gd name="connsiteX4" fmla="*/ 552450 w 962025"/>
              <a:gd name="connsiteY4" fmla="*/ 190500 h 942975"/>
              <a:gd name="connsiteX5" fmla="*/ 714375 w 962025"/>
              <a:gd name="connsiteY5" fmla="*/ 619125 h 942975"/>
              <a:gd name="connsiteX6" fmla="*/ 962025 w 962025"/>
              <a:gd name="connsiteY6" fmla="*/ 942975 h 942975"/>
              <a:gd name="connsiteX0" fmla="*/ 0 w 962025"/>
              <a:gd name="connsiteY0" fmla="*/ 923925 h 942975"/>
              <a:gd name="connsiteX1" fmla="*/ 133350 w 962025"/>
              <a:gd name="connsiteY1" fmla="*/ 647700 h 942975"/>
              <a:gd name="connsiteX2" fmla="*/ 257175 w 962025"/>
              <a:gd name="connsiteY2" fmla="*/ 266700 h 942975"/>
              <a:gd name="connsiteX3" fmla="*/ 352425 w 962025"/>
              <a:gd name="connsiteY3" fmla="*/ 0 h 942975"/>
              <a:gd name="connsiteX4" fmla="*/ 714375 w 962025"/>
              <a:gd name="connsiteY4" fmla="*/ 619125 h 942975"/>
              <a:gd name="connsiteX5" fmla="*/ 962025 w 962025"/>
              <a:gd name="connsiteY5" fmla="*/ 942975 h 942975"/>
              <a:gd name="connsiteX0" fmla="*/ 0 w 962025"/>
              <a:gd name="connsiteY0" fmla="*/ 923925 h 942975"/>
              <a:gd name="connsiteX1" fmla="*/ 133350 w 962025"/>
              <a:gd name="connsiteY1" fmla="*/ 647700 h 942975"/>
              <a:gd name="connsiteX2" fmla="*/ 257175 w 962025"/>
              <a:gd name="connsiteY2" fmla="*/ 266700 h 942975"/>
              <a:gd name="connsiteX3" fmla="*/ 352425 w 962025"/>
              <a:gd name="connsiteY3" fmla="*/ 0 h 942975"/>
              <a:gd name="connsiteX4" fmla="*/ 714375 w 962025"/>
              <a:gd name="connsiteY4" fmla="*/ 619125 h 942975"/>
              <a:gd name="connsiteX5" fmla="*/ 962025 w 962025"/>
              <a:gd name="connsiteY5" fmla="*/ 942975 h 942975"/>
              <a:gd name="connsiteX0" fmla="*/ 0 w 962025"/>
              <a:gd name="connsiteY0" fmla="*/ 923925 h 942975"/>
              <a:gd name="connsiteX1" fmla="*/ 133350 w 962025"/>
              <a:gd name="connsiteY1" fmla="*/ 647700 h 942975"/>
              <a:gd name="connsiteX2" fmla="*/ 257175 w 962025"/>
              <a:gd name="connsiteY2" fmla="*/ 266700 h 942975"/>
              <a:gd name="connsiteX3" fmla="*/ 352425 w 962025"/>
              <a:gd name="connsiteY3" fmla="*/ 0 h 942975"/>
              <a:gd name="connsiteX4" fmla="*/ 714375 w 962025"/>
              <a:gd name="connsiteY4" fmla="*/ 619125 h 942975"/>
              <a:gd name="connsiteX5" fmla="*/ 962025 w 962025"/>
              <a:gd name="connsiteY5" fmla="*/ 942975 h 942975"/>
              <a:gd name="connsiteX0" fmla="*/ 0 w 962025"/>
              <a:gd name="connsiteY0" fmla="*/ 866775 h 885825"/>
              <a:gd name="connsiteX1" fmla="*/ 133350 w 962025"/>
              <a:gd name="connsiteY1" fmla="*/ 590550 h 885825"/>
              <a:gd name="connsiteX2" fmla="*/ 257175 w 962025"/>
              <a:gd name="connsiteY2" fmla="*/ 209550 h 885825"/>
              <a:gd name="connsiteX3" fmla="*/ 381000 w 962025"/>
              <a:gd name="connsiteY3" fmla="*/ 0 h 885825"/>
              <a:gd name="connsiteX4" fmla="*/ 714375 w 962025"/>
              <a:gd name="connsiteY4" fmla="*/ 561975 h 885825"/>
              <a:gd name="connsiteX5" fmla="*/ 962025 w 962025"/>
              <a:gd name="connsiteY5" fmla="*/ 885825 h 885825"/>
              <a:gd name="connsiteX0" fmla="*/ 0 w 962025"/>
              <a:gd name="connsiteY0" fmla="*/ 867066 h 886116"/>
              <a:gd name="connsiteX1" fmla="*/ 133350 w 962025"/>
              <a:gd name="connsiteY1" fmla="*/ 590841 h 886116"/>
              <a:gd name="connsiteX2" fmla="*/ 257175 w 962025"/>
              <a:gd name="connsiteY2" fmla="*/ 209841 h 886116"/>
              <a:gd name="connsiteX3" fmla="*/ 381000 w 962025"/>
              <a:gd name="connsiteY3" fmla="*/ 291 h 886116"/>
              <a:gd name="connsiteX4" fmla="*/ 714375 w 962025"/>
              <a:gd name="connsiteY4" fmla="*/ 562266 h 886116"/>
              <a:gd name="connsiteX5" fmla="*/ 962025 w 962025"/>
              <a:gd name="connsiteY5" fmla="*/ 886116 h 886116"/>
              <a:gd name="connsiteX0" fmla="*/ 0 w 971499"/>
              <a:gd name="connsiteY0" fmla="*/ 885980 h 886116"/>
              <a:gd name="connsiteX1" fmla="*/ 142824 w 971499"/>
              <a:gd name="connsiteY1" fmla="*/ 590841 h 886116"/>
              <a:gd name="connsiteX2" fmla="*/ 266649 w 971499"/>
              <a:gd name="connsiteY2" fmla="*/ 209841 h 886116"/>
              <a:gd name="connsiteX3" fmla="*/ 390474 w 971499"/>
              <a:gd name="connsiteY3" fmla="*/ 291 h 886116"/>
              <a:gd name="connsiteX4" fmla="*/ 723849 w 971499"/>
              <a:gd name="connsiteY4" fmla="*/ 562266 h 886116"/>
              <a:gd name="connsiteX5" fmla="*/ 971499 w 971499"/>
              <a:gd name="connsiteY5" fmla="*/ 886116 h 886116"/>
              <a:gd name="connsiteX0" fmla="*/ 0 w 971499"/>
              <a:gd name="connsiteY0" fmla="*/ 1018215 h 1018351"/>
              <a:gd name="connsiteX1" fmla="*/ 142824 w 971499"/>
              <a:gd name="connsiteY1" fmla="*/ 723076 h 1018351"/>
              <a:gd name="connsiteX2" fmla="*/ 266649 w 971499"/>
              <a:gd name="connsiteY2" fmla="*/ 342076 h 1018351"/>
              <a:gd name="connsiteX3" fmla="*/ 381000 w 971499"/>
              <a:gd name="connsiteY3" fmla="*/ 128 h 1018351"/>
              <a:gd name="connsiteX4" fmla="*/ 723849 w 971499"/>
              <a:gd name="connsiteY4" fmla="*/ 694501 h 1018351"/>
              <a:gd name="connsiteX5" fmla="*/ 971499 w 971499"/>
              <a:gd name="connsiteY5" fmla="*/ 1018351 h 101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1499" h="1018351">
                <a:moveTo>
                  <a:pt x="0" y="1018215"/>
                </a:moveTo>
                <a:lnTo>
                  <a:pt x="142824" y="723076"/>
                </a:lnTo>
                <a:cubicBezTo>
                  <a:pt x="184099" y="596076"/>
                  <a:pt x="196799" y="554801"/>
                  <a:pt x="266649" y="342076"/>
                </a:cubicBezTo>
                <a:cubicBezTo>
                  <a:pt x="298399" y="224601"/>
                  <a:pt x="288925" y="-6222"/>
                  <a:pt x="381000" y="128"/>
                </a:cubicBezTo>
                <a:cubicBezTo>
                  <a:pt x="473075" y="6478"/>
                  <a:pt x="603199" y="488126"/>
                  <a:pt x="723849" y="694501"/>
                </a:cubicBezTo>
                <a:lnTo>
                  <a:pt x="971499" y="1018351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886" name="TextBox 885">
            <a:extLst>
              <a:ext uri="{FF2B5EF4-FFF2-40B4-BE49-F238E27FC236}">
                <a16:creationId xmlns:a16="http://schemas.microsoft.com/office/drawing/2014/main" id="{6E82D255-3B54-47AC-BF39-D974BE3A3413}"/>
              </a:ext>
            </a:extLst>
          </p:cNvPr>
          <p:cNvSpPr txBox="1"/>
          <p:nvPr/>
        </p:nvSpPr>
        <p:spPr>
          <a:xfrm rot="16200000">
            <a:off x="6638678" y="3440867"/>
            <a:ext cx="10344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25000"/>
                  </a:schemeClr>
                </a:solidFill>
              </a:rPr>
              <a:t>Probability (%)</a:t>
            </a:r>
          </a:p>
        </p:txBody>
      </p:sp>
      <p:cxnSp>
        <p:nvCxnSpPr>
          <p:cNvPr id="887" name="Straight Arrow Connector 886">
            <a:extLst>
              <a:ext uri="{FF2B5EF4-FFF2-40B4-BE49-F238E27FC236}">
                <a16:creationId xmlns:a16="http://schemas.microsoft.com/office/drawing/2014/main" id="{F1A04006-2CC1-439A-B76C-5943E0E69365}"/>
              </a:ext>
            </a:extLst>
          </p:cNvPr>
          <p:cNvCxnSpPr>
            <a:cxnSpLocks/>
          </p:cNvCxnSpPr>
          <p:nvPr/>
        </p:nvCxnSpPr>
        <p:spPr>
          <a:xfrm flipH="1">
            <a:off x="8249941" y="3781166"/>
            <a:ext cx="228600" cy="2436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8" name="Straight Arrow Connector 887">
            <a:extLst>
              <a:ext uri="{FF2B5EF4-FFF2-40B4-BE49-F238E27FC236}">
                <a16:creationId xmlns:a16="http://schemas.microsoft.com/office/drawing/2014/main" id="{39B6FB62-ED3A-4DD0-9847-3B3B9C48D426}"/>
              </a:ext>
            </a:extLst>
          </p:cNvPr>
          <p:cNvCxnSpPr>
            <a:cxnSpLocks/>
          </p:cNvCxnSpPr>
          <p:nvPr/>
        </p:nvCxnSpPr>
        <p:spPr>
          <a:xfrm flipH="1">
            <a:off x="8471961" y="3781166"/>
            <a:ext cx="12176" cy="269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9" name="TextBox 888">
            <a:extLst>
              <a:ext uri="{FF2B5EF4-FFF2-40B4-BE49-F238E27FC236}">
                <a16:creationId xmlns:a16="http://schemas.microsoft.com/office/drawing/2014/main" id="{11045C97-297D-41BC-B97B-A57B65408348}"/>
              </a:ext>
            </a:extLst>
          </p:cNvPr>
          <p:cNvSpPr txBox="1"/>
          <p:nvPr/>
        </p:nvSpPr>
        <p:spPr>
          <a:xfrm>
            <a:off x="8309734" y="4104922"/>
            <a:ext cx="541738" cy="46166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>
                <a:solidFill>
                  <a:srgbClr val="FF9933"/>
                </a:solidFill>
              </a:rPr>
              <a:t>(100-x)</a:t>
            </a:r>
            <a:r>
              <a:rPr lang="en-GB" sz="800" b="1" baseline="30000" dirty="0">
                <a:solidFill>
                  <a:srgbClr val="FF9933"/>
                </a:solidFill>
              </a:rPr>
              <a:t>th</a:t>
            </a:r>
            <a:r>
              <a:rPr lang="en-GB" sz="800" b="1" dirty="0">
                <a:solidFill>
                  <a:srgbClr val="FF9933"/>
                </a:solidFill>
              </a:rPr>
              <a:t> Perc </a:t>
            </a:r>
          </a:p>
          <a:p>
            <a:pPr algn="ctr"/>
            <a:r>
              <a:rPr lang="en-GB" sz="800" b="1" dirty="0">
                <a:solidFill>
                  <a:srgbClr val="FF9933"/>
                </a:solidFill>
              </a:rPr>
              <a:t>ecPoint</a:t>
            </a:r>
          </a:p>
        </p:txBody>
      </p:sp>
      <p:sp>
        <p:nvSpPr>
          <p:cNvPr id="890" name="Rectangle 889">
            <a:extLst>
              <a:ext uri="{FF2B5EF4-FFF2-40B4-BE49-F238E27FC236}">
                <a16:creationId xmlns:a16="http://schemas.microsoft.com/office/drawing/2014/main" id="{3CA0D282-68FB-46C9-8E68-A3AC6B408779}"/>
              </a:ext>
            </a:extLst>
          </p:cNvPr>
          <p:cNvSpPr/>
          <p:nvPr/>
        </p:nvSpPr>
        <p:spPr>
          <a:xfrm>
            <a:off x="9959448" y="3032201"/>
            <a:ext cx="1563543" cy="1035945"/>
          </a:xfrm>
          <a:prstGeom prst="rect">
            <a:avLst/>
          </a:prstGeom>
          <a:noFill/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891" name="Freeform: Shape 890">
            <a:extLst>
              <a:ext uri="{FF2B5EF4-FFF2-40B4-BE49-F238E27FC236}">
                <a16:creationId xmlns:a16="http://schemas.microsoft.com/office/drawing/2014/main" id="{E9593ACE-4AB4-4E0E-9B19-9CB102DF94DA}"/>
              </a:ext>
            </a:extLst>
          </p:cNvPr>
          <p:cNvSpPr/>
          <p:nvPr/>
        </p:nvSpPr>
        <p:spPr>
          <a:xfrm>
            <a:off x="9968972" y="3467249"/>
            <a:ext cx="1530968" cy="598582"/>
          </a:xfrm>
          <a:custGeom>
            <a:avLst/>
            <a:gdLst>
              <a:gd name="connsiteX0" fmla="*/ 0 w 691978"/>
              <a:gd name="connsiteY0" fmla="*/ 256008 h 453717"/>
              <a:gd name="connsiteX1" fmla="*/ 49427 w 691978"/>
              <a:gd name="connsiteY1" fmla="*/ 132441 h 453717"/>
              <a:gd name="connsiteX2" fmla="*/ 131805 w 691978"/>
              <a:gd name="connsiteY2" fmla="*/ 8873 h 453717"/>
              <a:gd name="connsiteX3" fmla="*/ 247135 w 691978"/>
              <a:gd name="connsiteY3" fmla="*/ 33587 h 453717"/>
              <a:gd name="connsiteX4" fmla="*/ 337751 w 691978"/>
              <a:gd name="connsiteY4" fmla="*/ 223057 h 453717"/>
              <a:gd name="connsiteX5" fmla="*/ 518984 w 691978"/>
              <a:gd name="connsiteY5" fmla="*/ 363100 h 453717"/>
              <a:gd name="connsiteX6" fmla="*/ 691978 w 691978"/>
              <a:gd name="connsiteY6" fmla="*/ 453717 h 453717"/>
              <a:gd name="connsiteX0" fmla="*/ 0 w 700216"/>
              <a:gd name="connsiteY0" fmla="*/ 305435 h 453717"/>
              <a:gd name="connsiteX1" fmla="*/ 57665 w 700216"/>
              <a:gd name="connsiteY1" fmla="*/ 132441 h 453717"/>
              <a:gd name="connsiteX2" fmla="*/ 140043 w 700216"/>
              <a:gd name="connsiteY2" fmla="*/ 8873 h 453717"/>
              <a:gd name="connsiteX3" fmla="*/ 255373 w 700216"/>
              <a:gd name="connsiteY3" fmla="*/ 33587 h 453717"/>
              <a:gd name="connsiteX4" fmla="*/ 345989 w 700216"/>
              <a:gd name="connsiteY4" fmla="*/ 223057 h 453717"/>
              <a:gd name="connsiteX5" fmla="*/ 527222 w 700216"/>
              <a:gd name="connsiteY5" fmla="*/ 363100 h 453717"/>
              <a:gd name="connsiteX6" fmla="*/ 700216 w 700216"/>
              <a:gd name="connsiteY6" fmla="*/ 453717 h 453717"/>
              <a:gd name="connsiteX0" fmla="*/ 0 w 700216"/>
              <a:gd name="connsiteY0" fmla="*/ 313967 h 462249"/>
              <a:gd name="connsiteX1" fmla="*/ 123567 w 700216"/>
              <a:gd name="connsiteY1" fmla="*/ 256303 h 462249"/>
              <a:gd name="connsiteX2" fmla="*/ 140043 w 700216"/>
              <a:gd name="connsiteY2" fmla="*/ 17405 h 462249"/>
              <a:gd name="connsiteX3" fmla="*/ 255373 w 700216"/>
              <a:gd name="connsiteY3" fmla="*/ 42119 h 462249"/>
              <a:gd name="connsiteX4" fmla="*/ 345989 w 700216"/>
              <a:gd name="connsiteY4" fmla="*/ 231589 h 462249"/>
              <a:gd name="connsiteX5" fmla="*/ 527222 w 700216"/>
              <a:gd name="connsiteY5" fmla="*/ 371632 h 462249"/>
              <a:gd name="connsiteX6" fmla="*/ 700216 w 700216"/>
              <a:gd name="connsiteY6" fmla="*/ 462249 h 462249"/>
              <a:gd name="connsiteX0" fmla="*/ 0 w 700216"/>
              <a:gd name="connsiteY0" fmla="*/ 311639 h 459921"/>
              <a:gd name="connsiteX1" fmla="*/ 123567 w 700216"/>
              <a:gd name="connsiteY1" fmla="*/ 253975 h 459921"/>
              <a:gd name="connsiteX2" fmla="*/ 140043 w 700216"/>
              <a:gd name="connsiteY2" fmla="*/ 15077 h 459921"/>
              <a:gd name="connsiteX3" fmla="*/ 255373 w 700216"/>
              <a:gd name="connsiteY3" fmla="*/ 39791 h 459921"/>
              <a:gd name="connsiteX4" fmla="*/ 560173 w 700216"/>
              <a:gd name="connsiteY4" fmla="*/ 163359 h 459921"/>
              <a:gd name="connsiteX5" fmla="*/ 527222 w 700216"/>
              <a:gd name="connsiteY5" fmla="*/ 369304 h 459921"/>
              <a:gd name="connsiteX6" fmla="*/ 700216 w 700216"/>
              <a:gd name="connsiteY6" fmla="*/ 459921 h 459921"/>
              <a:gd name="connsiteX0" fmla="*/ 0 w 700216"/>
              <a:gd name="connsiteY0" fmla="*/ 311639 h 459921"/>
              <a:gd name="connsiteX1" fmla="*/ 123567 w 700216"/>
              <a:gd name="connsiteY1" fmla="*/ 253975 h 459921"/>
              <a:gd name="connsiteX2" fmla="*/ 140043 w 700216"/>
              <a:gd name="connsiteY2" fmla="*/ 15077 h 459921"/>
              <a:gd name="connsiteX3" fmla="*/ 255373 w 700216"/>
              <a:gd name="connsiteY3" fmla="*/ 39791 h 459921"/>
              <a:gd name="connsiteX4" fmla="*/ 560173 w 700216"/>
              <a:gd name="connsiteY4" fmla="*/ 163359 h 459921"/>
              <a:gd name="connsiteX5" fmla="*/ 691979 w 700216"/>
              <a:gd name="connsiteY5" fmla="*/ 319877 h 459921"/>
              <a:gd name="connsiteX6" fmla="*/ 700216 w 700216"/>
              <a:gd name="connsiteY6" fmla="*/ 459921 h 459921"/>
              <a:gd name="connsiteX0" fmla="*/ 0 w 790832"/>
              <a:gd name="connsiteY0" fmla="*/ 311639 h 459921"/>
              <a:gd name="connsiteX1" fmla="*/ 123567 w 790832"/>
              <a:gd name="connsiteY1" fmla="*/ 253975 h 459921"/>
              <a:gd name="connsiteX2" fmla="*/ 140043 w 790832"/>
              <a:gd name="connsiteY2" fmla="*/ 15077 h 459921"/>
              <a:gd name="connsiteX3" fmla="*/ 255373 w 790832"/>
              <a:gd name="connsiteY3" fmla="*/ 39791 h 459921"/>
              <a:gd name="connsiteX4" fmla="*/ 560173 w 790832"/>
              <a:gd name="connsiteY4" fmla="*/ 163359 h 459921"/>
              <a:gd name="connsiteX5" fmla="*/ 691979 w 790832"/>
              <a:gd name="connsiteY5" fmla="*/ 319877 h 459921"/>
              <a:gd name="connsiteX6" fmla="*/ 790832 w 790832"/>
              <a:gd name="connsiteY6" fmla="*/ 459921 h 459921"/>
              <a:gd name="connsiteX0" fmla="*/ 0 w 790832"/>
              <a:gd name="connsiteY0" fmla="*/ 271918 h 420200"/>
              <a:gd name="connsiteX1" fmla="*/ 123567 w 790832"/>
              <a:gd name="connsiteY1" fmla="*/ 214254 h 420200"/>
              <a:gd name="connsiteX2" fmla="*/ 263610 w 790832"/>
              <a:gd name="connsiteY2" fmla="*/ 140113 h 420200"/>
              <a:gd name="connsiteX3" fmla="*/ 255373 w 790832"/>
              <a:gd name="connsiteY3" fmla="*/ 70 h 420200"/>
              <a:gd name="connsiteX4" fmla="*/ 560173 w 790832"/>
              <a:gd name="connsiteY4" fmla="*/ 123638 h 420200"/>
              <a:gd name="connsiteX5" fmla="*/ 691979 w 790832"/>
              <a:gd name="connsiteY5" fmla="*/ 280156 h 420200"/>
              <a:gd name="connsiteX6" fmla="*/ 790832 w 790832"/>
              <a:gd name="connsiteY6" fmla="*/ 420200 h 420200"/>
              <a:gd name="connsiteX0" fmla="*/ 0 w 790832"/>
              <a:gd name="connsiteY0" fmla="*/ 197984 h 346266"/>
              <a:gd name="connsiteX1" fmla="*/ 123567 w 790832"/>
              <a:gd name="connsiteY1" fmla="*/ 140320 h 346266"/>
              <a:gd name="connsiteX2" fmla="*/ 263610 w 790832"/>
              <a:gd name="connsiteY2" fmla="*/ 66179 h 346266"/>
              <a:gd name="connsiteX3" fmla="*/ 395416 w 790832"/>
              <a:gd name="connsiteY3" fmla="*/ 276 h 346266"/>
              <a:gd name="connsiteX4" fmla="*/ 560173 w 790832"/>
              <a:gd name="connsiteY4" fmla="*/ 49704 h 346266"/>
              <a:gd name="connsiteX5" fmla="*/ 691979 w 790832"/>
              <a:gd name="connsiteY5" fmla="*/ 206222 h 346266"/>
              <a:gd name="connsiteX6" fmla="*/ 790832 w 790832"/>
              <a:gd name="connsiteY6" fmla="*/ 346266 h 346266"/>
              <a:gd name="connsiteX0" fmla="*/ 0 w 774356"/>
              <a:gd name="connsiteY0" fmla="*/ 33227 h 346266"/>
              <a:gd name="connsiteX1" fmla="*/ 107091 w 774356"/>
              <a:gd name="connsiteY1" fmla="*/ 140320 h 346266"/>
              <a:gd name="connsiteX2" fmla="*/ 247134 w 774356"/>
              <a:gd name="connsiteY2" fmla="*/ 66179 h 346266"/>
              <a:gd name="connsiteX3" fmla="*/ 378940 w 774356"/>
              <a:gd name="connsiteY3" fmla="*/ 276 h 346266"/>
              <a:gd name="connsiteX4" fmla="*/ 543697 w 774356"/>
              <a:gd name="connsiteY4" fmla="*/ 49704 h 346266"/>
              <a:gd name="connsiteX5" fmla="*/ 675503 w 774356"/>
              <a:gd name="connsiteY5" fmla="*/ 206222 h 346266"/>
              <a:gd name="connsiteX6" fmla="*/ 774356 w 774356"/>
              <a:gd name="connsiteY6" fmla="*/ 346266 h 346266"/>
              <a:gd name="connsiteX0" fmla="*/ 0 w 774356"/>
              <a:gd name="connsiteY0" fmla="*/ 33227 h 346266"/>
              <a:gd name="connsiteX1" fmla="*/ 247134 w 774356"/>
              <a:gd name="connsiteY1" fmla="*/ 66179 h 346266"/>
              <a:gd name="connsiteX2" fmla="*/ 378940 w 774356"/>
              <a:gd name="connsiteY2" fmla="*/ 276 h 346266"/>
              <a:gd name="connsiteX3" fmla="*/ 543697 w 774356"/>
              <a:gd name="connsiteY3" fmla="*/ 49704 h 346266"/>
              <a:gd name="connsiteX4" fmla="*/ 675503 w 774356"/>
              <a:gd name="connsiteY4" fmla="*/ 206222 h 346266"/>
              <a:gd name="connsiteX5" fmla="*/ 774356 w 774356"/>
              <a:gd name="connsiteY5" fmla="*/ 346266 h 346266"/>
              <a:gd name="connsiteX0" fmla="*/ 0 w 774356"/>
              <a:gd name="connsiteY0" fmla="*/ 43648 h 356687"/>
              <a:gd name="connsiteX1" fmla="*/ 181232 w 774356"/>
              <a:gd name="connsiteY1" fmla="*/ 2460 h 356687"/>
              <a:gd name="connsiteX2" fmla="*/ 378940 w 774356"/>
              <a:gd name="connsiteY2" fmla="*/ 10697 h 356687"/>
              <a:gd name="connsiteX3" fmla="*/ 543697 w 774356"/>
              <a:gd name="connsiteY3" fmla="*/ 60125 h 356687"/>
              <a:gd name="connsiteX4" fmla="*/ 675503 w 774356"/>
              <a:gd name="connsiteY4" fmla="*/ 216643 h 356687"/>
              <a:gd name="connsiteX5" fmla="*/ 774356 w 774356"/>
              <a:gd name="connsiteY5" fmla="*/ 356687 h 356687"/>
              <a:gd name="connsiteX0" fmla="*/ 0 w 774356"/>
              <a:gd name="connsiteY0" fmla="*/ 50063 h 363102"/>
              <a:gd name="connsiteX1" fmla="*/ 181232 w 774356"/>
              <a:gd name="connsiteY1" fmla="*/ 8875 h 363102"/>
              <a:gd name="connsiteX2" fmla="*/ 378940 w 774356"/>
              <a:gd name="connsiteY2" fmla="*/ 17112 h 363102"/>
              <a:gd name="connsiteX3" fmla="*/ 527222 w 774356"/>
              <a:gd name="connsiteY3" fmla="*/ 181870 h 363102"/>
              <a:gd name="connsiteX4" fmla="*/ 675503 w 774356"/>
              <a:gd name="connsiteY4" fmla="*/ 223058 h 363102"/>
              <a:gd name="connsiteX5" fmla="*/ 774356 w 774356"/>
              <a:gd name="connsiteY5" fmla="*/ 363102 h 363102"/>
              <a:gd name="connsiteX0" fmla="*/ 0 w 774356"/>
              <a:gd name="connsiteY0" fmla="*/ 50063 h 363102"/>
              <a:gd name="connsiteX1" fmla="*/ 181232 w 774356"/>
              <a:gd name="connsiteY1" fmla="*/ 8875 h 363102"/>
              <a:gd name="connsiteX2" fmla="*/ 378940 w 774356"/>
              <a:gd name="connsiteY2" fmla="*/ 17112 h 363102"/>
              <a:gd name="connsiteX3" fmla="*/ 527222 w 774356"/>
              <a:gd name="connsiteY3" fmla="*/ 181870 h 363102"/>
              <a:gd name="connsiteX4" fmla="*/ 650790 w 774356"/>
              <a:gd name="connsiteY4" fmla="*/ 305437 h 363102"/>
              <a:gd name="connsiteX5" fmla="*/ 774356 w 774356"/>
              <a:gd name="connsiteY5" fmla="*/ 363102 h 363102"/>
              <a:gd name="connsiteX0" fmla="*/ 0 w 774356"/>
              <a:gd name="connsiteY0" fmla="*/ 49475 h 362514"/>
              <a:gd name="connsiteX1" fmla="*/ 181232 w 774356"/>
              <a:gd name="connsiteY1" fmla="*/ 8287 h 362514"/>
              <a:gd name="connsiteX2" fmla="*/ 280357 w 774356"/>
              <a:gd name="connsiteY2" fmla="*/ 4837 h 362514"/>
              <a:gd name="connsiteX3" fmla="*/ 378940 w 774356"/>
              <a:gd name="connsiteY3" fmla="*/ 16524 h 362514"/>
              <a:gd name="connsiteX4" fmla="*/ 527222 w 774356"/>
              <a:gd name="connsiteY4" fmla="*/ 181282 h 362514"/>
              <a:gd name="connsiteX5" fmla="*/ 650790 w 774356"/>
              <a:gd name="connsiteY5" fmla="*/ 304849 h 362514"/>
              <a:gd name="connsiteX6" fmla="*/ 774356 w 774356"/>
              <a:gd name="connsiteY6" fmla="*/ 362514 h 362514"/>
              <a:gd name="connsiteX0" fmla="*/ 0 w 774356"/>
              <a:gd name="connsiteY0" fmla="*/ 127037 h 440076"/>
              <a:gd name="connsiteX1" fmla="*/ 181232 w 774356"/>
              <a:gd name="connsiteY1" fmla="*/ 85849 h 440076"/>
              <a:gd name="connsiteX2" fmla="*/ 280357 w 774356"/>
              <a:gd name="connsiteY2" fmla="*/ 21 h 440076"/>
              <a:gd name="connsiteX3" fmla="*/ 378940 w 774356"/>
              <a:gd name="connsiteY3" fmla="*/ 94086 h 440076"/>
              <a:gd name="connsiteX4" fmla="*/ 527222 w 774356"/>
              <a:gd name="connsiteY4" fmla="*/ 258844 h 440076"/>
              <a:gd name="connsiteX5" fmla="*/ 650790 w 774356"/>
              <a:gd name="connsiteY5" fmla="*/ 382411 h 440076"/>
              <a:gd name="connsiteX6" fmla="*/ 774356 w 774356"/>
              <a:gd name="connsiteY6" fmla="*/ 440076 h 440076"/>
              <a:gd name="connsiteX0" fmla="*/ 0 w 774356"/>
              <a:gd name="connsiteY0" fmla="*/ 127035 h 440074"/>
              <a:gd name="connsiteX1" fmla="*/ 156518 w 774356"/>
              <a:gd name="connsiteY1" fmla="*/ 94085 h 440074"/>
              <a:gd name="connsiteX2" fmla="*/ 280357 w 774356"/>
              <a:gd name="connsiteY2" fmla="*/ 19 h 440074"/>
              <a:gd name="connsiteX3" fmla="*/ 378940 w 774356"/>
              <a:gd name="connsiteY3" fmla="*/ 94084 h 440074"/>
              <a:gd name="connsiteX4" fmla="*/ 527222 w 774356"/>
              <a:gd name="connsiteY4" fmla="*/ 258842 h 440074"/>
              <a:gd name="connsiteX5" fmla="*/ 650790 w 774356"/>
              <a:gd name="connsiteY5" fmla="*/ 382409 h 440074"/>
              <a:gd name="connsiteX6" fmla="*/ 774356 w 774356"/>
              <a:gd name="connsiteY6" fmla="*/ 440074 h 440074"/>
              <a:gd name="connsiteX0" fmla="*/ 0 w 774356"/>
              <a:gd name="connsiteY0" fmla="*/ 110563 h 423602"/>
              <a:gd name="connsiteX1" fmla="*/ 156518 w 774356"/>
              <a:gd name="connsiteY1" fmla="*/ 77613 h 423602"/>
              <a:gd name="connsiteX2" fmla="*/ 239168 w 774356"/>
              <a:gd name="connsiteY2" fmla="*/ 23 h 423602"/>
              <a:gd name="connsiteX3" fmla="*/ 378940 w 774356"/>
              <a:gd name="connsiteY3" fmla="*/ 77612 h 423602"/>
              <a:gd name="connsiteX4" fmla="*/ 527222 w 774356"/>
              <a:gd name="connsiteY4" fmla="*/ 242370 h 423602"/>
              <a:gd name="connsiteX5" fmla="*/ 650790 w 774356"/>
              <a:gd name="connsiteY5" fmla="*/ 365937 h 423602"/>
              <a:gd name="connsiteX6" fmla="*/ 774356 w 774356"/>
              <a:gd name="connsiteY6" fmla="*/ 423602 h 423602"/>
              <a:gd name="connsiteX0" fmla="*/ 0 w 774356"/>
              <a:gd name="connsiteY0" fmla="*/ 110563 h 423602"/>
              <a:gd name="connsiteX1" fmla="*/ 156518 w 774356"/>
              <a:gd name="connsiteY1" fmla="*/ 77613 h 423602"/>
              <a:gd name="connsiteX2" fmla="*/ 239168 w 774356"/>
              <a:gd name="connsiteY2" fmla="*/ 23 h 423602"/>
              <a:gd name="connsiteX3" fmla="*/ 370703 w 774356"/>
              <a:gd name="connsiteY3" fmla="*/ 102326 h 423602"/>
              <a:gd name="connsiteX4" fmla="*/ 527222 w 774356"/>
              <a:gd name="connsiteY4" fmla="*/ 242370 h 423602"/>
              <a:gd name="connsiteX5" fmla="*/ 650790 w 774356"/>
              <a:gd name="connsiteY5" fmla="*/ 365937 h 423602"/>
              <a:gd name="connsiteX6" fmla="*/ 774356 w 774356"/>
              <a:gd name="connsiteY6" fmla="*/ 423602 h 423602"/>
              <a:gd name="connsiteX0" fmla="*/ 0 w 774356"/>
              <a:gd name="connsiteY0" fmla="*/ 110563 h 423602"/>
              <a:gd name="connsiteX1" fmla="*/ 156518 w 774356"/>
              <a:gd name="connsiteY1" fmla="*/ 77613 h 423602"/>
              <a:gd name="connsiteX2" fmla="*/ 239168 w 774356"/>
              <a:gd name="connsiteY2" fmla="*/ 23 h 423602"/>
              <a:gd name="connsiteX3" fmla="*/ 370703 w 774356"/>
              <a:gd name="connsiteY3" fmla="*/ 102326 h 423602"/>
              <a:gd name="connsiteX4" fmla="*/ 510746 w 774356"/>
              <a:gd name="connsiteY4" fmla="*/ 250608 h 423602"/>
              <a:gd name="connsiteX5" fmla="*/ 650790 w 774356"/>
              <a:gd name="connsiteY5" fmla="*/ 365937 h 423602"/>
              <a:gd name="connsiteX6" fmla="*/ 774356 w 774356"/>
              <a:gd name="connsiteY6" fmla="*/ 423602 h 423602"/>
              <a:gd name="connsiteX0" fmla="*/ 0 w 774356"/>
              <a:gd name="connsiteY0" fmla="*/ 110563 h 423602"/>
              <a:gd name="connsiteX1" fmla="*/ 156518 w 774356"/>
              <a:gd name="connsiteY1" fmla="*/ 77613 h 423602"/>
              <a:gd name="connsiteX2" fmla="*/ 239168 w 774356"/>
              <a:gd name="connsiteY2" fmla="*/ 23 h 423602"/>
              <a:gd name="connsiteX3" fmla="*/ 362465 w 774356"/>
              <a:gd name="connsiteY3" fmla="*/ 110564 h 423602"/>
              <a:gd name="connsiteX4" fmla="*/ 510746 w 774356"/>
              <a:gd name="connsiteY4" fmla="*/ 250608 h 423602"/>
              <a:gd name="connsiteX5" fmla="*/ 650790 w 774356"/>
              <a:gd name="connsiteY5" fmla="*/ 365937 h 423602"/>
              <a:gd name="connsiteX6" fmla="*/ 774356 w 774356"/>
              <a:gd name="connsiteY6" fmla="*/ 423602 h 423602"/>
              <a:gd name="connsiteX0" fmla="*/ 0 w 774356"/>
              <a:gd name="connsiteY0" fmla="*/ 168041 h 423606"/>
              <a:gd name="connsiteX1" fmla="*/ 156518 w 774356"/>
              <a:gd name="connsiteY1" fmla="*/ 77617 h 423606"/>
              <a:gd name="connsiteX2" fmla="*/ 239168 w 774356"/>
              <a:gd name="connsiteY2" fmla="*/ 27 h 423606"/>
              <a:gd name="connsiteX3" fmla="*/ 362465 w 774356"/>
              <a:gd name="connsiteY3" fmla="*/ 110568 h 423606"/>
              <a:gd name="connsiteX4" fmla="*/ 510746 w 774356"/>
              <a:gd name="connsiteY4" fmla="*/ 250612 h 423606"/>
              <a:gd name="connsiteX5" fmla="*/ 650790 w 774356"/>
              <a:gd name="connsiteY5" fmla="*/ 365941 h 423606"/>
              <a:gd name="connsiteX6" fmla="*/ 774356 w 774356"/>
              <a:gd name="connsiteY6" fmla="*/ 423606 h 423606"/>
              <a:gd name="connsiteX0" fmla="*/ 0 w 774356"/>
              <a:gd name="connsiteY0" fmla="*/ 168068 h 423633"/>
              <a:gd name="connsiteX1" fmla="*/ 142573 w 774356"/>
              <a:gd name="connsiteY1" fmla="*/ 96802 h 423633"/>
              <a:gd name="connsiteX2" fmla="*/ 239168 w 774356"/>
              <a:gd name="connsiteY2" fmla="*/ 54 h 423633"/>
              <a:gd name="connsiteX3" fmla="*/ 362465 w 774356"/>
              <a:gd name="connsiteY3" fmla="*/ 110595 h 423633"/>
              <a:gd name="connsiteX4" fmla="*/ 510746 w 774356"/>
              <a:gd name="connsiteY4" fmla="*/ 250639 h 423633"/>
              <a:gd name="connsiteX5" fmla="*/ 650790 w 774356"/>
              <a:gd name="connsiteY5" fmla="*/ 365968 h 423633"/>
              <a:gd name="connsiteX6" fmla="*/ 774356 w 774356"/>
              <a:gd name="connsiteY6" fmla="*/ 423633 h 423633"/>
              <a:gd name="connsiteX0" fmla="*/ 0 w 774356"/>
              <a:gd name="connsiteY0" fmla="*/ 168068 h 423633"/>
              <a:gd name="connsiteX1" fmla="*/ 142573 w 774356"/>
              <a:gd name="connsiteY1" fmla="*/ 96802 h 423633"/>
              <a:gd name="connsiteX2" fmla="*/ 239168 w 774356"/>
              <a:gd name="connsiteY2" fmla="*/ 54 h 423633"/>
              <a:gd name="connsiteX3" fmla="*/ 362465 w 774356"/>
              <a:gd name="connsiteY3" fmla="*/ 110595 h 423633"/>
              <a:gd name="connsiteX4" fmla="*/ 557231 w 774356"/>
              <a:gd name="connsiteY4" fmla="*/ 346430 h 423633"/>
              <a:gd name="connsiteX5" fmla="*/ 650790 w 774356"/>
              <a:gd name="connsiteY5" fmla="*/ 365968 h 423633"/>
              <a:gd name="connsiteX6" fmla="*/ 774356 w 774356"/>
              <a:gd name="connsiteY6" fmla="*/ 423633 h 423633"/>
              <a:gd name="connsiteX0" fmla="*/ 0 w 774356"/>
              <a:gd name="connsiteY0" fmla="*/ 168068 h 423633"/>
              <a:gd name="connsiteX1" fmla="*/ 142573 w 774356"/>
              <a:gd name="connsiteY1" fmla="*/ 96802 h 423633"/>
              <a:gd name="connsiteX2" fmla="*/ 239168 w 774356"/>
              <a:gd name="connsiteY2" fmla="*/ 54 h 423633"/>
              <a:gd name="connsiteX3" fmla="*/ 362465 w 774356"/>
              <a:gd name="connsiteY3" fmla="*/ 110595 h 423633"/>
              <a:gd name="connsiteX4" fmla="*/ 557231 w 774356"/>
              <a:gd name="connsiteY4" fmla="*/ 346430 h 423633"/>
              <a:gd name="connsiteX5" fmla="*/ 660087 w 774356"/>
              <a:gd name="connsiteY5" fmla="*/ 391512 h 423633"/>
              <a:gd name="connsiteX6" fmla="*/ 774356 w 774356"/>
              <a:gd name="connsiteY6" fmla="*/ 423633 h 423633"/>
              <a:gd name="connsiteX0" fmla="*/ 0 w 774356"/>
              <a:gd name="connsiteY0" fmla="*/ 168068 h 423633"/>
              <a:gd name="connsiteX1" fmla="*/ 142573 w 774356"/>
              <a:gd name="connsiteY1" fmla="*/ 96802 h 423633"/>
              <a:gd name="connsiteX2" fmla="*/ 239168 w 774356"/>
              <a:gd name="connsiteY2" fmla="*/ 54 h 423633"/>
              <a:gd name="connsiteX3" fmla="*/ 362465 w 774356"/>
              <a:gd name="connsiteY3" fmla="*/ 110595 h 423633"/>
              <a:gd name="connsiteX4" fmla="*/ 557231 w 774356"/>
              <a:gd name="connsiteY4" fmla="*/ 346430 h 423633"/>
              <a:gd name="connsiteX5" fmla="*/ 774356 w 774356"/>
              <a:gd name="connsiteY5" fmla="*/ 423633 h 42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4356" h="423633">
                <a:moveTo>
                  <a:pt x="0" y="168068"/>
                </a:moveTo>
                <a:cubicBezTo>
                  <a:pt x="51486" y="174933"/>
                  <a:pt x="102712" y="124804"/>
                  <a:pt x="142573" y="96802"/>
                </a:cubicBezTo>
                <a:cubicBezTo>
                  <a:pt x="182434" y="68800"/>
                  <a:pt x="202519" y="-2245"/>
                  <a:pt x="239168" y="54"/>
                </a:cubicBezTo>
                <a:cubicBezTo>
                  <a:pt x="275817" y="2353"/>
                  <a:pt x="309454" y="52866"/>
                  <a:pt x="362465" y="110595"/>
                </a:cubicBezTo>
                <a:cubicBezTo>
                  <a:pt x="415476" y="168324"/>
                  <a:pt x="488583" y="294257"/>
                  <a:pt x="557231" y="346430"/>
                </a:cubicBezTo>
                <a:cubicBezTo>
                  <a:pt x="625880" y="398603"/>
                  <a:pt x="729122" y="407549"/>
                  <a:pt x="774356" y="423633"/>
                </a:cubicBezTo>
              </a:path>
            </a:pathLst>
          </a:custGeom>
          <a:noFill/>
          <a:ln w="19050">
            <a:solidFill>
              <a:srgbClr val="2A3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/>
          </a:p>
        </p:txBody>
      </p:sp>
      <p:sp>
        <p:nvSpPr>
          <p:cNvPr id="892" name="TextBox 891">
            <a:extLst>
              <a:ext uri="{FF2B5EF4-FFF2-40B4-BE49-F238E27FC236}">
                <a16:creationId xmlns:a16="http://schemas.microsoft.com/office/drawing/2014/main" id="{F6DC2C32-1E4B-4CB2-90ED-AF748AB97389}"/>
              </a:ext>
            </a:extLst>
          </p:cNvPr>
          <p:cNvSpPr txBox="1"/>
          <p:nvPr/>
        </p:nvSpPr>
        <p:spPr>
          <a:xfrm>
            <a:off x="10458287" y="4057041"/>
            <a:ext cx="10647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25000"/>
                  </a:schemeClr>
                </a:solidFill>
              </a:rPr>
              <a:t>Rainfall (mm)</a:t>
            </a:r>
          </a:p>
        </p:txBody>
      </p:sp>
      <p:sp>
        <p:nvSpPr>
          <p:cNvPr id="893" name="Freeform: Shape 892">
            <a:extLst>
              <a:ext uri="{FF2B5EF4-FFF2-40B4-BE49-F238E27FC236}">
                <a16:creationId xmlns:a16="http://schemas.microsoft.com/office/drawing/2014/main" id="{744C618D-0B86-47D0-953D-8A779030CD1D}"/>
              </a:ext>
            </a:extLst>
          </p:cNvPr>
          <p:cNvSpPr/>
          <p:nvPr/>
        </p:nvSpPr>
        <p:spPr>
          <a:xfrm>
            <a:off x="10131598" y="3094210"/>
            <a:ext cx="942437" cy="971651"/>
          </a:xfrm>
          <a:custGeom>
            <a:avLst/>
            <a:gdLst>
              <a:gd name="connsiteX0" fmla="*/ 0 w 962025"/>
              <a:gd name="connsiteY0" fmla="*/ 923925 h 942975"/>
              <a:gd name="connsiteX1" fmla="*/ 133350 w 962025"/>
              <a:gd name="connsiteY1" fmla="*/ 647700 h 942975"/>
              <a:gd name="connsiteX2" fmla="*/ 257175 w 962025"/>
              <a:gd name="connsiteY2" fmla="*/ 190500 h 942975"/>
              <a:gd name="connsiteX3" fmla="*/ 352425 w 962025"/>
              <a:gd name="connsiteY3" fmla="*/ 0 h 942975"/>
              <a:gd name="connsiteX4" fmla="*/ 552450 w 962025"/>
              <a:gd name="connsiteY4" fmla="*/ 190500 h 942975"/>
              <a:gd name="connsiteX5" fmla="*/ 714375 w 962025"/>
              <a:gd name="connsiteY5" fmla="*/ 619125 h 942975"/>
              <a:gd name="connsiteX6" fmla="*/ 962025 w 962025"/>
              <a:gd name="connsiteY6" fmla="*/ 942975 h 942975"/>
              <a:gd name="connsiteX0" fmla="*/ 0 w 962025"/>
              <a:gd name="connsiteY0" fmla="*/ 923925 h 942975"/>
              <a:gd name="connsiteX1" fmla="*/ 133350 w 962025"/>
              <a:gd name="connsiteY1" fmla="*/ 647700 h 942975"/>
              <a:gd name="connsiteX2" fmla="*/ 257175 w 962025"/>
              <a:gd name="connsiteY2" fmla="*/ 266700 h 942975"/>
              <a:gd name="connsiteX3" fmla="*/ 352425 w 962025"/>
              <a:gd name="connsiteY3" fmla="*/ 0 h 942975"/>
              <a:gd name="connsiteX4" fmla="*/ 552450 w 962025"/>
              <a:gd name="connsiteY4" fmla="*/ 190500 h 942975"/>
              <a:gd name="connsiteX5" fmla="*/ 714375 w 962025"/>
              <a:gd name="connsiteY5" fmla="*/ 619125 h 942975"/>
              <a:gd name="connsiteX6" fmla="*/ 962025 w 962025"/>
              <a:gd name="connsiteY6" fmla="*/ 942975 h 942975"/>
              <a:gd name="connsiteX0" fmla="*/ 0 w 962025"/>
              <a:gd name="connsiteY0" fmla="*/ 923925 h 942975"/>
              <a:gd name="connsiteX1" fmla="*/ 133350 w 962025"/>
              <a:gd name="connsiteY1" fmla="*/ 647700 h 942975"/>
              <a:gd name="connsiteX2" fmla="*/ 257175 w 962025"/>
              <a:gd name="connsiteY2" fmla="*/ 266700 h 942975"/>
              <a:gd name="connsiteX3" fmla="*/ 352425 w 962025"/>
              <a:gd name="connsiteY3" fmla="*/ 0 h 942975"/>
              <a:gd name="connsiteX4" fmla="*/ 552450 w 962025"/>
              <a:gd name="connsiteY4" fmla="*/ 190500 h 942975"/>
              <a:gd name="connsiteX5" fmla="*/ 714375 w 962025"/>
              <a:gd name="connsiteY5" fmla="*/ 619125 h 942975"/>
              <a:gd name="connsiteX6" fmla="*/ 962025 w 962025"/>
              <a:gd name="connsiteY6" fmla="*/ 942975 h 942975"/>
              <a:gd name="connsiteX0" fmla="*/ 0 w 962025"/>
              <a:gd name="connsiteY0" fmla="*/ 923925 h 942975"/>
              <a:gd name="connsiteX1" fmla="*/ 133350 w 962025"/>
              <a:gd name="connsiteY1" fmla="*/ 647700 h 942975"/>
              <a:gd name="connsiteX2" fmla="*/ 257175 w 962025"/>
              <a:gd name="connsiteY2" fmla="*/ 266700 h 942975"/>
              <a:gd name="connsiteX3" fmla="*/ 352425 w 962025"/>
              <a:gd name="connsiteY3" fmla="*/ 0 h 942975"/>
              <a:gd name="connsiteX4" fmla="*/ 552450 w 962025"/>
              <a:gd name="connsiteY4" fmla="*/ 190500 h 942975"/>
              <a:gd name="connsiteX5" fmla="*/ 714375 w 962025"/>
              <a:gd name="connsiteY5" fmla="*/ 619125 h 942975"/>
              <a:gd name="connsiteX6" fmla="*/ 962025 w 962025"/>
              <a:gd name="connsiteY6" fmla="*/ 942975 h 942975"/>
              <a:gd name="connsiteX0" fmla="*/ 0 w 962025"/>
              <a:gd name="connsiteY0" fmla="*/ 923925 h 942975"/>
              <a:gd name="connsiteX1" fmla="*/ 133350 w 962025"/>
              <a:gd name="connsiteY1" fmla="*/ 647700 h 942975"/>
              <a:gd name="connsiteX2" fmla="*/ 257175 w 962025"/>
              <a:gd name="connsiteY2" fmla="*/ 266700 h 942975"/>
              <a:gd name="connsiteX3" fmla="*/ 352425 w 962025"/>
              <a:gd name="connsiteY3" fmla="*/ 0 h 942975"/>
              <a:gd name="connsiteX4" fmla="*/ 714375 w 962025"/>
              <a:gd name="connsiteY4" fmla="*/ 619125 h 942975"/>
              <a:gd name="connsiteX5" fmla="*/ 962025 w 962025"/>
              <a:gd name="connsiteY5" fmla="*/ 942975 h 942975"/>
              <a:gd name="connsiteX0" fmla="*/ 0 w 962025"/>
              <a:gd name="connsiteY0" fmla="*/ 923925 h 942975"/>
              <a:gd name="connsiteX1" fmla="*/ 133350 w 962025"/>
              <a:gd name="connsiteY1" fmla="*/ 647700 h 942975"/>
              <a:gd name="connsiteX2" fmla="*/ 257175 w 962025"/>
              <a:gd name="connsiteY2" fmla="*/ 266700 h 942975"/>
              <a:gd name="connsiteX3" fmla="*/ 352425 w 962025"/>
              <a:gd name="connsiteY3" fmla="*/ 0 h 942975"/>
              <a:gd name="connsiteX4" fmla="*/ 714375 w 962025"/>
              <a:gd name="connsiteY4" fmla="*/ 619125 h 942975"/>
              <a:gd name="connsiteX5" fmla="*/ 962025 w 962025"/>
              <a:gd name="connsiteY5" fmla="*/ 942975 h 942975"/>
              <a:gd name="connsiteX0" fmla="*/ 0 w 962025"/>
              <a:gd name="connsiteY0" fmla="*/ 923925 h 942975"/>
              <a:gd name="connsiteX1" fmla="*/ 133350 w 962025"/>
              <a:gd name="connsiteY1" fmla="*/ 647700 h 942975"/>
              <a:gd name="connsiteX2" fmla="*/ 257175 w 962025"/>
              <a:gd name="connsiteY2" fmla="*/ 266700 h 942975"/>
              <a:gd name="connsiteX3" fmla="*/ 352425 w 962025"/>
              <a:gd name="connsiteY3" fmla="*/ 0 h 942975"/>
              <a:gd name="connsiteX4" fmla="*/ 714375 w 962025"/>
              <a:gd name="connsiteY4" fmla="*/ 619125 h 942975"/>
              <a:gd name="connsiteX5" fmla="*/ 962025 w 962025"/>
              <a:gd name="connsiteY5" fmla="*/ 942975 h 942975"/>
              <a:gd name="connsiteX0" fmla="*/ 0 w 962025"/>
              <a:gd name="connsiteY0" fmla="*/ 866775 h 885825"/>
              <a:gd name="connsiteX1" fmla="*/ 133350 w 962025"/>
              <a:gd name="connsiteY1" fmla="*/ 590550 h 885825"/>
              <a:gd name="connsiteX2" fmla="*/ 257175 w 962025"/>
              <a:gd name="connsiteY2" fmla="*/ 209550 h 885825"/>
              <a:gd name="connsiteX3" fmla="*/ 381000 w 962025"/>
              <a:gd name="connsiteY3" fmla="*/ 0 h 885825"/>
              <a:gd name="connsiteX4" fmla="*/ 714375 w 962025"/>
              <a:gd name="connsiteY4" fmla="*/ 561975 h 885825"/>
              <a:gd name="connsiteX5" fmla="*/ 962025 w 962025"/>
              <a:gd name="connsiteY5" fmla="*/ 885825 h 885825"/>
              <a:gd name="connsiteX0" fmla="*/ 0 w 962025"/>
              <a:gd name="connsiteY0" fmla="*/ 867066 h 886116"/>
              <a:gd name="connsiteX1" fmla="*/ 133350 w 962025"/>
              <a:gd name="connsiteY1" fmla="*/ 590841 h 886116"/>
              <a:gd name="connsiteX2" fmla="*/ 257175 w 962025"/>
              <a:gd name="connsiteY2" fmla="*/ 209841 h 886116"/>
              <a:gd name="connsiteX3" fmla="*/ 381000 w 962025"/>
              <a:gd name="connsiteY3" fmla="*/ 291 h 886116"/>
              <a:gd name="connsiteX4" fmla="*/ 714375 w 962025"/>
              <a:gd name="connsiteY4" fmla="*/ 562266 h 886116"/>
              <a:gd name="connsiteX5" fmla="*/ 962025 w 962025"/>
              <a:gd name="connsiteY5" fmla="*/ 886116 h 886116"/>
              <a:gd name="connsiteX0" fmla="*/ 0 w 971499"/>
              <a:gd name="connsiteY0" fmla="*/ 885980 h 886116"/>
              <a:gd name="connsiteX1" fmla="*/ 142824 w 971499"/>
              <a:gd name="connsiteY1" fmla="*/ 590841 h 886116"/>
              <a:gd name="connsiteX2" fmla="*/ 266649 w 971499"/>
              <a:gd name="connsiteY2" fmla="*/ 209841 h 886116"/>
              <a:gd name="connsiteX3" fmla="*/ 390474 w 971499"/>
              <a:gd name="connsiteY3" fmla="*/ 291 h 886116"/>
              <a:gd name="connsiteX4" fmla="*/ 723849 w 971499"/>
              <a:gd name="connsiteY4" fmla="*/ 562266 h 886116"/>
              <a:gd name="connsiteX5" fmla="*/ 971499 w 971499"/>
              <a:gd name="connsiteY5" fmla="*/ 886116 h 886116"/>
              <a:gd name="connsiteX0" fmla="*/ 0 w 971499"/>
              <a:gd name="connsiteY0" fmla="*/ 1018215 h 1018351"/>
              <a:gd name="connsiteX1" fmla="*/ 142824 w 971499"/>
              <a:gd name="connsiteY1" fmla="*/ 723076 h 1018351"/>
              <a:gd name="connsiteX2" fmla="*/ 266649 w 971499"/>
              <a:gd name="connsiteY2" fmla="*/ 342076 h 1018351"/>
              <a:gd name="connsiteX3" fmla="*/ 381000 w 971499"/>
              <a:gd name="connsiteY3" fmla="*/ 128 h 1018351"/>
              <a:gd name="connsiteX4" fmla="*/ 723849 w 971499"/>
              <a:gd name="connsiteY4" fmla="*/ 694501 h 1018351"/>
              <a:gd name="connsiteX5" fmla="*/ 971499 w 971499"/>
              <a:gd name="connsiteY5" fmla="*/ 1018351 h 1018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1499" h="1018351">
                <a:moveTo>
                  <a:pt x="0" y="1018215"/>
                </a:moveTo>
                <a:lnTo>
                  <a:pt x="142824" y="723076"/>
                </a:lnTo>
                <a:cubicBezTo>
                  <a:pt x="184099" y="596076"/>
                  <a:pt x="196799" y="554801"/>
                  <a:pt x="266649" y="342076"/>
                </a:cubicBezTo>
                <a:cubicBezTo>
                  <a:pt x="298399" y="224601"/>
                  <a:pt x="288925" y="-6222"/>
                  <a:pt x="381000" y="128"/>
                </a:cubicBezTo>
                <a:cubicBezTo>
                  <a:pt x="473075" y="6478"/>
                  <a:pt x="603199" y="488126"/>
                  <a:pt x="723849" y="694501"/>
                </a:cubicBezTo>
                <a:lnTo>
                  <a:pt x="971499" y="1018351"/>
                </a:ln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/>
          </a:p>
        </p:txBody>
      </p:sp>
      <p:sp>
        <p:nvSpPr>
          <p:cNvPr id="894" name="TextBox 893">
            <a:extLst>
              <a:ext uri="{FF2B5EF4-FFF2-40B4-BE49-F238E27FC236}">
                <a16:creationId xmlns:a16="http://schemas.microsoft.com/office/drawing/2014/main" id="{B5606483-9CBD-4F31-A346-43681F4A9604}"/>
              </a:ext>
            </a:extLst>
          </p:cNvPr>
          <p:cNvSpPr txBox="1"/>
          <p:nvPr/>
        </p:nvSpPr>
        <p:spPr>
          <a:xfrm rot="16200000">
            <a:off x="9333514" y="3440867"/>
            <a:ext cx="10344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25000"/>
                  </a:schemeClr>
                </a:solidFill>
              </a:rPr>
              <a:t>Probability (%)</a:t>
            </a:r>
          </a:p>
        </p:txBody>
      </p:sp>
      <p:pic>
        <p:nvPicPr>
          <p:cNvPr id="895" name="Picture 894">
            <a:extLst>
              <a:ext uri="{FF2B5EF4-FFF2-40B4-BE49-F238E27FC236}">
                <a16:creationId xmlns:a16="http://schemas.microsoft.com/office/drawing/2014/main" id="{7DF34C78-20ED-4274-B39E-308C418C69B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0523" t="37367" r="29703" b="13414"/>
          <a:stretch/>
        </p:blipFill>
        <p:spPr>
          <a:xfrm>
            <a:off x="7134608" y="5300910"/>
            <a:ext cx="1800000" cy="12529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96" name="Picture 895">
            <a:extLst>
              <a:ext uri="{FF2B5EF4-FFF2-40B4-BE49-F238E27FC236}">
                <a16:creationId xmlns:a16="http://schemas.microsoft.com/office/drawing/2014/main" id="{DDCC7201-1015-4D74-B8B2-7F66158DE2E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0487" t="37406" r="29740" b="13374"/>
          <a:stretch/>
        </p:blipFill>
        <p:spPr>
          <a:xfrm>
            <a:off x="7134608" y="6644434"/>
            <a:ext cx="1800000" cy="125297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97" name="TextBox 896">
            <a:extLst>
              <a:ext uri="{FF2B5EF4-FFF2-40B4-BE49-F238E27FC236}">
                <a16:creationId xmlns:a16="http://schemas.microsoft.com/office/drawing/2014/main" id="{5A0CFCB2-3A51-40D3-8CB6-715DE67401FB}"/>
              </a:ext>
            </a:extLst>
          </p:cNvPr>
          <p:cNvSpPr txBox="1"/>
          <p:nvPr/>
        </p:nvSpPr>
        <p:spPr>
          <a:xfrm rot="16200000">
            <a:off x="6523477" y="4762562"/>
            <a:ext cx="38423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700" dirty="0"/>
              <a:t>0</a:t>
            </a:r>
          </a:p>
        </p:txBody>
      </p:sp>
      <p:sp>
        <p:nvSpPr>
          <p:cNvPr id="898" name="TextBox 897">
            <a:extLst>
              <a:ext uri="{FF2B5EF4-FFF2-40B4-BE49-F238E27FC236}">
                <a16:creationId xmlns:a16="http://schemas.microsoft.com/office/drawing/2014/main" id="{9C955D9A-A078-4C75-891A-822392A8F2C6}"/>
              </a:ext>
            </a:extLst>
          </p:cNvPr>
          <p:cNvSpPr txBox="1"/>
          <p:nvPr/>
        </p:nvSpPr>
        <p:spPr>
          <a:xfrm rot="16200000">
            <a:off x="6662984" y="4762561"/>
            <a:ext cx="38423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700" dirty="0"/>
              <a:t>0.5</a:t>
            </a:r>
          </a:p>
        </p:txBody>
      </p:sp>
      <p:sp>
        <p:nvSpPr>
          <p:cNvPr id="899" name="TextBox 898">
            <a:extLst>
              <a:ext uri="{FF2B5EF4-FFF2-40B4-BE49-F238E27FC236}">
                <a16:creationId xmlns:a16="http://schemas.microsoft.com/office/drawing/2014/main" id="{90BB9601-6509-42E4-9DAF-D10FC9B9377D}"/>
              </a:ext>
            </a:extLst>
          </p:cNvPr>
          <p:cNvSpPr txBox="1"/>
          <p:nvPr/>
        </p:nvSpPr>
        <p:spPr>
          <a:xfrm rot="16200000">
            <a:off x="6813383" y="4762559"/>
            <a:ext cx="38423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700" dirty="0"/>
              <a:t>2</a:t>
            </a:r>
          </a:p>
        </p:txBody>
      </p:sp>
      <p:sp>
        <p:nvSpPr>
          <p:cNvPr id="900" name="TextBox 899">
            <a:extLst>
              <a:ext uri="{FF2B5EF4-FFF2-40B4-BE49-F238E27FC236}">
                <a16:creationId xmlns:a16="http://schemas.microsoft.com/office/drawing/2014/main" id="{929510F8-9BDB-4B9A-AF13-D075F5890DCB}"/>
              </a:ext>
            </a:extLst>
          </p:cNvPr>
          <p:cNvSpPr txBox="1"/>
          <p:nvPr/>
        </p:nvSpPr>
        <p:spPr>
          <a:xfrm rot="16200000">
            <a:off x="6968500" y="4763531"/>
            <a:ext cx="38423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700" dirty="0"/>
              <a:t>5</a:t>
            </a:r>
          </a:p>
        </p:txBody>
      </p:sp>
      <p:sp>
        <p:nvSpPr>
          <p:cNvPr id="901" name="TextBox 900">
            <a:extLst>
              <a:ext uri="{FF2B5EF4-FFF2-40B4-BE49-F238E27FC236}">
                <a16:creationId xmlns:a16="http://schemas.microsoft.com/office/drawing/2014/main" id="{0148D7B1-E3B0-4CAB-BCEB-EA2340405CE3}"/>
              </a:ext>
            </a:extLst>
          </p:cNvPr>
          <p:cNvSpPr txBox="1"/>
          <p:nvPr/>
        </p:nvSpPr>
        <p:spPr>
          <a:xfrm rot="16200000">
            <a:off x="7102201" y="4762558"/>
            <a:ext cx="38423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700" dirty="0"/>
              <a:t>10</a:t>
            </a:r>
          </a:p>
        </p:txBody>
      </p:sp>
      <p:sp>
        <p:nvSpPr>
          <p:cNvPr id="902" name="TextBox 901">
            <a:extLst>
              <a:ext uri="{FF2B5EF4-FFF2-40B4-BE49-F238E27FC236}">
                <a16:creationId xmlns:a16="http://schemas.microsoft.com/office/drawing/2014/main" id="{236CB474-7895-425E-899F-43E6AC4DE26B}"/>
              </a:ext>
            </a:extLst>
          </p:cNvPr>
          <p:cNvSpPr txBox="1"/>
          <p:nvPr/>
        </p:nvSpPr>
        <p:spPr>
          <a:xfrm rot="16200000">
            <a:off x="7249480" y="4762558"/>
            <a:ext cx="38423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700" dirty="0"/>
              <a:t>20</a:t>
            </a:r>
          </a:p>
        </p:txBody>
      </p:sp>
      <p:sp>
        <p:nvSpPr>
          <p:cNvPr id="903" name="TextBox 902">
            <a:extLst>
              <a:ext uri="{FF2B5EF4-FFF2-40B4-BE49-F238E27FC236}">
                <a16:creationId xmlns:a16="http://schemas.microsoft.com/office/drawing/2014/main" id="{A1C5F1B3-7DE4-4D0F-AAA7-6C8BABAF2E83}"/>
              </a:ext>
            </a:extLst>
          </p:cNvPr>
          <p:cNvSpPr txBox="1"/>
          <p:nvPr/>
        </p:nvSpPr>
        <p:spPr>
          <a:xfrm rot="16200000">
            <a:off x="7404249" y="4760461"/>
            <a:ext cx="38423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700" dirty="0"/>
              <a:t>30</a:t>
            </a:r>
          </a:p>
        </p:txBody>
      </p:sp>
      <p:sp>
        <p:nvSpPr>
          <p:cNvPr id="904" name="TextBox 903">
            <a:extLst>
              <a:ext uri="{FF2B5EF4-FFF2-40B4-BE49-F238E27FC236}">
                <a16:creationId xmlns:a16="http://schemas.microsoft.com/office/drawing/2014/main" id="{2E2273B6-F2E0-4147-AB8D-C5BB644E9444}"/>
              </a:ext>
            </a:extLst>
          </p:cNvPr>
          <p:cNvSpPr txBox="1"/>
          <p:nvPr/>
        </p:nvSpPr>
        <p:spPr>
          <a:xfrm rot="16200000">
            <a:off x="7537950" y="4758363"/>
            <a:ext cx="38423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700" dirty="0"/>
              <a:t>40</a:t>
            </a:r>
          </a:p>
        </p:txBody>
      </p:sp>
      <p:sp>
        <p:nvSpPr>
          <p:cNvPr id="905" name="TextBox 904">
            <a:extLst>
              <a:ext uri="{FF2B5EF4-FFF2-40B4-BE49-F238E27FC236}">
                <a16:creationId xmlns:a16="http://schemas.microsoft.com/office/drawing/2014/main" id="{816A3AB0-9BE4-4605-8A53-C2C64362BC55}"/>
              </a:ext>
            </a:extLst>
          </p:cNvPr>
          <p:cNvSpPr txBox="1"/>
          <p:nvPr/>
        </p:nvSpPr>
        <p:spPr>
          <a:xfrm rot="16200000">
            <a:off x="7686796" y="4756264"/>
            <a:ext cx="38423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700" dirty="0"/>
              <a:t>50</a:t>
            </a:r>
          </a:p>
        </p:txBody>
      </p:sp>
      <p:sp>
        <p:nvSpPr>
          <p:cNvPr id="906" name="TextBox 905">
            <a:extLst>
              <a:ext uri="{FF2B5EF4-FFF2-40B4-BE49-F238E27FC236}">
                <a16:creationId xmlns:a16="http://schemas.microsoft.com/office/drawing/2014/main" id="{92B25EFC-1C38-4F65-9619-8E2E3E30A993}"/>
              </a:ext>
            </a:extLst>
          </p:cNvPr>
          <p:cNvSpPr txBox="1"/>
          <p:nvPr/>
        </p:nvSpPr>
        <p:spPr>
          <a:xfrm rot="16200000">
            <a:off x="7836216" y="4755253"/>
            <a:ext cx="38423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700" dirty="0"/>
              <a:t>60</a:t>
            </a:r>
          </a:p>
        </p:txBody>
      </p:sp>
      <p:sp>
        <p:nvSpPr>
          <p:cNvPr id="907" name="TextBox 906">
            <a:extLst>
              <a:ext uri="{FF2B5EF4-FFF2-40B4-BE49-F238E27FC236}">
                <a16:creationId xmlns:a16="http://schemas.microsoft.com/office/drawing/2014/main" id="{99CE0E00-0EBD-4324-9789-A86309D79009}"/>
              </a:ext>
            </a:extLst>
          </p:cNvPr>
          <p:cNvSpPr txBox="1"/>
          <p:nvPr/>
        </p:nvSpPr>
        <p:spPr>
          <a:xfrm rot="16200000">
            <a:off x="7975723" y="4755096"/>
            <a:ext cx="38423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700" dirty="0"/>
              <a:t>80</a:t>
            </a:r>
          </a:p>
        </p:txBody>
      </p:sp>
      <p:sp>
        <p:nvSpPr>
          <p:cNvPr id="908" name="TextBox 907">
            <a:extLst>
              <a:ext uri="{FF2B5EF4-FFF2-40B4-BE49-F238E27FC236}">
                <a16:creationId xmlns:a16="http://schemas.microsoft.com/office/drawing/2014/main" id="{730A4535-12B6-45E0-AC99-4CA4D2C802E5}"/>
              </a:ext>
            </a:extLst>
          </p:cNvPr>
          <p:cNvSpPr txBox="1"/>
          <p:nvPr/>
        </p:nvSpPr>
        <p:spPr>
          <a:xfrm rot="16200000">
            <a:off x="8129263" y="4755096"/>
            <a:ext cx="38423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700" dirty="0"/>
              <a:t>100</a:t>
            </a:r>
          </a:p>
        </p:txBody>
      </p:sp>
      <p:sp>
        <p:nvSpPr>
          <p:cNvPr id="909" name="TextBox 908">
            <a:extLst>
              <a:ext uri="{FF2B5EF4-FFF2-40B4-BE49-F238E27FC236}">
                <a16:creationId xmlns:a16="http://schemas.microsoft.com/office/drawing/2014/main" id="{A9FFFD43-9621-47BC-BCD4-1A9510ADB532}"/>
              </a:ext>
            </a:extLst>
          </p:cNvPr>
          <p:cNvSpPr txBox="1"/>
          <p:nvPr/>
        </p:nvSpPr>
        <p:spPr>
          <a:xfrm rot="16200000">
            <a:off x="8276409" y="4755096"/>
            <a:ext cx="38423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700" dirty="0"/>
              <a:t>125</a:t>
            </a:r>
          </a:p>
        </p:txBody>
      </p:sp>
      <p:sp>
        <p:nvSpPr>
          <p:cNvPr id="910" name="TextBox 909">
            <a:extLst>
              <a:ext uri="{FF2B5EF4-FFF2-40B4-BE49-F238E27FC236}">
                <a16:creationId xmlns:a16="http://schemas.microsoft.com/office/drawing/2014/main" id="{9C494FDB-509B-449D-9AC9-68A0F9502948}"/>
              </a:ext>
            </a:extLst>
          </p:cNvPr>
          <p:cNvSpPr txBox="1"/>
          <p:nvPr/>
        </p:nvSpPr>
        <p:spPr>
          <a:xfrm rot="16200000">
            <a:off x="8421541" y="4755096"/>
            <a:ext cx="38423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700" dirty="0"/>
              <a:t>150</a:t>
            </a:r>
          </a:p>
        </p:txBody>
      </p:sp>
      <p:sp>
        <p:nvSpPr>
          <p:cNvPr id="911" name="TextBox 910">
            <a:extLst>
              <a:ext uri="{FF2B5EF4-FFF2-40B4-BE49-F238E27FC236}">
                <a16:creationId xmlns:a16="http://schemas.microsoft.com/office/drawing/2014/main" id="{B87EE561-0585-46F9-8160-4884C50B0F9D}"/>
              </a:ext>
            </a:extLst>
          </p:cNvPr>
          <p:cNvSpPr txBox="1"/>
          <p:nvPr/>
        </p:nvSpPr>
        <p:spPr>
          <a:xfrm rot="16200000">
            <a:off x="8565187" y="4756632"/>
            <a:ext cx="38423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700" dirty="0"/>
              <a:t>200</a:t>
            </a:r>
          </a:p>
        </p:txBody>
      </p:sp>
      <p:sp>
        <p:nvSpPr>
          <p:cNvPr id="912" name="TextBox 911">
            <a:extLst>
              <a:ext uri="{FF2B5EF4-FFF2-40B4-BE49-F238E27FC236}">
                <a16:creationId xmlns:a16="http://schemas.microsoft.com/office/drawing/2014/main" id="{29CEBECC-0522-4B53-A1D7-E2FD74189E99}"/>
              </a:ext>
            </a:extLst>
          </p:cNvPr>
          <p:cNvSpPr txBox="1"/>
          <p:nvPr/>
        </p:nvSpPr>
        <p:spPr>
          <a:xfrm rot="16200000">
            <a:off x="8710830" y="4755312"/>
            <a:ext cx="38423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700" dirty="0"/>
              <a:t>300</a:t>
            </a:r>
          </a:p>
        </p:txBody>
      </p:sp>
      <p:sp>
        <p:nvSpPr>
          <p:cNvPr id="913" name="TextBox 912">
            <a:extLst>
              <a:ext uri="{FF2B5EF4-FFF2-40B4-BE49-F238E27FC236}">
                <a16:creationId xmlns:a16="http://schemas.microsoft.com/office/drawing/2014/main" id="{CD62B45A-687E-49EB-B66F-E0B8E8DCCE8D}"/>
              </a:ext>
            </a:extLst>
          </p:cNvPr>
          <p:cNvSpPr txBox="1"/>
          <p:nvPr/>
        </p:nvSpPr>
        <p:spPr>
          <a:xfrm rot="16200000">
            <a:off x="8863453" y="4738207"/>
            <a:ext cx="38423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700" dirty="0"/>
              <a:t>500</a:t>
            </a:r>
          </a:p>
        </p:txBody>
      </p:sp>
      <p:sp>
        <p:nvSpPr>
          <p:cNvPr id="914" name="TextBox 913">
            <a:extLst>
              <a:ext uri="{FF2B5EF4-FFF2-40B4-BE49-F238E27FC236}">
                <a16:creationId xmlns:a16="http://schemas.microsoft.com/office/drawing/2014/main" id="{68BB2CC2-AD93-4DF3-B115-BA5EA707CD82}"/>
              </a:ext>
            </a:extLst>
          </p:cNvPr>
          <p:cNvSpPr txBox="1"/>
          <p:nvPr/>
        </p:nvSpPr>
        <p:spPr>
          <a:xfrm rot="16200000">
            <a:off x="9008833" y="4745571"/>
            <a:ext cx="38423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700" dirty="0"/>
              <a:t>1000</a:t>
            </a:r>
          </a:p>
        </p:txBody>
      </p:sp>
      <p:pic>
        <p:nvPicPr>
          <p:cNvPr id="915" name="Picture 914">
            <a:extLst>
              <a:ext uri="{FF2B5EF4-FFF2-40B4-BE49-F238E27FC236}">
                <a16:creationId xmlns:a16="http://schemas.microsoft.com/office/drawing/2014/main" id="{8CCE709C-444B-4753-AE93-02187C74D67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209" t="32388" r="4520" b="4427"/>
          <a:stretch/>
        </p:blipFill>
        <p:spPr>
          <a:xfrm>
            <a:off x="6680649" y="4967152"/>
            <a:ext cx="2532168" cy="281962"/>
          </a:xfrm>
          <a:prstGeom prst="rect">
            <a:avLst/>
          </a:prstGeom>
        </p:spPr>
      </p:pic>
      <p:sp>
        <p:nvSpPr>
          <p:cNvPr id="916" name="TextBox 915">
            <a:extLst>
              <a:ext uri="{FF2B5EF4-FFF2-40B4-BE49-F238E27FC236}">
                <a16:creationId xmlns:a16="http://schemas.microsoft.com/office/drawing/2014/main" id="{CD14F2C2-4956-486D-83A0-3DB47E7B149F}"/>
              </a:ext>
            </a:extLst>
          </p:cNvPr>
          <p:cNvSpPr txBox="1"/>
          <p:nvPr/>
        </p:nvSpPr>
        <p:spPr>
          <a:xfrm>
            <a:off x="6702774" y="4586779"/>
            <a:ext cx="24699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25000"/>
                  </a:schemeClr>
                </a:solidFill>
              </a:rPr>
              <a:t>99</a:t>
            </a:r>
            <a:r>
              <a:rPr lang="en-GB" sz="800" baseline="30000" dirty="0">
                <a:solidFill>
                  <a:schemeClr val="bg2">
                    <a:lumMod val="25000"/>
                  </a:schemeClr>
                </a:solidFill>
              </a:rPr>
              <a:t>th</a:t>
            </a:r>
            <a:r>
              <a:rPr lang="en-GB" sz="800" dirty="0">
                <a:solidFill>
                  <a:schemeClr val="bg2">
                    <a:lumMod val="25000"/>
                  </a:schemeClr>
                </a:solidFill>
              </a:rPr>
              <a:t> Percentile (mm/12h)</a:t>
            </a:r>
          </a:p>
        </p:txBody>
      </p:sp>
      <p:sp>
        <p:nvSpPr>
          <p:cNvPr id="917" name="TextBox 916">
            <a:extLst>
              <a:ext uri="{FF2B5EF4-FFF2-40B4-BE49-F238E27FC236}">
                <a16:creationId xmlns:a16="http://schemas.microsoft.com/office/drawing/2014/main" id="{EA3EE0BA-0AF1-4FE9-AE0F-2CD17EBBD609}"/>
              </a:ext>
            </a:extLst>
          </p:cNvPr>
          <p:cNvSpPr txBox="1"/>
          <p:nvPr/>
        </p:nvSpPr>
        <p:spPr>
          <a:xfrm rot="16200000">
            <a:off x="6620401" y="5821889"/>
            <a:ext cx="674128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25000"/>
                  </a:schemeClr>
                </a:solidFill>
              </a:rPr>
              <a:t>Raw ENS</a:t>
            </a:r>
          </a:p>
        </p:txBody>
      </p:sp>
      <p:sp>
        <p:nvSpPr>
          <p:cNvPr id="918" name="TextBox 917">
            <a:extLst>
              <a:ext uri="{FF2B5EF4-FFF2-40B4-BE49-F238E27FC236}">
                <a16:creationId xmlns:a16="http://schemas.microsoft.com/office/drawing/2014/main" id="{A03F89B4-3166-491A-9ACB-137BA1E18C05}"/>
              </a:ext>
            </a:extLst>
          </p:cNvPr>
          <p:cNvSpPr txBox="1"/>
          <p:nvPr/>
        </p:nvSpPr>
        <p:spPr>
          <a:xfrm rot="16200000">
            <a:off x="6505387" y="7165157"/>
            <a:ext cx="899893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25000"/>
                  </a:schemeClr>
                </a:solidFill>
              </a:rPr>
              <a:t>ecPoint-Rainfall</a:t>
            </a:r>
          </a:p>
        </p:txBody>
      </p:sp>
      <p:pic>
        <p:nvPicPr>
          <p:cNvPr id="919" name="Picture 2">
            <a:extLst>
              <a:ext uri="{FF2B5EF4-FFF2-40B4-BE49-F238E27FC236}">
                <a16:creationId xmlns:a16="http://schemas.microsoft.com/office/drawing/2014/main" id="{99D3526D-E460-4E11-B8D2-DC544AC412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29" t="21626" r="30536" b="15075"/>
          <a:stretch/>
        </p:blipFill>
        <p:spPr bwMode="auto">
          <a:xfrm>
            <a:off x="9828759" y="6644827"/>
            <a:ext cx="1791708" cy="1252800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0" name="Picture 919">
            <a:extLst>
              <a:ext uri="{FF2B5EF4-FFF2-40B4-BE49-F238E27FC236}">
                <a16:creationId xmlns:a16="http://schemas.microsoft.com/office/drawing/2014/main" id="{48F51C90-21DC-45E6-9851-73417EFA66B5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29817" t="21798" r="30348" b="14896"/>
          <a:stretch/>
        </p:blipFill>
        <p:spPr>
          <a:xfrm>
            <a:off x="9828759" y="5303557"/>
            <a:ext cx="1800000" cy="125032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921" name="TextBox 920">
            <a:extLst>
              <a:ext uri="{FF2B5EF4-FFF2-40B4-BE49-F238E27FC236}">
                <a16:creationId xmlns:a16="http://schemas.microsoft.com/office/drawing/2014/main" id="{0D490158-9A8E-40BF-B77F-6B32FB069382}"/>
              </a:ext>
            </a:extLst>
          </p:cNvPr>
          <p:cNvSpPr txBox="1"/>
          <p:nvPr/>
        </p:nvSpPr>
        <p:spPr>
          <a:xfrm rot="16200000">
            <a:off x="9307443" y="4745570"/>
            <a:ext cx="38423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700" dirty="0"/>
              <a:t>0</a:t>
            </a:r>
          </a:p>
        </p:txBody>
      </p:sp>
      <p:sp>
        <p:nvSpPr>
          <p:cNvPr id="922" name="TextBox 921">
            <a:extLst>
              <a:ext uri="{FF2B5EF4-FFF2-40B4-BE49-F238E27FC236}">
                <a16:creationId xmlns:a16="http://schemas.microsoft.com/office/drawing/2014/main" id="{516FED4E-679C-47F4-9009-86164DA03F1A}"/>
              </a:ext>
            </a:extLst>
          </p:cNvPr>
          <p:cNvSpPr txBox="1"/>
          <p:nvPr/>
        </p:nvSpPr>
        <p:spPr>
          <a:xfrm rot="16200000">
            <a:off x="9492223" y="4753032"/>
            <a:ext cx="38423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700" dirty="0"/>
              <a:t>0.5</a:t>
            </a:r>
          </a:p>
        </p:txBody>
      </p:sp>
      <p:sp>
        <p:nvSpPr>
          <p:cNvPr id="923" name="TextBox 922">
            <a:extLst>
              <a:ext uri="{FF2B5EF4-FFF2-40B4-BE49-F238E27FC236}">
                <a16:creationId xmlns:a16="http://schemas.microsoft.com/office/drawing/2014/main" id="{76CA0347-E4F6-4BB2-BE0F-E37D694D7F63}"/>
              </a:ext>
            </a:extLst>
          </p:cNvPr>
          <p:cNvSpPr txBox="1"/>
          <p:nvPr/>
        </p:nvSpPr>
        <p:spPr>
          <a:xfrm rot="16200000">
            <a:off x="9679422" y="4753031"/>
            <a:ext cx="38423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700" dirty="0"/>
              <a:t>2.5</a:t>
            </a:r>
          </a:p>
        </p:txBody>
      </p:sp>
      <p:sp>
        <p:nvSpPr>
          <p:cNvPr id="924" name="TextBox 923">
            <a:extLst>
              <a:ext uri="{FF2B5EF4-FFF2-40B4-BE49-F238E27FC236}">
                <a16:creationId xmlns:a16="http://schemas.microsoft.com/office/drawing/2014/main" id="{27ACB5FA-9F6F-40E2-B0D2-8F2DC6A55732}"/>
              </a:ext>
            </a:extLst>
          </p:cNvPr>
          <p:cNvSpPr txBox="1"/>
          <p:nvPr/>
        </p:nvSpPr>
        <p:spPr>
          <a:xfrm rot="16200000">
            <a:off x="9855042" y="4751956"/>
            <a:ext cx="38423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700" dirty="0"/>
              <a:t>4.5</a:t>
            </a:r>
          </a:p>
        </p:txBody>
      </p:sp>
      <p:sp>
        <p:nvSpPr>
          <p:cNvPr id="925" name="TextBox 924">
            <a:extLst>
              <a:ext uri="{FF2B5EF4-FFF2-40B4-BE49-F238E27FC236}">
                <a16:creationId xmlns:a16="http://schemas.microsoft.com/office/drawing/2014/main" id="{2C73D598-A550-487B-B255-E8394984217E}"/>
              </a:ext>
            </a:extLst>
          </p:cNvPr>
          <p:cNvSpPr txBox="1"/>
          <p:nvPr/>
        </p:nvSpPr>
        <p:spPr>
          <a:xfrm rot="16200000">
            <a:off x="10039366" y="4751955"/>
            <a:ext cx="38423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700" dirty="0"/>
              <a:t>7.5</a:t>
            </a:r>
          </a:p>
        </p:txBody>
      </p:sp>
      <p:sp>
        <p:nvSpPr>
          <p:cNvPr id="926" name="TextBox 925">
            <a:extLst>
              <a:ext uri="{FF2B5EF4-FFF2-40B4-BE49-F238E27FC236}">
                <a16:creationId xmlns:a16="http://schemas.microsoft.com/office/drawing/2014/main" id="{DA305D5C-D31C-410E-B2B0-666A453B1257}"/>
              </a:ext>
            </a:extLst>
          </p:cNvPr>
          <p:cNvSpPr txBox="1"/>
          <p:nvPr/>
        </p:nvSpPr>
        <p:spPr>
          <a:xfrm rot="16200000">
            <a:off x="10226416" y="4751954"/>
            <a:ext cx="38423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700" dirty="0"/>
              <a:t>10.5</a:t>
            </a:r>
          </a:p>
        </p:txBody>
      </p:sp>
      <p:sp>
        <p:nvSpPr>
          <p:cNvPr id="927" name="TextBox 926">
            <a:extLst>
              <a:ext uri="{FF2B5EF4-FFF2-40B4-BE49-F238E27FC236}">
                <a16:creationId xmlns:a16="http://schemas.microsoft.com/office/drawing/2014/main" id="{5B0B53ED-FEA3-4541-B499-5D8A81E6C8D5}"/>
              </a:ext>
            </a:extLst>
          </p:cNvPr>
          <p:cNvSpPr txBox="1"/>
          <p:nvPr/>
        </p:nvSpPr>
        <p:spPr>
          <a:xfrm rot="16200000">
            <a:off x="10412353" y="4754198"/>
            <a:ext cx="38423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700" dirty="0"/>
              <a:t>15.5</a:t>
            </a:r>
          </a:p>
        </p:txBody>
      </p:sp>
      <p:sp>
        <p:nvSpPr>
          <p:cNvPr id="928" name="TextBox 927">
            <a:extLst>
              <a:ext uri="{FF2B5EF4-FFF2-40B4-BE49-F238E27FC236}">
                <a16:creationId xmlns:a16="http://schemas.microsoft.com/office/drawing/2014/main" id="{25F5178A-9053-4C35-9342-5FF5C9ACD56A}"/>
              </a:ext>
            </a:extLst>
          </p:cNvPr>
          <p:cNvSpPr txBox="1"/>
          <p:nvPr/>
        </p:nvSpPr>
        <p:spPr>
          <a:xfrm rot="16200000">
            <a:off x="10586474" y="4755077"/>
            <a:ext cx="38423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700" dirty="0"/>
              <a:t>20.5</a:t>
            </a:r>
          </a:p>
        </p:txBody>
      </p:sp>
      <p:sp>
        <p:nvSpPr>
          <p:cNvPr id="929" name="TextBox 928">
            <a:extLst>
              <a:ext uri="{FF2B5EF4-FFF2-40B4-BE49-F238E27FC236}">
                <a16:creationId xmlns:a16="http://schemas.microsoft.com/office/drawing/2014/main" id="{C032BB7F-0600-4762-AB8D-E2DCFB9AA5E4}"/>
              </a:ext>
            </a:extLst>
          </p:cNvPr>
          <p:cNvSpPr txBox="1"/>
          <p:nvPr/>
        </p:nvSpPr>
        <p:spPr>
          <a:xfrm rot="16200000">
            <a:off x="10773410" y="4752346"/>
            <a:ext cx="38423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700" dirty="0"/>
              <a:t>30.5</a:t>
            </a:r>
          </a:p>
        </p:txBody>
      </p:sp>
      <p:sp>
        <p:nvSpPr>
          <p:cNvPr id="930" name="TextBox 929">
            <a:extLst>
              <a:ext uri="{FF2B5EF4-FFF2-40B4-BE49-F238E27FC236}">
                <a16:creationId xmlns:a16="http://schemas.microsoft.com/office/drawing/2014/main" id="{F5D379BE-B9E1-4A38-9C12-A46E4D980A5E}"/>
              </a:ext>
            </a:extLst>
          </p:cNvPr>
          <p:cNvSpPr txBox="1"/>
          <p:nvPr/>
        </p:nvSpPr>
        <p:spPr>
          <a:xfrm rot="16200000">
            <a:off x="10955387" y="4752908"/>
            <a:ext cx="38423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700" dirty="0"/>
              <a:t>40.5</a:t>
            </a:r>
          </a:p>
        </p:txBody>
      </p:sp>
      <p:sp>
        <p:nvSpPr>
          <p:cNvPr id="931" name="TextBox 930">
            <a:extLst>
              <a:ext uri="{FF2B5EF4-FFF2-40B4-BE49-F238E27FC236}">
                <a16:creationId xmlns:a16="http://schemas.microsoft.com/office/drawing/2014/main" id="{2A63298E-BE51-49AB-BCA7-4CCCD09184F2}"/>
              </a:ext>
            </a:extLst>
          </p:cNvPr>
          <p:cNvSpPr txBox="1"/>
          <p:nvPr/>
        </p:nvSpPr>
        <p:spPr>
          <a:xfrm rot="16200000">
            <a:off x="11133125" y="4755032"/>
            <a:ext cx="38423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700" dirty="0"/>
              <a:t>60.5</a:t>
            </a:r>
          </a:p>
        </p:txBody>
      </p:sp>
      <p:sp>
        <p:nvSpPr>
          <p:cNvPr id="932" name="TextBox 931">
            <a:extLst>
              <a:ext uri="{FF2B5EF4-FFF2-40B4-BE49-F238E27FC236}">
                <a16:creationId xmlns:a16="http://schemas.microsoft.com/office/drawing/2014/main" id="{718C44FB-C079-4FE9-BE04-E2E797C4FDA3}"/>
              </a:ext>
            </a:extLst>
          </p:cNvPr>
          <p:cNvSpPr txBox="1"/>
          <p:nvPr/>
        </p:nvSpPr>
        <p:spPr>
          <a:xfrm rot="16200000">
            <a:off x="11314655" y="4751954"/>
            <a:ext cx="38423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700" dirty="0"/>
              <a:t>80.5</a:t>
            </a:r>
          </a:p>
        </p:txBody>
      </p:sp>
      <p:sp>
        <p:nvSpPr>
          <p:cNvPr id="933" name="TextBox 932">
            <a:extLst>
              <a:ext uri="{FF2B5EF4-FFF2-40B4-BE49-F238E27FC236}">
                <a16:creationId xmlns:a16="http://schemas.microsoft.com/office/drawing/2014/main" id="{0B8F1A30-3DFC-41CF-B91D-32D8D6DBB431}"/>
              </a:ext>
            </a:extLst>
          </p:cNvPr>
          <p:cNvSpPr txBox="1"/>
          <p:nvPr/>
        </p:nvSpPr>
        <p:spPr>
          <a:xfrm rot="16200000">
            <a:off x="11498899" y="4751954"/>
            <a:ext cx="38423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700" dirty="0"/>
              <a:t>100</a:t>
            </a:r>
          </a:p>
        </p:txBody>
      </p:sp>
      <p:pic>
        <p:nvPicPr>
          <p:cNvPr id="934" name="Picture 933">
            <a:extLst>
              <a:ext uri="{FF2B5EF4-FFF2-40B4-BE49-F238E27FC236}">
                <a16:creationId xmlns:a16="http://schemas.microsoft.com/office/drawing/2014/main" id="{548672FC-FBB2-434A-B765-C60D62A09403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993" t="36383" r="4189" b="5866"/>
          <a:stretch/>
        </p:blipFill>
        <p:spPr>
          <a:xfrm>
            <a:off x="9495306" y="4984398"/>
            <a:ext cx="2210236" cy="264163"/>
          </a:xfrm>
          <a:prstGeom prst="rect">
            <a:avLst/>
          </a:prstGeom>
        </p:spPr>
      </p:pic>
      <p:sp>
        <p:nvSpPr>
          <p:cNvPr id="935" name="Rectangle 934">
            <a:extLst>
              <a:ext uri="{FF2B5EF4-FFF2-40B4-BE49-F238E27FC236}">
                <a16:creationId xmlns:a16="http://schemas.microsoft.com/office/drawing/2014/main" id="{EC6F1B50-4242-4327-931B-67FF807960D1}"/>
              </a:ext>
            </a:extLst>
          </p:cNvPr>
          <p:cNvSpPr/>
          <p:nvPr/>
        </p:nvSpPr>
        <p:spPr>
          <a:xfrm>
            <a:off x="6590763" y="36311"/>
            <a:ext cx="5327379" cy="7912895"/>
          </a:xfrm>
          <a:prstGeom prst="rect">
            <a:avLst/>
          </a:prstGeom>
          <a:noFill/>
          <a:ln>
            <a:solidFill>
              <a:srgbClr val="0096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>
              <a:solidFill>
                <a:srgbClr val="00966F"/>
              </a:solidFill>
            </a:endParaRPr>
          </a:p>
        </p:txBody>
      </p:sp>
      <p:cxnSp>
        <p:nvCxnSpPr>
          <p:cNvPr id="936" name="Straight Connector 935">
            <a:extLst>
              <a:ext uri="{FF2B5EF4-FFF2-40B4-BE49-F238E27FC236}">
                <a16:creationId xmlns:a16="http://schemas.microsoft.com/office/drawing/2014/main" id="{CBCC1FC0-0C8E-4F0E-AB35-082B86CB74B4}"/>
              </a:ext>
            </a:extLst>
          </p:cNvPr>
          <p:cNvCxnSpPr>
            <a:cxnSpLocks/>
          </p:cNvCxnSpPr>
          <p:nvPr/>
        </p:nvCxnSpPr>
        <p:spPr>
          <a:xfrm flipV="1">
            <a:off x="9330653" y="2672994"/>
            <a:ext cx="0" cy="5276212"/>
          </a:xfrm>
          <a:prstGeom prst="line">
            <a:avLst/>
          </a:prstGeom>
          <a:ln>
            <a:solidFill>
              <a:srgbClr val="0096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7" name="TextBox 936">
            <a:extLst>
              <a:ext uri="{FF2B5EF4-FFF2-40B4-BE49-F238E27FC236}">
                <a16:creationId xmlns:a16="http://schemas.microsoft.com/office/drawing/2014/main" id="{8E99A493-A846-4B69-AA82-CD63B0448947}"/>
              </a:ext>
            </a:extLst>
          </p:cNvPr>
          <p:cNvSpPr txBox="1"/>
          <p:nvPr/>
        </p:nvSpPr>
        <p:spPr>
          <a:xfrm>
            <a:off x="9491481" y="4567806"/>
            <a:ext cx="22140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25000"/>
                  </a:schemeClr>
                </a:solidFill>
              </a:rPr>
              <a:t>Probability (%) of not exceeding 10 mm/12h</a:t>
            </a:r>
          </a:p>
        </p:txBody>
      </p:sp>
      <p:sp>
        <p:nvSpPr>
          <p:cNvPr id="938" name="TextBox 937">
            <a:extLst>
              <a:ext uri="{FF2B5EF4-FFF2-40B4-BE49-F238E27FC236}">
                <a16:creationId xmlns:a16="http://schemas.microsoft.com/office/drawing/2014/main" id="{0F51A570-FD70-4D14-8DD7-525F5B97FE8F}"/>
              </a:ext>
            </a:extLst>
          </p:cNvPr>
          <p:cNvSpPr txBox="1"/>
          <p:nvPr/>
        </p:nvSpPr>
        <p:spPr>
          <a:xfrm rot="16200000">
            <a:off x="9317163" y="5821889"/>
            <a:ext cx="674128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25000"/>
                  </a:schemeClr>
                </a:solidFill>
              </a:rPr>
              <a:t>Raw ENS</a:t>
            </a:r>
          </a:p>
        </p:txBody>
      </p:sp>
      <p:sp>
        <p:nvSpPr>
          <p:cNvPr id="939" name="TextBox 938">
            <a:extLst>
              <a:ext uri="{FF2B5EF4-FFF2-40B4-BE49-F238E27FC236}">
                <a16:creationId xmlns:a16="http://schemas.microsoft.com/office/drawing/2014/main" id="{51DA9CFE-35E5-47E6-97BC-5FF057611288}"/>
              </a:ext>
            </a:extLst>
          </p:cNvPr>
          <p:cNvSpPr txBox="1"/>
          <p:nvPr/>
        </p:nvSpPr>
        <p:spPr>
          <a:xfrm rot="16200000">
            <a:off x="9202149" y="7165157"/>
            <a:ext cx="899893" cy="21544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25000"/>
                  </a:schemeClr>
                </a:solidFill>
              </a:rPr>
              <a:t>ecPoint-Rainfall</a:t>
            </a:r>
          </a:p>
        </p:txBody>
      </p:sp>
    </p:spTree>
    <p:extLst>
      <p:ext uri="{BB962C8B-B14F-4D97-AF65-F5344CB8AC3E}">
        <p14:creationId xmlns:p14="http://schemas.microsoft.com/office/powerpoint/2010/main" val="1556184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385</TotalTime>
  <Words>415</Words>
  <Application>Microsoft Office PowerPoint</Application>
  <PresentationFormat>Custom</PresentationFormat>
  <Paragraphs>122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Maria Pillosu</cp:lastModifiedBy>
  <cp:revision>12</cp:revision>
  <dcterms:created xsi:type="dcterms:W3CDTF">2020-11-24T16:00:48Z</dcterms:created>
  <dcterms:modified xsi:type="dcterms:W3CDTF">2020-12-03T15:04:20Z</dcterms:modified>
</cp:coreProperties>
</file>