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3365500" cy="71643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57"/>
    <a:srgbClr val="00CCFF"/>
    <a:srgbClr val="FF00FF"/>
    <a:srgbClr val="0000FF"/>
    <a:srgbClr val="787878"/>
    <a:srgbClr val="CC0099"/>
    <a:srgbClr val="FFCC00"/>
    <a:srgbClr val="00D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3C878-8799-4007-876A-6617B70F571A}" v="212" dt="2020-12-01T12:50:37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B303C878-8799-4007-876A-6617B70F571A}"/>
    <pc:docChg chg="undo redo custSel modSld">
      <pc:chgData name="Fatima Pillosu" userId="a6295d4dc9e22643" providerId="LiveId" clId="{B303C878-8799-4007-876A-6617B70F571A}" dt="2020-12-01T12:50:37.264" v="5004" actId="207"/>
      <pc:docMkLst>
        <pc:docMk/>
      </pc:docMkLst>
      <pc:sldChg chg="addSp delSp modSp">
        <pc:chgData name="Fatima Pillosu" userId="a6295d4dc9e22643" providerId="LiveId" clId="{B303C878-8799-4007-876A-6617B70F571A}" dt="2020-12-01T12:50:37.264" v="5004" actId="207"/>
        <pc:sldMkLst>
          <pc:docMk/>
          <pc:sldMk cId="2969362105" sldId="256"/>
        </pc:sldMkLst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2" creationId="{7D11197F-0CB3-4D7B-A79C-57197D2E2CF9}"/>
          </ac:spMkLst>
        </pc:spChg>
        <pc:spChg chg="add del mod">
          <ac:chgData name="Fatima Pillosu" userId="a6295d4dc9e22643" providerId="LiveId" clId="{B303C878-8799-4007-876A-6617B70F571A}" dt="2020-12-01T11:42:41.257" v="4045" actId="478"/>
          <ac:spMkLst>
            <pc:docMk/>
            <pc:sldMk cId="2969362105" sldId="256"/>
            <ac:spMk id="2" creationId="{C4F4C79D-EDFD-42A5-88B6-CBE8583C44EF}"/>
          </ac:spMkLst>
        </pc:spChg>
        <pc:spChg chg="add mod ord">
          <ac:chgData name="Fatima Pillosu" userId="a6295d4dc9e22643" providerId="LiveId" clId="{B303C878-8799-4007-876A-6617B70F571A}" dt="2020-12-01T10:28:21.428" v="2502" actId="20577"/>
          <ac:spMkLst>
            <pc:docMk/>
            <pc:sldMk cId="2969362105" sldId="256"/>
            <ac:spMk id="3" creationId="{73D97754-E817-4C5C-BB09-32003FF89CE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6" creationId="{23FF4472-E79D-4276-887A-376CFE7E5ADA}"/>
          </ac:spMkLst>
        </pc:spChg>
        <pc:spChg chg="add mod">
          <ac:chgData name="Fatima Pillosu" userId="a6295d4dc9e22643" providerId="LiveId" clId="{B303C878-8799-4007-876A-6617B70F571A}" dt="2020-12-01T10:41:19.622" v="2775" actId="1076"/>
          <ac:spMkLst>
            <pc:docMk/>
            <pc:sldMk cId="2969362105" sldId="256"/>
            <ac:spMk id="11" creationId="{C3B75D5A-3859-42BE-99A5-A0FDB3612822}"/>
          </ac:spMkLst>
        </pc:spChg>
        <pc:spChg chg="add del mod">
          <ac:chgData name="Fatima Pillosu" userId="a6295d4dc9e22643" providerId="LiveId" clId="{B303C878-8799-4007-876A-6617B70F571A}" dt="2020-12-01T09:29:12.263" v="623" actId="478"/>
          <ac:spMkLst>
            <pc:docMk/>
            <pc:sldMk cId="2969362105" sldId="256"/>
            <ac:spMk id="12" creationId="{C3CB9708-0ACD-41C0-B01D-EABF7B76C865}"/>
          </ac:spMkLst>
        </pc:spChg>
        <pc:spChg chg="add del mod">
          <ac:chgData name="Fatima Pillosu" userId="a6295d4dc9e22643" providerId="LiveId" clId="{B303C878-8799-4007-876A-6617B70F571A}" dt="2020-12-01T09:33:11.740" v="704" actId="478"/>
          <ac:spMkLst>
            <pc:docMk/>
            <pc:sldMk cId="2969362105" sldId="256"/>
            <ac:spMk id="15" creationId="{2BEA1F7B-742D-47FE-A18B-9909F97F36DC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24" creationId="{FAD5F1C5-4A58-4877-80C5-D48CE070C6B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5" creationId="{982AE8A2-601A-46A9-B14D-826A88A04A0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6" creationId="{57541740-73DC-4CF8-8B20-A24D7CCE31D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7" creationId="{E4126963-5A6E-4D3C-95D5-BBDA255F331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8" creationId="{C3D7E843-06C6-4BEF-B290-6A5F792FB2B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29" creationId="{6FA382D9-6EC4-49A3-AA95-85CEC64F68F3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0" creationId="{C6EB5875-83CF-4257-88D6-DE69E41E27AA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1" creationId="{754625E6-B721-4A9B-B453-E5A6A5A787A8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2" creationId="{14E6E3C9-8F76-4A64-BF15-7D54FA87E38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3" creationId="{E0531A3F-681A-4033-BDA1-55B383888C4C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4" creationId="{45DA4882-7FDC-4EAB-9BC9-3E073BE0DA9B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5" creationId="{EE6FDFE5-B56F-4C03-AE13-10C7811DE344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6" creationId="{77643337-F7D2-4853-8D38-DAA8FD0AAA25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37" creationId="{3354C347-D90D-4657-B3D8-C5A366788158}"/>
          </ac:spMkLst>
        </pc:spChg>
        <pc:spChg chg="add del mod">
          <ac:chgData name="Fatima Pillosu" userId="a6295d4dc9e22643" providerId="LiveId" clId="{B303C878-8799-4007-876A-6617B70F571A}" dt="2020-12-01T09:20:30.820" v="453" actId="478"/>
          <ac:spMkLst>
            <pc:docMk/>
            <pc:sldMk cId="2969362105" sldId="256"/>
            <ac:spMk id="38" creationId="{8453A810-4A8A-4071-BE8A-556CFDB90FD1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39" creationId="{590CED00-9B57-4161-83D7-0A8DD9F72D36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0" creationId="{638EC210-BDF0-4521-B0F3-5243AAAE3C73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1" creationId="{CA1105DA-739A-4B67-ABB4-EEC992B33F5D}"/>
          </ac:spMkLst>
        </pc:spChg>
        <pc:spChg chg="add mod">
          <ac:chgData name="Fatima Pillosu" userId="a6295d4dc9e22643" providerId="LiveId" clId="{B303C878-8799-4007-876A-6617B70F571A}" dt="2020-12-01T10:29:37.348" v="2522" actId="1076"/>
          <ac:spMkLst>
            <pc:docMk/>
            <pc:sldMk cId="2969362105" sldId="256"/>
            <ac:spMk id="42" creationId="{E814D470-5D15-4657-9CFF-3126DCF4B5CB}"/>
          </ac:spMkLst>
        </pc:spChg>
        <pc:spChg chg="add del mod">
          <ac:chgData name="Fatima Pillosu" userId="a6295d4dc9e22643" providerId="LiveId" clId="{B303C878-8799-4007-876A-6617B70F571A}" dt="2020-12-01T12:01:09.840" v="4328" actId="478"/>
          <ac:spMkLst>
            <pc:docMk/>
            <pc:sldMk cId="2969362105" sldId="256"/>
            <ac:spMk id="43" creationId="{870F1F0E-8A41-4018-AE00-F33879A90ABB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3" creationId="{BDB5C5C7-6552-4428-BA39-2927D97E7D94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4" creationId="{F8E49FB1-BD37-4916-8722-6F663BF1C129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5" creationId="{04A5286A-4984-4FFE-90E1-9F51DEAE9272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7" creationId="{4AB13D86-8BE8-4033-B98A-841237F7EBA7}"/>
          </ac:spMkLst>
        </pc:spChg>
        <pc:spChg chg="del">
          <ac:chgData name="Fatima Pillosu" userId="a6295d4dc9e22643" providerId="LiveId" clId="{B303C878-8799-4007-876A-6617B70F571A}" dt="2020-12-01T09:12:42.424" v="5" actId="478"/>
          <ac:spMkLst>
            <pc:docMk/>
            <pc:sldMk cId="2969362105" sldId="256"/>
            <ac:spMk id="48" creationId="{3BE6038A-09F0-4FF4-A090-8DA2C8DDD747}"/>
          </ac:spMkLst>
        </pc:spChg>
        <pc:spChg chg="add mod topLvl">
          <ac:chgData name="Fatima Pillosu" userId="a6295d4dc9e22643" providerId="LiveId" clId="{B303C878-8799-4007-876A-6617B70F571A}" dt="2020-12-01T10:44:56.855" v="2811" actId="20577"/>
          <ac:spMkLst>
            <pc:docMk/>
            <pc:sldMk cId="2969362105" sldId="256"/>
            <ac:spMk id="49" creationId="{16BE77C3-3BCC-488A-A572-006E6B1D68AA}"/>
          </ac:spMkLst>
        </pc:spChg>
        <pc:spChg chg="del">
          <ac:chgData name="Fatima Pillosu" userId="a6295d4dc9e22643" providerId="LiveId" clId="{B303C878-8799-4007-876A-6617B70F571A}" dt="2020-12-01T09:11:58.057" v="2" actId="478"/>
          <ac:spMkLst>
            <pc:docMk/>
            <pc:sldMk cId="2969362105" sldId="256"/>
            <ac:spMk id="49" creationId="{B07F45C6-0023-425D-84CD-A688AB424315}"/>
          </ac:spMkLst>
        </pc:spChg>
        <pc:spChg chg="del">
          <ac:chgData name="Fatima Pillosu" userId="a6295d4dc9e22643" providerId="LiveId" clId="{B303C878-8799-4007-876A-6617B70F571A}" dt="2020-12-01T09:12:02.068" v="4" actId="478"/>
          <ac:spMkLst>
            <pc:docMk/>
            <pc:sldMk cId="2969362105" sldId="256"/>
            <ac:spMk id="50" creationId="{ACC3CB19-E606-45EB-9D16-AC3C40A191B5}"/>
          </ac:spMkLst>
        </pc:spChg>
        <pc:spChg chg="add mod topLvl">
          <ac:chgData name="Fatima Pillosu" userId="a6295d4dc9e22643" providerId="LiveId" clId="{B303C878-8799-4007-876A-6617B70F571A}" dt="2020-12-01T10:43:08.475" v="2809" actId="1076"/>
          <ac:spMkLst>
            <pc:docMk/>
            <pc:sldMk cId="2969362105" sldId="256"/>
            <ac:spMk id="50" creationId="{D82745AB-01DD-4101-9F31-52CC0A4DB923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52" creationId="{9368D558-D538-4904-9C9A-31AE73491E51}"/>
          </ac:spMkLst>
        </pc:spChg>
        <pc:spChg chg="add mod topLvl">
          <ac:chgData name="Fatima Pillosu" userId="a6295d4dc9e22643" providerId="LiveId" clId="{B303C878-8799-4007-876A-6617B70F571A}" dt="2020-12-01T10:31:04.316" v="2534" actId="164"/>
          <ac:spMkLst>
            <pc:docMk/>
            <pc:sldMk cId="2969362105" sldId="256"/>
            <ac:spMk id="53" creationId="{EA396810-A473-400F-A045-B4D36DC5B938}"/>
          </ac:spMkLst>
        </pc:spChg>
        <pc:spChg chg="add mod">
          <ac:chgData name="Fatima Pillosu" userId="a6295d4dc9e22643" providerId="LiveId" clId="{B303C878-8799-4007-876A-6617B70F571A}" dt="2020-12-01T10:20:42.753" v="2295" actId="14100"/>
          <ac:spMkLst>
            <pc:docMk/>
            <pc:sldMk cId="2969362105" sldId="256"/>
            <ac:spMk id="55" creationId="{023F9C55-3D84-47CF-BC11-48B1790B7B21}"/>
          </ac:spMkLst>
        </pc:spChg>
        <pc:spChg chg="add del mod topLvl">
          <ac:chgData name="Fatima Pillosu" userId="a6295d4dc9e22643" providerId="LiveId" clId="{B303C878-8799-4007-876A-6617B70F571A}" dt="2020-12-01T10:22:26.270" v="2313" actId="478"/>
          <ac:spMkLst>
            <pc:docMk/>
            <pc:sldMk cId="2969362105" sldId="256"/>
            <ac:spMk id="56" creationId="{A614D83F-BD44-4EA7-82F0-0089EDEA68F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6" creationId="{ECA53780-03C5-42A0-988B-52BDD2722593}"/>
          </ac:spMkLst>
        </pc:spChg>
        <pc:spChg chg="add del mod">
          <ac:chgData name="Fatima Pillosu" userId="a6295d4dc9e22643" providerId="LiveId" clId="{B303C878-8799-4007-876A-6617B70F571A}" dt="2020-12-01T11:47:41.953" v="4106" actId="478"/>
          <ac:spMkLst>
            <pc:docMk/>
            <pc:sldMk cId="2969362105" sldId="256"/>
            <ac:spMk id="57" creationId="{E0D2AD27-E21A-4541-881F-4BB2C48EACEE}"/>
          </ac:spMkLst>
        </pc:spChg>
        <pc:spChg chg="add mod">
          <ac:chgData name="Fatima Pillosu" userId="a6295d4dc9e22643" providerId="LiveId" clId="{B303C878-8799-4007-876A-6617B70F571A}" dt="2020-12-01T10:26:01.496" v="2346" actId="164"/>
          <ac:spMkLst>
            <pc:docMk/>
            <pc:sldMk cId="2969362105" sldId="256"/>
            <ac:spMk id="58" creationId="{B8841A8D-3097-46EB-8374-251874788F9C}"/>
          </ac:spMkLst>
        </pc:spChg>
        <pc:spChg chg="add mod">
          <ac:chgData name="Fatima Pillosu" userId="a6295d4dc9e22643" providerId="LiveId" clId="{B303C878-8799-4007-876A-6617B70F571A}" dt="2020-12-01T10:26:07.100" v="2347" actId="164"/>
          <ac:spMkLst>
            <pc:docMk/>
            <pc:sldMk cId="2969362105" sldId="256"/>
            <ac:spMk id="59" creationId="{84F29854-0AC6-4463-99BA-3DC86BB7BE2A}"/>
          </ac:spMkLst>
        </pc:spChg>
        <pc:spChg chg="add del mod">
          <ac:chgData name="Fatima Pillosu" userId="a6295d4dc9e22643" providerId="LiveId" clId="{B303C878-8799-4007-876A-6617B70F571A}" dt="2020-12-01T10:28:34.422" v="2509" actId="478"/>
          <ac:spMkLst>
            <pc:docMk/>
            <pc:sldMk cId="2969362105" sldId="256"/>
            <ac:spMk id="61" creationId="{A8BAC9B8-4652-4E8A-BD79-B411E5EE46D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62" creationId="{E1D3DF53-0E7C-46A1-A052-729AA36D6545}"/>
          </ac:spMkLst>
        </pc:spChg>
        <pc:spChg chg="add mod ord">
          <ac:chgData name="Fatima Pillosu" userId="a6295d4dc9e22643" providerId="LiveId" clId="{B303C878-8799-4007-876A-6617B70F571A}" dt="2020-12-01T11:03:11.864" v="3323" actId="164"/>
          <ac:spMkLst>
            <pc:docMk/>
            <pc:sldMk cId="2969362105" sldId="256"/>
            <ac:spMk id="63" creationId="{0E9059FD-2806-4A21-ABA2-45BFB10780CF}"/>
          </ac:spMkLst>
        </pc:spChg>
        <pc:spChg chg="add mod">
          <ac:chgData name="Fatima Pillosu" userId="a6295d4dc9e22643" providerId="LiveId" clId="{B303C878-8799-4007-876A-6617B70F571A}" dt="2020-12-01T11:02:42.092" v="3318" actId="164"/>
          <ac:spMkLst>
            <pc:docMk/>
            <pc:sldMk cId="2969362105" sldId="256"/>
            <ac:spMk id="64" creationId="{72DE5FCB-F25D-4B30-B5F0-248AA8D4DF40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65" creationId="{8FB2DBFC-C232-4278-AF80-622E36CD8B49}"/>
          </ac:spMkLst>
        </pc:spChg>
        <pc:spChg chg="add mod ord">
          <ac:chgData name="Fatima Pillosu" userId="a6295d4dc9e22643" providerId="LiveId" clId="{B303C878-8799-4007-876A-6617B70F571A}" dt="2020-12-01T10:59:57.094" v="3296" actId="1035"/>
          <ac:spMkLst>
            <pc:docMk/>
            <pc:sldMk cId="2969362105" sldId="256"/>
            <ac:spMk id="66" creationId="{8F034AF1-28AD-4B7E-862B-0250F137386C}"/>
          </ac:spMkLst>
        </pc:spChg>
        <pc:spChg chg="add mod">
          <ac:chgData name="Fatima Pillosu" userId="a6295d4dc9e22643" providerId="LiveId" clId="{B303C878-8799-4007-876A-6617B70F571A}" dt="2020-12-01T10:59:35.981" v="3291" actId="14100"/>
          <ac:spMkLst>
            <pc:docMk/>
            <pc:sldMk cId="2969362105" sldId="256"/>
            <ac:spMk id="67" creationId="{53177EEF-EAFC-4DFD-A091-EF445ACFCD83}"/>
          </ac:spMkLst>
        </pc:spChg>
        <pc:spChg chg="add del mod">
          <ac:chgData name="Fatima Pillosu" userId="a6295d4dc9e22643" providerId="LiveId" clId="{B303C878-8799-4007-876A-6617B70F571A}" dt="2020-12-01T10:51:15.119" v="2868" actId="478"/>
          <ac:spMkLst>
            <pc:docMk/>
            <pc:sldMk cId="2969362105" sldId="256"/>
            <ac:spMk id="69" creationId="{2E3D94CD-3B0F-4A7F-8A14-F37A95105056}"/>
          </ac:spMkLst>
        </pc:spChg>
        <pc:spChg chg="add mod">
          <ac:chgData name="Fatima Pillosu" userId="a6295d4dc9e22643" providerId="LiveId" clId="{B303C878-8799-4007-876A-6617B70F571A}" dt="2020-12-01T11:02:18.487" v="3315" actId="164"/>
          <ac:spMkLst>
            <pc:docMk/>
            <pc:sldMk cId="2969362105" sldId="256"/>
            <ac:spMk id="70" creationId="{734E3D87-D346-46B1-A3CE-6866389D64A1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2" creationId="{0A3D0CAC-5C1C-4E05-AD36-4243DF1B2677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3" creationId="{A4094B90-28F5-42B5-8170-461FD9940D0C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4" creationId="{F6B6F9C3-A4D6-4743-8AD8-2040C8632B9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5" creationId="{8CC792CC-7103-4950-A7B4-20104B917E8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7" creationId="{B5045B1C-3CC8-49ED-896F-099793BB88E4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77" creationId="{CB205807-D5A8-41D2-8F3F-94145CDB8EA8}"/>
          </ac:spMkLst>
        </pc:spChg>
        <pc:spChg chg="add mod">
          <ac:chgData name="Fatima Pillosu" userId="a6295d4dc9e22643" providerId="LiveId" clId="{B303C878-8799-4007-876A-6617B70F571A}" dt="2020-12-01T11:02:26.864" v="3316" actId="164"/>
          <ac:spMkLst>
            <pc:docMk/>
            <pc:sldMk cId="2969362105" sldId="256"/>
            <ac:spMk id="78" creationId="{36C34467-4F35-49DC-A238-22F13583DB20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8" creationId="{6418BA89-114E-4DB3-AE52-93658D56E88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79" creationId="{2F9DCDD0-223E-4108-BFA2-1032D3925314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1" creationId="{D4726608-5057-4FFC-A7A2-A3180E0675E5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2" creationId="{9C318484-2442-416E-9659-928E2AE76A6F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3" creationId="{F6CF7F69-12FC-4721-9951-98DAFEEA4C4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4" creationId="{81385D78-97F4-4983-8A1A-78301EC9F024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5" creationId="{84300554-ED5E-48A7-AD07-5ABF73246312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6" creationId="{3BB54CBF-8AA7-44C9-8C89-E3513460E454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7" creationId="{47C7CF65-D467-4401-918C-4EEDB53178F2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7" creationId="{F0CEA416-A4C2-4D84-9E74-1C740A18E2B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88" creationId="{94082894-F996-4D0C-A312-A1FF476382EC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89" creationId="{96E2DEF5-1D8D-4512-89B6-1B6D91B6162B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90" creationId="{A016710A-C73B-4CBF-8931-A6037015C861}"/>
          </ac:spMkLst>
        </pc:spChg>
        <pc:spChg chg="del">
          <ac:chgData name="Fatima Pillosu" userId="a6295d4dc9e22643" providerId="LiveId" clId="{B303C878-8799-4007-876A-6617B70F571A}" dt="2020-12-01T09:11:52.646" v="0" actId="478"/>
          <ac:spMkLst>
            <pc:docMk/>
            <pc:sldMk cId="2969362105" sldId="256"/>
            <ac:spMk id="91" creationId="{19CB4F9F-352D-4CF3-964B-B3E3C791B441}"/>
          </ac:spMkLst>
        </pc:spChg>
        <pc:spChg chg="add mod">
          <ac:chgData name="Fatima Pillosu" userId="a6295d4dc9e22643" providerId="LiveId" clId="{B303C878-8799-4007-876A-6617B70F571A}" dt="2020-12-01T11:02:42.092" v="3318" actId="164"/>
          <ac:spMkLst>
            <pc:docMk/>
            <pc:sldMk cId="2969362105" sldId="256"/>
            <ac:spMk id="95" creationId="{0A3D3730-C73A-4A1B-971A-9D6AEF0A2C7A}"/>
          </ac:spMkLst>
        </pc:spChg>
        <pc:spChg chg="add mod">
          <ac:chgData name="Fatima Pillosu" userId="a6295d4dc9e22643" providerId="LiveId" clId="{B303C878-8799-4007-876A-6617B70F571A}" dt="2020-12-01T11:03:18.941" v="3324" actId="164"/>
          <ac:spMkLst>
            <pc:docMk/>
            <pc:sldMk cId="2969362105" sldId="256"/>
            <ac:spMk id="97" creationId="{36194352-7987-4255-A968-87C23474A811}"/>
          </ac:spMkLst>
        </pc:spChg>
        <pc:spChg chg="add del">
          <ac:chgData name="Fatima Pillosu" userId="a6295d4dc9e22643" providerId="LiveId" clId="{B303C878-8799-4007-876A-6617B70F571A}" dt="2020-12-01T11:50:27.512" v="4155"/>
          <ac:spMkLst>
            <pc:docMk/>
            <pc:sldMk cId="2969362105" sldId="256"/>
            <ac:spMk id="98" creationId="{24D821D6-C88B-4E34-BBE1-64D18FD5971D}"/>
          </ac:spMkLst>
        </pc:spChg>
        <pc:spChg chg="add del">
          <ac:chgData name="Fatima Pillosu" userId="a6295d4dc9e22643" providerId="LiveId" clId="{B303C878-8799-4007-876A-6617B70F571A}" dt="2020-12-01T11:50:27.512" v="4155"/>
          <ac:spMkLst>
            <pc:docMk/>
            <pc:sldMk cId="2969362105" sldId="256"/>
            <ac:spMk id="99" creationId="{16D6DABE-20C9-4274-96B9-75A3D2329B3F}"/>
          </ac:spMkLst>
        </pc:spChg>
        <pc:spChg chg="add mod">
          <ac:chgData name="Fatima Pillosu" userId="a6295d4dc9e22643" providerId="LiveId" clId="{B303C878-8799-4007-876A-6617B70F571A}" dt="2020-12-01T10:02:03.072" v="1867" actId="164"/>
          <ac:spMkLst>
            <pc:docMk/>
            <pc:sldMk cId="2969362105" sldId="256"/>
            <ac:spMk id="99" creationId="{4DF07A33-F3DB-4E21-B409-20B2EFB0C6A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00" creationId="{852E7DFC-A41A-46C0-B186-B9704B6E114F}"/>
          </ac:spMkLst>
        </pc:spChg>
        <pc:spChg chg="add del mod">
          <ac:chgData name="Fatima Pillosu" userId="a6295d4dc9e22643" providerId="LiveId" clId="{B303C878-8799-4007-876A-6617B70F571A}" dt="2020-12-01T11:53:18.689" v="4180" actId="478"/>
          <ac:spMkLst>
            <pc:docMk/>
            <pc:sldMk cId="2969362105" sldId="256"/>
            <ac:spMk id="101" creationId="{319F86CA-B0CC-4C2B-A6A6-6F45546065B8}"/>
          </ac:spMkLst>
        </pc:spChg>
        <pc:spChg chg="add del mod">
          <ac:chgData name="Fatima Pillosu" userId="a6295d4dc9e22643" providerId="LiveId" clId="{B303C878-8799-4007-876A-6617B70F571A}" dt="2020-12-01T10:03:22.371" v="1898"/>
          <ac:spMkLst>
            <pc:docMk/>
            <pc:sldMk cId="2969362105" sldId="256"/>
            <ac:spMk id="101" creationId="{4E775EF6-77F7-439D-9099-9D1B25EC2FC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06" creationId="{0412F94C-1D7D-480A-953D-E190D3BD689A}"/>
          </ac:spMkLst>
        </pc:spChg>
        <pc:spChg chg="add mod">
          <ac:chgData name="Fatima Pillosu" userId="a6295d4dc9e22643" providerId="LiveId" clId="{B303C878-8799-4007-876A-6617B70F571A}" dt="2020-12-01T10:19:57.421" v="2291" actId="14100"/>
          <ac:spMkLst>
            <pc:docMk/>
            <pc:sldMk cId="2969362105" sldId="256"/>
            <ac:spMk id="106" creationId="{4EF020AC-2AE6-4CC9-9324-FA60500B682F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11" creationId="{023FB823-966C-4F6B-8E8B-ED76543F22C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2" creationId="{3578A63B-5557-4974-B68B-C54EC12BF64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12" creationId="{41B85BA5-1C07-414E-A068-7A11E87CF5C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3" creationId="{24017F5F-4978-4395-B979-4D3469DA390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4" creationId="{D4A026E9-ABD8-4E11-B954-64679F1F920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115" creationId="{457FD251-72C2-49CA-9F1E-EB39F503DABE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19" creationId="{D9C1386C-3D2B-4882-95C1-70D5A2FED124}"/>
          </ac:spMkLst>
        </pc:spChg>
        <pc:spChg chg="add del mod">
          <ac:chgData name="Fatima Pillosu" userId="a6295d4dc9e22643" providerId="LiveId" clId="{B303C878-8799-4007-876A-6617B70F571A}" dt="2020-12-01T10:14:13.603" v="2148" actId="478"/>
          <ac:spMkLst>
            <pc:docMk/>
            <pc:sldMk cId="2969362105" sldId="256"/>
            <ac:spMk id="120" creationId="{DDD8FD44-F877-4AB0-912A-3F48229A5DA7}"/>
          </ac:spMkLst>
        </pc:spChg>
        <pc:spChg chg="add del mod">
          <ac:chgData name="Fatima Pillosu" userId="a6295d4dc9e22643" providerId="LiveId" clId="{B303C878-8799-4007-876A-6617B70F571A}" dt="2020-12-01T11:04:37.453" v="3333"/>
          <ac:spMkLst>
            <pc:docMk/>
            <pc:sldMk cId="2969362105" sldId="256"/>
            <ac:spMk id="121" creationId="{60C5FB0B-8579-4FF7-A9D7-6B178EA9256E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29" creationId="{30040999-EE9D-48E3-BD83-EC1A0FF9BBA0}"/>
          </ac:spMkLst>
        </pc:spChg>
        <pc:spChg chg="add mod">
          <ac:chgData name="Fatima Pillosu" userId="a6295d4dc9e22643" providerId="LiveId" clId="{B303C878-8799-4007-876A-6617B70F571A}" dt="2020-12-01T10:22:51.914" v="2317" actId="164"/>
          <ac:spMkLst>
            <pc:docMk/>
            <pc:sldMk cId="2969362105" sldId="256"/>
            <ac:spMk id="130" creationId="{3E5934DD-0701-4700-B2D0-37A902F68135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0" creationId="{C88C2636-7336-4819-A84A-81CD3A587F4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1" creationId="{DC9CBE23-4BCE-4A32-9DF0-EB3EA10FCF85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3" creationId="{14B1F81D-94AC-4633-A53B-D52327E89F7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4" creationId="{76ABEA52-10D9-41B7-ADD9-527DDA96B8B2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5" creationId="{626E9813-3EAF-46EC-89EC-B2E012838D7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7" creationId="{2691E5DA-4AFB-484F-89F9-DE7B0B104F40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37" creationId="{B039B225-4EC3-496C-BFE7-C5BDA8F7149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39" creationId="{340BBF9D-C2FB-43BB-BF6A-46A5EB628A1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0" creationId="{92C0EA67-1A18-42A5-9716-30306C0418A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2" creationId="{27E9A553-DC92-4A30-864B-2E789EEC438F}"/>
          </ac:spMkLst>
        </pc:spChg>
        <pc:spChg chg="add del">
          <ac:chgData name="Fatima Pillosu" userId="a6295d4dc9e22643" providerId="LiveId" clId="{B303C878-8799-4007-876A-6617B70F571A}" dt="2020-12-01T10:26:55.167" v="2351"/>
          <ac:spMkLst>
            <pc:docMk/>
            <pc:sldMk cId="2969362105" sldId="256"/>
            <ac:spMk id="142" creationId="{ACE2FB39-1E68-49D7-B0B8-25E52B758399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3" creationId="{CAB8F3C9-3BA1-430B-8063-F0B2230812F6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44" creationId="{2CF25D80-61D1-402B-B5FF-A894C20FD706}"/>
          </ac:spMkLst>
        </pc:spChg>
        <pc:spChg chg="mod">
          <ac:chgData name="Fatima Pillosu" userId="a6295d4dc9e22643" providerId="LiveId" clId="{B303C878-8799-4007-876A-6617B70F571A}" dt="2020-12-01T10:50:27.280" v="2865" actId="1035"/>
          <ac:spMkLst>
            <pc:docMk/>
            <pc:sldMk cId="2969362105" sldId="256"/>
            <ac:spMk id="145" creationId="{DF1F4F37-9C57-4AD2-911D-ACA549CCD8F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46" creationId="{BBDB25E5-AA1D-4BCD-BF6F-9E8138B2C86A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0" creationId="{57D37509-D6F2-4271-BED6-7A5A20A930A1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2" creationId="{02497556-EA18-48D2-A05E-8162D0255A23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4" creationId="{6C5ABB86-FCF6-4ABF-8A35-CFDCA99C81C0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5" creationId="{F08E4865-8D36-4BC9-94EC-6B2399A497A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6" creationId="{7E2E5EB2-0A50-4202-8BEC-0120E3913498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6" creationId="{8DFDB0B5-CF97-405A-9CCE-D3B81F64DE1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7" creationId="{90DAB88C-3CE7-43DF-8C12-9A908444C33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8" creationId="{4F23BD90-CDA3-4116-A93C-4FDB7D20FD21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59" creationId="{A1EE4147-25AE-4DB4-8E09-B401BE9C49EF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59" creationId="{F4300617-E6A6-4EA7-A7C4-C57311795038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0" creationId="{0251AB87-E4DC-4B0B-960E-6425A079A64B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0" creationId="{20A7F8D8-334C-4ED5-AD3D-75E1FF00B0EE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1" creationId="{F37D4F6C-A5EF-4686-96FA-150F0586848B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2" creationId="{C475ABA9-6E53-4AEE-BD34-96F11E51961D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3" creationId="{C70542CB-B819-4EBF-BED2-C7AECF1EB4D7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5" creationId="{73393625-DC3E-467F-9012-540C2A8FDA6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5" creationId="{AD37C9CC-1C81-4E9D-9716-B00C5F82B5CC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6" creationId="{22151848-B2C5-4143-99C0-BC467B4198B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6" creationId="{F98E4DDE-2BEE-4099-874F-01D13F482F0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8" creationId="{00C3A4B8-5DB8-4E05-B4F1-EECD1AD606D1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8" creationId="{2DC1EBDF-1254-4149-8241-06DA62634862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69" creationId="{00AFB33D-9EFC-4CF4-9E7B-43787210A6BA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69" creationId="{ABCAD01E-8505-4A26-BD78-E023724D42C5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1" creationId="{3A63154D-3B5F-43D4-9F19-E1E2836C403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2" creationId="{90B779C7-2642-42FE-ACD8-95AAC4ED1D1B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2" creationId="{E1917E34-7825-439F-A7E0-23026C4FC71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3" creationId="{4B101D6A-2CEA-4727-A1CB-9F32CB9D3F5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4" creationId="{A8669374-F063-48D5-BA15-2712EB4C9C72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5" creationId="{42166351-5681-4050-9D54-B153C9FE6CA7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6" creationId="{2DE5F4DA-39D7-4451-A22E-D82AA73D6B4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6" creationId="{CB0DD8B8-6967-4FF3-93F7-10B52D82C2FE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7" creationId="{96BB5A37-5EEF-40F2-B1E4-508BCDA09D1E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8" creationId="{36879ABD-1BA5-4CB9-840B-C9D39DB62024}"/>
          </ac:spMkLst>
        </pc:spChg>
        <pc:spChg chg="add del">
          <ac:chgData name="Fatima Pillosu" userId="a6295d4dc9e22643" providerId="LiveId" clId="{B303C878-8799-4007-876A-6617B70F571A}" dt="2020-12-01T12:08:58.283" v="4467"/>
          <ac:spMkLst>
            <pc:docMk/>
            <pc:sldMk cId="2969362105" sldId="256"/>
            <ac:spMk id="178" creationId="{72CFEA3A-E753-4C4E-A3D5-620756722A53}"/>
          </ac:spMkLst>
        </pc:spChg>
        <pc:spChg chg="mod">
          <ac:chgData name="Fatima Pillosu" userId="a6295d4dc9e22643" providerId="LiveId" clId="{B303C878-8799-4007-876A-6617B70F571A}" dt="2020-12-01T10:53:32.939" v="3152" actId="1035"/>
          <ac:spMkLst>
            <pc:docMk/>
            <pc:sldMk cId="2969362105" sldId="256"/>
            <ac:spMk id="179" creationId="{0DFAFA1F-EE99-4E5E-A09A-D12EDAD063C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79" creationId="{2E02BBE9-5178-4579-89C3-3A087C6AB03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180" creationId="{0FF536A0-7478-4782-8325-7171E19494D7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3" creationId="{10014996-DF08-41E9-9D1E-2ABD5E174897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4" creationId="{7B170783-C8D9-4147-9766-6AE84A65873C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5" creationId="{3DC7DBC3-93C4-47D2-92A6-31CE34ADC086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7" creationId="{743161DB-A90A-4A6E-B6AE-D0496C3E027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8" creationId="{124EAE42-A621-4FFB-A04C-1F9F4F158916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89" creationId="{08A6135F-36F3-4EEC-B778-EE38D8FA4C36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1" creationId="{949A950B-941D-43FE-9EEC-0CFFC14D38BD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3" creationId="{67FED56A-E5D1-4317-B0B6-F0672D09E07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4" creationId="{A9A0ADA0-581B-4300-BFE5-3C26F6BCA954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6" creationId="{19621084-7FF3-4523-B658-B9958800A4E7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197" creationId="{D47521AC-230F-4081-9630-18B20D3D11FF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0" creationId="{031D25B4-AEA7-4767-9C21-0162032E84B9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4" creationId="{2FB0716D-5D81-404C-A54B-602B36679BA9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4" creationId="{FE47997A-BD1A-42FB-9122-0732DF790459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5" creationId="{F19E5E29-7ED5-45E4-BBC4-1BC0F9B689A8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06" creationId="{35F5EB4B-D3C2-486F-9EEF-9C2C42BE53A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6" creationId="{588AD1CA-748B-4229-AFE6-608AD0DD42C0}"/>
          </ac:spMkLst>
        </pc:spChg>
        <pc:spChg chg="add del mod">
          <ac:chgData name="Fatima Pillosu" userId="a6295d4dc9e22643" providerId="LiveId" clId="{B303C878-8799-4007-876A-6617B70F571A}" dt="2020-12-01T12:13:20.603" v="4475" actId="478"/>
          <ac:spMkLst>
            <pc:docMk/>
            <pc:sldMk cId="2969362105" sldId="256"/>
            <ac:spMk id="208" creationId="{CDF494CF-B5BE-4808-9B3F-4BF1660ECA3D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09" creationId="{D13BAF3A-0B1D-4ABF-A79B-64712DA8F819}"/>
          </ac:spMkLst>
        </pc:spChg>
        <pc:spChg chg="mod">
          <ac:chgData name="Fatima Pillosu" userId="a6295d4dc9e22643" providerId="LiveId" clId="{B303C878-8799-4007-876A-6617B70F571A}" dt="2020-12-01T11:05:48.594" v="3340" actId="1076"/>
          <ac:spMkLst>
            <pc:docMk/>
            <pc:sldMk cId="2969362105" sldId="256"/>
            <ac:spMk id="210" creationId="{93331B60-E2C8-4719-8938-CCAAD383699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0" creationId="{FC70445D-3475-4DF3-916E-7DA80218D296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11" creationId="{20FC7B36-1DE2-4C27-8076-A31C75D75018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2" creationId="{3A0307FD-2CA3-4B5A-875E-61E64749178C}"/>
          </ac:spMkLst>
        </pc:spChg>
        <pc:spChg chg="add del mod">
          <ac:chgData name="Fatima Pillosu" userId="a6295d4dc9e22643" providerId="LiveId" clId="{B303C878-8799-4007-876A-6617B70F571A}" dt="2020-12-01T12:30:14.496" v="4761" actId="478"/>
          <ac:spMkLst>
            <pc:docMk/>
            <pc:sldMk cId="2969362105" sldId="256"/>
            <ac:spMk id="213" creationId="{9F22AAE1-147B-4C0C-9628-F2829B609874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4" creationId="{93A8CE63-609D-4954-99C0-A47AB7F15E9E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6" creationId="{11B3E8B0-17CB-4537-9A5C-C1C44CAF9CC2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19" creationId="{2CEF687A-C095-41CD-84A5-5FCE448F387F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0" creationId="{1EA52841-FBFC-4CCE-B848-4FE28C810DFB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2" creationId="{D3523231-81E0-4C20-83CD-BF45FE31C771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3" creationId="{AB7A39FB-D3E5-4655-A071-08B04DD82B9A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5" creationId="{6B7AD368-8C63-47FF-AF97-5254D06A2A9B}"/>
          </ac:spMkLst>
        </pc:spChg>
        <pc:spChg chg="add del mod">
          <ac:chgData name="Fatima Pillosu" userId="a6295d4dc9e22643" providerId="LiveId" clId="{B303C878-8799-4007-876A-6617B70F571A}" dt="2020-12-01T12:34:32.054" v="4803" actId="478"/>
          <ac:spMkLst>
            <pc:docMk/>
            <pc:sldMk cId="2969362105" sldId="256"/>
            <ac:spMk id="226" creationId="{512D1C27-766B-4552-B090-B7C42431F7DC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7" creationId="{8B42F4C0-E5EE-4349-AA41-2890BA841D7D}"/>
          </ac:spMkLst>
        </pc:spChg>
        <pc:spChg chg="add del mod or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8" creationId="{8B947C78-D353-4DC3-B750-B624EE887E98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29" creationId="{04CE0786-B227-42BD-9960-30DFBF38F6A4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0" creationId="{5B191990-5FCF-4841-AE4A-2DF9D1F247F5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1" creationId="{0D011B38-64CD-4E12-AB26-EF62193A2CA0}"/>
          </ac:spMkLst>
        </pc:spChg>
        <pc:spChg chg="add del mod">
          <ac:chgData name="Fatima Pillosu" userId="a6295d4dc9e22643" providerId="LiveId" clId="{B303C878-8799-4007-876A-6617B70F571A}" dt="2020-12-01T12:44:29.607" v="4990"/>
          <ac:spMkLst>
            <pc:docMk/>
            <pc:sldMk cId="2969362105" sldId="256"/>
            <ac:spMk id="232" creationId="{8F835A08-20B0-47AA-86C1-46940EC71468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36" creationId="{0369B86E-7CA1-439E-87C0-576A9F73F2DD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38" creationId="{88E2E8BF-7E64-4F90-86E6-311097D9D505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1" creationId="{2BF78671-BAEA-450B-8F09-4BA1C42DF56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2" creationId="{0BF8FFC8-5CC1-4B04-B7B7-BD34855D6DF9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4" creationId="{D96FBAFC-E4C3-4BA1-AF18-C177D2A5C097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5" creationId="{4E3AACB7-5C96-49CE-B703-073CC83FEA51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7" creationId="{F0802FEF-EC1E-4226-89F4-E453ABFC3EB3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8" creationId="{C947736F-D268-4814-9D8D-9422AF055F5B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49" creationId="{13C1A7F0-06CD-434C-A90F-26E08512C11D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0" creationId="{5A2DDD60-A086-476F-B15A-D1E8B8814F8F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1" creationId="{C85D368F-7392-4B6D-879B-35BB90359FF7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2" creationId="{21280E00-3144-4877-9E1A-4BC2AFA881AC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6" creationId="{53B956B0-CA7A-407B-BF45-DCD9FA104794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7" creationId="{85153D03-D014-45C2-AD79-9B7316543645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7" creationId="{86E6A777-CC7A-47B5-AB55-87C6811094A1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8" creationId="{125A3382-5976-4E07-BCBF-B6F47BAD6CD4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8" creationId="{5B3DF539-F39F-4342-9FEB-A28FB8714246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59" creationId="{54A31A22-63DE-4425-BA76-288E120C852F}"/>
          </ac:spMkLst>
        </pc:spChg>
        <pc:spChg chg="add del mod">
          <ac:chgData name="Fatima Pillosu" userId="a6295d4dc9e22643" providerId="LiveId" clId="{B303C878-8799-4007-876A-6617B70F571A}" dt="2020-12-01T11:07:56.148" v="3385"/>
          <ac:spMkLst>
            <pc:docMk/>
            <pc:sldMk cId="2969362105" sldId="256"/>
            <ac:spMk id="259" creationId="{A0B6B5E1-4A19-48AA-986F-3FA451EB5910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0" creationId="{3A86EDB0-06C8-4D77-B94F-34F217DC4275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1" creationId="{61C9E05B-904E-44CC-BBC9-A7DBB32C68FA}"/>
          </ac:spMkLst>
        </pc:spChg>
        <pc:spChg chg="add del mod">
          <ac:chgData name="Fatima Pillosu" userId="a6295d4dc9e22643" providerId="LiveId" clId="{B303C878-8799-4007-876A-6617B70F571A}" dt="2020-12-01T12:45:21.654" v="4996"/>
          <ac:spMkLst>
            <pc:docMk/>
            <pc:sldMk cId="2969362105" sldId="256"/>
            <ac:spMk id="263" creationId="{F94E7BE2-A9CA-474B-85D5-F1B88169F29F}"/>
          </ac:spMkLst>
        </pc:spChg>
        <pc:spChg chg="add mod">
          <ac:chgData name="Fatima Pillosu" userId="a6295d4dc9e22643" providerId="LiveId" clId="{B303C878-8799-4007-876A-6617B70F571A}" dt="2020-12-01T12:45:44.848" v="5003" actId="1036"/>
          <ac:spMkLst>
            <pc:docMk/>
            <pc:sldMk cId="2969362105" sldId="256"/>
            <ac:spMk id="265" creationId="{BBCEC9F5-2E46-45F5-B8F8-AE181445FC3D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66" creationId="{74524FB7-856F-4C68-B76A-52A55DE02741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68" creationId="{40DD6A86-7650-443F-B5F1-A476F5D869D5}"/>
          </ac:spMkLst>
        </pc:spChg>
        <pc:spChg chg="mod">
          <ac:chgData name="Fatima Pillosu" userId="a6295d4dc9e22643" providerId="LiveId" clId="{B303C878-8799-4007-876A-6617B70F571A}" dt="2020-12-01T11:05:54.380" v="3341" actId="1076"/>
          <ac:spMkLst>
            <pc:docMk/>
            <pc:sldMk cId="2969362105" sldId="256"/>
            <ac:spMk id="268" creationId="{8B2F87D6-05E2-4D7C-BFE9-C020AD3F5D50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69" creationId="{68B2D5C7-6A30-482F-BC56-8ADB33C2642C}"/>
          </ac:spMkLst>
        </pc:spChg>
        <pc:spChg chg="mod">
          <ac:chgData name="Fatima Pillosu" userId="a6295d4dc9e22643" providerId="LiveId" clId="{B303C878-8799-4007-876A-6617B70F571A}" dt="2020-12-01T11:06:22.441" v="3346" actId="14100"/>
          <ac:spMkLst>
            <pc:docMk/>
            <pc:sldMk cId="2969362105" sldId="256"/>
            <ac:spMk id="269" creationId="{E77C0BD0-1724-4EBA-A41A-AA618F917039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70" creationId="{58F7A73A-0E22-45E5-9EF0-FC0C44A2D98B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72" creationId="{CE200B3C-FC65-4245-82B5-9E23715ADD96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74" creationId="{9FBD6828-15C3-4E4B-A176-6D4A43ED0DAE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75" creationId="{A2AEB448-4F6C-4193-AC6F-0230FC209869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77" creationId="{8EA89C0C-4B16-49CC-BEB9-1B5C18494F32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78" creationId="{DE1E4121-36A0-4C0A-80D0-D2DED433F7D4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0" creationId="{1BED721C-6DD7-44C3-A937-476EE4AD45B6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81" creationId="{51204AA6-6310-4D69-A312-88F495253301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1" creationId="{CE9F1B06-6831-4D89-AF49-C6B16410990A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2" creationId="{573FFD37-247E-4181-8CBC-EE816545AD84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85" creationId="{5E2021D7-22E2-4BB7-AC1C-FE3879EC5BF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5" creationId="{D0040385-DF91-4F62-86B9-8E4157A2760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6" creationId="{DCB9A6A9-77AF-4988-B22A-C3AFB2EE1984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87" creationId="{59931251-638B-4D5B-A531-0EB51EB7A28A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87" creationId="{F0DBD3D8-48F8-4362-BBFA-31B7A91CD65B}"/>
          </ac:spMkLst>
        </pc:spChg>
        <pc:spChg chg="add mod">
          <ac:chgData name="Fatima Pillosu" userId="a6295d4dc9e22643" providerId="LiveId" clId="{B303C878-8799-4007-876A-6617B70F571A}" dt="2020-12-01T12:50:37.264" v="5004" actId="207"/>
          <ac:spMkLst>
            <pc:docMk/>
            <pc:sldMk cId="2969362105" sldId="256"/>
            <ac:spMk id="288" creationId="{39E1C81E-A68E-4CEB-9CF9-CBB38E1EAB9B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89" creationId="{44568DC1-CD15-46E3-87EA-EE4DF9225733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0" creationId="{36E178A7-BB3F-4A1A-B988-162F6A68DFC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1" creationId="{31EC7A67-43F6-457F-A2E2-10B7C2D10ED5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91" creationId="{EF5A0844-CEAE-44E8-8196-AC0841D0F512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93" creationId="{3741A75E-2684-4285-A509-E6300CDB9DB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3" creationId="{40763979-BB20-4163-86D2-2EADE7494E2E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96" creationId="{E3000998-2486-4D2B-8D55-8590EBA9C3C6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97" creationId="{213E6AAA-91CD-49FD-AFFE-16BCD14145C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297" creationId="{5FD1DD5D-B2B2-405C-B53F-DABAF007C75F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299" creationId="{F288CE0E-4305-4ED5-8C12-7025D6988D29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0" creationId="{4B06C039-1C8A-4C6A-B16C-53DC354BBE97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00" creationId="{BE8BCFD1-0565-4726-926E-EB852550DD67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02" creationId="{D475A319-3FD8-42E1-92AA-B86C5CF7D331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03" creationId="{2CD0A760-B455-426E-92D3-424CFEB9061A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3" creationId="{50F866E7-DFF9-4B39-96CA-2B5FB90C6BFC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04" creationId="{7946BFAE-6D41-4881-90FF-90669DF705AB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05" creationId="{8D629A1A-4260-4B60-B0B1-8770137A14A9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6" creationId="{1F2F0735-E5FD-4DEC-B16C-01A79899A46B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06" creationId="{D4E8D277-3A0D-4F86-92C1-7C4F41DB56AE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07" creationId="{B49C64FA-A57C-4AAC-9A08-0402CF70623F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08" creationId="{655CE6E1-29AA-4E73-AD4F-5214FE5C456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0" creationId="{79919C8B-6DC1-4CBC-AAAB-A0A4A9FF5B56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11" creationId="{6B3979BA-7712-4709-9029-0DAD87296012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12" creationId="{28C140F9-2A51-4962-B89D-BCF674EBA79D}"/>
          </ac:spMkLst>
        </pc:spChg>
        <pc:spChg chg="add mod">
          <ac:chgData name="Fatima Pillosu" userId="a6295d4dc9e22643" providerId="LiveId" clId="{B303C878-8799-4007-876A-6617B70F571A}" dt="2020-12-01T12:50:37.264" v="5004" actId="207"/>
          <ac:spMkLst>
            <pc:docMk/>
            <pc:sldMk cId="2969362105" sldId="256"/>
            <ac:spMk id="313" creationId="{6A2C3AAB-950D-4FFC-8F52-5BD4D0B71C1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4" creationId="{3760AB98-B2C5-4E98-911F-CAE1838608DC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14" creationId="{D4CCE2B4-693F-4FDC-88F0-3DE487922A31}"/>
          </ac:spMkLst>
        </pc:spChg>
        <pc:spChg chg="add mod">
          <ac:chgData name="Fatima Pillosu" userId="a6295d4dc9e22643" providerId="LiveId" clId="{B303C878-8799-4007-876A-6617B70F571A}" dt="2020-12-01T12:50:37.264" v="5004" actId="207"/>
          <ac:spMkLst>
            <pc:docMk/>
            <pc:sldMk cId="2969362105" sldId="256"/>
            <ac:spMk id="315" creationId="{AB04B315-11F6-42A6-8270-B4B7D5915257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16" creationId="{F7A72E84-50FD-4F8C-B003-B9FC56519677}"/>
          </ac:spMkLst>
        </pc:spChg>
        <pc:spChg chg="add mod">
          <ac:chgData name="Fatima Pillosu" userId="a6295d4dc9e22643" providerId="LiveId" clId="{B303C878-8799-4007-876A-6617B70F571A}" dt="2020-12-01T12:45:38.708" v="5002" actId="1035"/>
          <ac:spMkLst>
            <pc:docMk/>
            <pc:sldMk cId="2969362105" sldId="256"/>
            <ac:spMk id="318" creationId="{037BB11E-BD44-433F-9B5E-7B0A0950D260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19" creationId="{09F38C64-5E9F-4EB4-AE69-DCD0441F1889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1" creationId="{61B129BB-DB6C-4D36-94CE-54096783915A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3" creationId="{F445F14E-4316-4EC6-BB3F-2B7534D56A06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6" creationId="{A9F84BAB-C5E8-4D29-9FB9-DD8C3F322FBC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8" creationId="{BD3561DB-D444-49B8-97D7-C31F6F287B7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29" creationId="{6A02B715-5EC6-4AE1-AD20-B1C4D97D0D7B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2" creationId="{C0968062-4A9E-4B59-A521-952D7B47B037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3" creationId="{175A91D5-5641-4C21-A9E3-69AACC91E837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4" creationId="{C3DCE4FB-2DE2-45B2-A65C-B84394ACFB83}"/>
          </ac:spMkLst>
        </pc:spChg>
        <pc:spChg chg="add del mod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5" creationId="{FFCA0466-FE6E-4DFC-A808-00D2B8F5D1E2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38" creationId="{CF1B162F-20BD-4226-9264-F6C1562CF308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0" creationId="{EB8A5ED2-121B-434E-80DF-7C41E21EC975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1" creationId="{71AAC0E4-639F-493E-A945-91EC2C91C590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4" creationId="{38BB5395-AC3B-4C75-8490-36144731CE0D}"/>
          </ac:spMkLst>
        </pc:spChg>
        <pc:spChg chg="del mod topLvl">
          <ac:chgData name="Fatima Pillosu" userId="a6295d4dc9e22643" providerId="LiveId" clId="{B303C878-8799-4007-876A-6617B70F571A}" dt="2020-12-01T11:10:09.564" v="3469"/>
          <ac:spMkLst>
            <pc:docMk/>
            <pc:sldMk cId="2969362105" sldId="256"/>
            <ac:spMk id="345" creationId="{0E8DFDCB-BC49-4E1C-A150-595501834E04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3" creationId="{CE73ED5A-F95D-4E18-9711-D25C8E80A65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4" creationId="{158BAA50-245A-40D3-B351-6C567001E53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5" creationId="{1FA3C503-B408-4595-AD6E-A96CB271A7D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7" creationId="{ACF52F40-B49C-44FF-9DA0-96062D12B181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8" creationId="{A6573855-790E-4597-97E7-0F80F3B7810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59" creationId="{89B4AF21-4A09-407C-9CAA-4D19C081DE0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1" creationId="{FB432B1B-37EC-4E27-8159-AD460B9FB84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2" creationId="{60A523BB-C935-4B5D-B855-0B062726AEC4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3" creationId="{A5F95317-4E5F-4C42-B823-B0E94C1B827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6" creationId="{75947C78-25D7-4781-BF5D-6970B45E589E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68" creationId="{7B2CF29B-78BA-4F1F-B104-F56E5EF01323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0" creationId="{FDF33525-B0DC-464A-BAEC-C6D779AC1FFA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2" creationId="{B5B45D0B-1268-412D-A381-50B7FF8A85DD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4" creationId="{CE5D9DB4-CB0E-45E0-AACC-5E3AD0FE709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5" creationId="{B1D2D640-5893-4630-BF95-156D55D55E0D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78" creationId="{6FEEFB6E-8B8C-477D-A3D3-170C59733F8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2" creationId="{6B87F13E-439B-4E57-9565-3AE782CE8525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3" creationId="{95C61B19-5DC9-4083-A6B7-838EE7AE341F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5" creationId="{CCBA355A-6E98-4FC8-8D6E-3D3CF7E5A71F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7" creationId="{1B50465E-40F5-4163-877C-291596989EA1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8" creationId="{98BC5C88-23F3-47C1-857B-E016B860AE2C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89" creationId="{6DBA23B4-FC85-44B7-8623-7BBC00030656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1" creationId="{F93DEFDD-EC68-4E96-8E7D-1CAA7A7707B9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2" creationId="{15E350C7-B4A4-404A-98BC-9059EDA0B9A5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3" creationId="{AF642055-BF83-481B-9DA2-84B340875D45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4" creationId="{5398A540-9F30-4AE8-8DA6-1530CDBF80F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6" creationId="{4C73D662-C4F7-4131-A0E9-5E88E9CEF82F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7" creationId="{55E3616B-9A4C-42E9-A752-4687FF1AABAD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398" creationId="{C82B3F98-1DBE-4397-9482-282BCFE4E57B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400" creationId="{DB2F8CC7-C747-4D74-BF27-980300B04D2E}"/>
          </ac:spMkLst>
        </pc:spChg>
        <pc:spChg chg="add del mod">
          <ac:chgData name="Fatima Pillosu" userId="a6295d4dc9e22643" providerId="LiveId" clId="{B303C878-8799-4007-876A-6617B70F571A}" dt="2020-12-01T11:10:46.684" v="3477"/>
          <ac:spMkLst>
            <pc:docMk/>
            <pc:sldMk cId="2969362105" sldId="256"/>
            <ac:spMk id="401" creationId="{C6BF4E62-C408-497F-A93E-E0C329166472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6" creationId="{72C66E93-899B-473B-BD4E-21027C45AE5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7" creationId="{B072DF1E-787D-4F24-A06D-1CBEA2DE523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08" creationId="{761F62D9-82EE-4C05-A6A4-75A282F733E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0" creationId="{A50595E6-6186-4653-AF3D-A792E10F9887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1" creationId="{5378D6A9-A9F8-43AD-AFD4-2C19170AFE9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2" creationId="{2AE930E3-4B64-46CD-8762-E30DBDC3261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4" creationId="{04957D03-01C9-4B10-858C-FC218BAC6D3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5" creationId="{E100EA5C-6605-4FBA-8FDB-0A1F5FCF19F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6" creationId="{669C8E97-AF8A-43FF-8026-560D49A011E2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19" creationId="{D3B408A2-D60E-4FC0-8396-1AABBC3D2C20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1" creationId="{8D80D3B4-8DE7-4965-A1CF-149443F11C8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3" creationId="{7B8A931C-AA7A-4CA0-BFF9-04F7AF637DB0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5" creationId="{78036C3A-7C5E-4C0E-BF80-109EB4ECC80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7" creationId="{D203F227-70EA-42C6-88EF-CA3478359D62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28" creationId="{9FFBE68B-D1F3-4D8D-BF74-C78A6F386B4A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1" creationId="{DD441706-486C-4951-8AAE-AC6F21A15464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5" creationId="{4AD132F3-0637-4DC0-A020-19C24E1C322D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6" creationId="{04445820-63E9-4491-B827-D9A23C825793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38" creationId="{9D408EE7-761E-4DE6-A988-231EF1F4A5D0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0" creationId="{7016625A-169A-40F2-8013-F6393ADC66E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1" creationId="{BE18AB15-14CD-4A60-A9A0-566E4D1AB34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2" creationId="{B4B78B4C-E952-4F17-9D70-D757271635D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4" creationId="{A511349B-32B2-4B2D-9701-7128A2C366B1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5" creationId="{8F81D187-02BD-4AA0-8E3F-5AC6393F53DF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6" creationId="{39151261-361D-449F-B1C2-198544E595A6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7" creationId="{D18179DD-8092-4CC5-8B97-67A06A7F2D5D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49" creationId="{D02F87E6-108D-4405-9C4E-38CDF0EE704A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0" creationId="{B61943CF-BA18-48FE-8FF5-1589B652F18B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1" creationId="{C800D5F2-399F-4F63-BEF0-042A5D508C08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3" creationId="{87590FBA-6194-4326-9CA2-F59B09B89019}"/>
          </ac:spMkLst>
        </pc:spChg>
        <pc:spChg chg="add del mod">
          <ac:chgData name="Fatima Pillosu" userId="a6295d4dc9e22643" providerId="LiveId" clId="{B303C878-8799-4007-876A-6617B70F571A}" dt="2020-12-01T11:12:38.421" v="3514"/>
          <ac:spMkLst>
            <pc:docMk/>
            <pc:sldMk cId="2969362105" sldId="256"/>
            <ac:spMk id="454" creationId="{14629FAE-1E48-4A41-BF73-281D11C8D8EB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7" creationId="{30768070-4869-444A-AAFB-6ED863B6CC70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8" creationId="{E1A4477D-1F44-4357-AD49-E494226CAEDF}"/>
          </ac:spMkLst>
        </pc:spChg>
        <pc:spChg chg="add del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69" creationId="{6285E0F0-AE9C-4E75-950F-896C143C2DB5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1" creationId="{5C896204-E41D-4495-A953-FF2B97F79862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2" creationId="{CC8C9559-3176-4D3F-8181-DC2459817E7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3" creationId="{CC1B3A07-8FBF-4CDC-8806-AE9707B0A5A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5" creationId="{E0BD14DC-0E13-43D4-BDBF-EB1BB270B7B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6" creationId="{18D1BE04-508B-4ABC-9498-928029B9CA8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77" creationId="{FFD27079-8EBC-4F2D-8329-BAC9A11ACB6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0" creationId="{A59E0CB1-5EB7-4485-A5E7-F315E714075D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2" creationId="{BB9C0D32-6C58-4E2A-BA8D-CD463A222CA5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4" creationId="{1A21D2A9-C21F-4DF9-93A4-8B2B24DAB8A8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6" creationId="{6D50BD09-083B-49EB-AC7F-A85A938538DD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8" creationId="{423F753B-DF81-4258-A0B9-38B929C29E3B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89" creationId="{6EDF2BDB-6CA6-43B9-926F-36B28CCFC6C7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2" creationId="{49E5D631-8C5E-48BB-BB05-DE1439D97F10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6" creationId="{CE109302-84F3-41F1-B7D0-5DC474F56AD2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7" creationId="{65245B4B-E734-47C2-AC68-BA59CA04B0FD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499" creationId="{76A68EBE-BB3B-445F-8169-FF84916C3BDD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1" creationId="{DD7EA9FB-68FA-4752-A4D5-5F18042A472E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2" creationId="{E7A756CD-3C41-40B9-99F2-0852D8FB4B6F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3" creationId="{90219CF3-E33B-4C47-BFED-AE03EC03BC0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5" creationId="{58479A6A-7964-481B-A41D-27C36CEBA8B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6" creationId="{1907EF11-8AD5-4DAE-8F92-18D88E0DD306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7" creationId="{8F624067-139D-4281-9B0B-7D52DAA0DD7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08" creationId="{61124109-2A79-45E1-AE95-A87ABCE48734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0" creationId="{819157BB-4234-4E1D-BE45-5ADE9A96535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1" creationId="{A5908AEF-386F-44ED-9E14-9EFCFA0F55B3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2" creationId="{ED863EE3-1BF5-4318-BEE4-198986008DA7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4" creationId="{3FF52796-A14A-429C-AB77-36F897F1E4B1}"/>
          </ac:spMkLst>
        </pc:spChg>
        <pc:spChg chg="add del mod">
          <ac:chgData name="Fatima Pillosu" userId="a6295d4dc9e22643" providerId="LiveId" clId="{B303C878-8799-4007-876A-6617B70F571A}" dt="2020-12-01T11:13:47.748" v="3534"/>
          <ac:spMkLst>
            <pc:docMk/>
            <pc:sldMk cId="2969362105" sldId="256"/>
            <ac:spMk id="515" creationId="{15501998-BA38-48DF-95E9-56F11D27A682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0" creationId="{E686B853-BB87-4971-B688-D21F8B0C07BA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1" creationId="{CE792CC6-A4BB-4793-ACC2-D087ADC9830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2" creationId="{22C5C7FA-4664-4606-B575-82B65240D97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4" creationId="{29A21629-A498-4E8F-9ADC-D75B85C0F84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5" creationId="{C57060D9-7DB7-44DD-BFFF-EC60DC2BC9B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6" creationId="{4BA95192-A3BA-4012-A2ED-44158F98D66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8" creationId="{BA466173-9D4F-407A-BCA5-135C2CAA9CC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29" creationId="{8A19A769-114B-42F2-858C-6323D1C2AC20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0" creationId="{DD88F4FC-98DE-47BA-9CE5-2EE3EDCBF532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3" creationId="{C2238E41-F5DD-4314-B691-18AAE7484FCD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5" creationId="{AA553988-15AF-44DF-8844-88A4C9839D94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7" creationId="{CC9F9C25-E30E-4032-81F5-316B34A1559A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39" creationId="{62686EC8-249D-4D72-AA54-DC7EF44D8605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1" creationId="{81A95CAE-3C1B-4084-945B-0EAA6B80794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2" creationId="{230BEFD2-9917-494F-9BD3-94B2F96CB385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5" creationId="{01408E97-2D66-4EDD-B8A4-605AB314278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49" creationId="{4C3952EE-888B-45BB-815C-7D051EE08404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0" creationId="{FDB1FBFB-4606-4F7F-9E8F-0DF752FBE720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2" creationId="{98043D27-434B-4D1B-B23A-097D12AC7A3B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4" creationId="{61E801BE-C4D8-4340-A23C-F494F3BDB639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5" creationId="{07E1F8E8-59FC-4F9E-BEAA-8CF9675AA09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6" creationId="{750BA474-854A-47EA-904C-16B5C0B3A12C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8" creationId="{15C1FACA-99F3-4CB3-93D4-333DAC040919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59" creationId="{FD8DCB6A-101B-4E4C-8FCF-C4F56832089E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0" creationId="{9EC4015A-2320-45AD-A169-E09C75520E58}"/>
          </ac:spMkLst>
        </pc:spChg>
        <pc:spChg chg="add del mod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1" creationId="{0C7245BC-E42E-48AB-8ECF-5E898EF290B1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3" creationId="{0BD51F81-42BE-4D44-A8B4-2E6B2F49B0E6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4" creationId="{FEB918EB-734C-45AE-BECF-B4891221B6EB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5" creationId="{12847E6F-761B-479F-8116-03922218F0B3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7" creationId="{4BE2DC0B-5C17-4337-B859-E4CC4222D769}"/>
          </ac:spMkLst>
        </pc:spChg>
        <pc:spChg chg="add del">
          <ac:chgData name="Fatima Pillosu" userId="a6295d4dc9e22643" providerId="LiveId" clId="{B303C878-8799-4007-876A-6617B70F571A}" dt="2020-12-01T11:15:02.876" v="3542"/>
          <ac:spMkLst>
            <pc:docMk/>
            <pc:sldMk cId="2969362105" sldId="256"/>
            <ac:spMk id="568" creationId="{5E72A8A3-92D9-4752-BF3E-56A91A991D68}"/>
          </ac:spMkLst>
        </pc:spChg>
        <pc:spChg chg="add del">
          <ac:chgData name="Fatima Pillosu" userId="a6295d4dc9e22643" providerId="LiveId" clId="{B303C878-8799-4007-876A-6617B70F571A}" dt="2020-12-01T11:26:30.352" v="3554" actId="478"/>
          <ac:spMkLst>
            <pc:docMk/>
            <pc:sldMk cId="2969362105" sldId="256"/>
            <ac:spMk id="574" creationId="{CD132146-6A2C-4907-8470-FF64DB9C7B15}"/>
          </ac:spMkLst>
        </pc:spChg>
        <pc:spChg chg="add del">
          <ac:chgData name="Fatima Pillosu" userId="a6295d4dc9e22643" providerId="LiveId" clId="{B303C878-8799-4007-876A-6617B70F571A}" dt="2020-12-01T11:29:36.244" v="3599" actId="478"/>
          <ac:spMkLst>
            <pc:docMk/>
            <pc:sldMk cId="2969362105" sldId="256"/>
            <ac:spMk id="575" creationId="{26591627-413A-4336-BCF4-62CE98321E0F}"/>
          </ac:spMkLst>
        </pc:spChg>
        <pc:spChg chg="add del">
          <ac:chgData name="Fatima Pillosu" userId="a6295d4dc9e22643" providerId="LiveId" clId="{B303C878-8799-4007-876A-6617B70F571A}" dt="2020-12-01T11:29:36.989" v="3600" actId="478"/>
          <ac:spMkLst>
            <pc:docMk/>
            <pc:sldMk cId="2969362105" sldId="256"/>
            <ac:spMk id="576" creationId="{04ADCEF3-3A3D-4F09-929B-65715CC4863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78" creationId="{D06CAA15-25C2-4725-8AC6-58478ECA8E9F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79" creationId="{FB9695B3-A7BF-4BB1-883D-0D5FD528A5E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0" creationId="{340DD9A8-9452-4F33-8878-37CA5F16A8CE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2" creationId="{82513933-1BBA-46D9-8603-EFF35D5C53B5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3" creationId="{49110910-80E9-435E-AFCB-CF2D2FFC3EE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4" creationId="{0D9B6692-6676-4184-B2E7-B6655540135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7" creationId="{D38FF5FC-DB5B-48E0-9458-49A64B28B864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89" creationId="{390C5F0F-D9BC-43AC-A608-86B43AE1D88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1" creationId="{E50D01C2-7955-450B-ABBB-79AA2A726C33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3" creationId="{E22D63D3-B556-42A7-A50B-4C104C7EC7E4}"/>
          </ac:spMkLst>
        </pc:spChg>
        <pc:spChg chg="add del mod or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5" creationId="{A264B17E-2F77-4BA7-95AD-B91DD711AB19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6" creationId="{9624320E-1D30-427B-A731-6794C92FAD5D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599" creationId="{02D6C370-AD89-4813-8A28-7231CEB4780C}"/>
          </ac:spMkLst>
        </pc:spChg>
        <pc:spChg chg="add del mod">
          <ac:chgData name="Fatima Pillosu" userId="a6295d4dc9e22643" providerId="LiveId" clId="{B303C878-8799-4007-876A-6617B70F571A}" dt="2020-12-01T11:55:27.600" v="4221" actId="478"/>
          <ac:spMkLst>
            <pc:docMk/>
            <pc:sldMk cId="2969362105" sldId="256"/>
            <ac:spMk id="603" creationId="{AA025DB6-579C-4E33-B35F-3CD60628D75F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4" creationId="{95F36DA6-DFFC-4DC6-8E6D-0AEC7EAC726A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6" creationId="{B5486DDF-01BF-47D3-97AC-4528068B52D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8" creationId="{42768EC0-FD5F-4AC9-9600-3A638007FD67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09" creationId="{12C21C0C-6A7E-4766-95C8-03C8C366697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0" creationId="{3D5B792D-03F0-43C0-938A-22B8761ECBB5}"/>
          </ac:spMkLst>
        </pc:spChg>
        <pc:spChg chg="add del mod">
          <ac:chgData name="Fatima Pillosu" userId="a6295d4dc9e22643" providerId="LiveId" clId="{B303C878-8799-4007-876A-6617B70F571A}" dt="2020-12-01T11:36:34.767" v="3788" actId="478"/>
          <ac:spMkLst>
            <pc:docMk/>
            <pc:sldMk cId="2969362105" sldId="256"/>
            <ac:spMk id="612" creationId="{9F123F85-0B59-43C6-8578-09D9C492B063}"/>
          </ac:spMkLst>
        </pc:spChg>
        <pc:spChg chg="add del">
          <ac:chgData name="Fatima Pillosu" userId="a6295d4dc9e22643" providerId="LiveId" clId="{B303C878-8799-4007-876A-6617B70F571A}" dt="2020-12-01T11:26:24.845" v="3552" actId="478"/>
          <ac:spMkLst>
            <pc:docMk/>
            <pc:sldMk cId="2969362105" sldId="256"/>
            <ac:spMk id="613" creationId="{BD782685-6353-446B-BE2B-FA32D3C39BD0}"/>
          </ac:spMkLst>
        </pc:spChg>
        <pc:spChg chg="add del">
          <ac:chgData name="Fatima Pillosu" userId="a6295d4dc9e22643" providerId="LiveId" clId="{B303C878-8799-4007-876A-6617B70F571A}" dt="2020-12-01T11:29:38.372" v="3602" actId="478"/>
          <ac:spMkLst>
            <pc:docMk/>
            <pc:sldMk cId="2969362105" sldId="256"/>
            <ac:spMk id="614" creationId="{403F2F36-A154-4296-BA0F-D9BA651C6D66}"/>
          </ac:spMkLst>
        </pc:spChg>
        <pc:spChg chg="add del">
          <ac:chgData name="Fatima Pillosu" userId="a6295d4dc9e22643" providerId="LiveId" clId="{B303C878-8799-4007-876A-6617B70F571A}" dt="2020-12-01T11:29:37.902" v="3601" actId="478"/>
          <ac:spMkLst>
            <pc:docMk/>
            <pc:sldMk cId="2969362105" sldId="256"/>
            <ac:spMk id="615" creationId="{F0558257-C578-49B7-976E-8F00D9E4338C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7" creationId="{247E3BFC-B71F-4007-9D83-276EA6710971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8" creationId="{87E00B16-98D5-414B-A509-BC975F797632}"/>
          </ac:spMkLst>
        </pc:spChg>
        <pc:spChg chg="add del mod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19" creationId="{B1BC9740-288C-4A7C-931E-A8FB691758AA}"/>
          </ac:spMkLst>
        </pc:spChg>
        <pc:spChg chg="add del mod">
          <ac:chgData name="Fatima Pillosu" userId="a6295d4dc9e22643" providerId="LiveId" clId="{B303C878-8799-4007-876A-6617B70F571A}" dt="2020-12-01T11:45:36.499" v="4072" actId="478"/>
          <ac:spMkLst>
            <pc:docMk/>
            <pc:sldMk cId="2969362105" sldId="256"/>
            <ac:spMk id="621" creationId="{4078EFB5-B93D-438D-98BE-E2FC82F5F5E9}"/>
          </ac:spMkLst>
        </pc:spChg>
        <pc:spChg chg="add del mod">
          <ac:chgData name="Fatima Pillosu" userId="a6295d4dc9e22643" providerId="LiveId" clId="{B303C878-8799-4007-876A-6617B70F571A}" dt="2020-12-01T11:45:36.499" v="4072" actId="478"/>
          <ac:spMkLst>
            <pc:docMk/>
            <pc:sldMk cId="2969362105" sldId="256"/>
            <ac:spMk id="622" creationId="{7BDD76D7-B2C0-423A-9BD4-9404C3C0EF34}"/>
          </ac:spMkLst>
        </pc:spChg>
        <pc:spChg chg="del mod topLvl">
          <ac:chgData name="Fatima Pillosu" userId="a6295d4dc9e22643" providerId="LiveId" clId="{B303C878-8799-4007-876A-6617B70F571A}" dt="2020-12-01T11:53:06.159" v="4179" actId="478"/>
          <ac:spMkLst>
            <pc:docMk/>
            <pc:sldMk cId="2969362105" sldId="256"/>
            <ac:spMk id="625" creationId="{A4EADECA-0110-42DD-BA8C-87A5161A1618}"/>
          </ac:spMkLst>
        </pc:spChg>
        <pc:spChg chg="del mod ord topLvl">
          <ac:chgData name="Fatima Pillosu" userId="a6295d4dc9e22643" providerId="LiveId" clId="{B303C878-8799-4007-876A-6617B70F571A}" dt="2020-12-01T12:08:26.520" v="4465"/>
          <ac:spMkLst>
            <pc:docMk/>
            <pc:sldMk cId="2969362105" sldId="256"/>
            <ac:spMk id="626" creationId="{7CD8AAE6-E4F3-4679-93C3-99832360A3A1}"/>
          </ac:spMkLst>
        </pc:s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0" creationId="{B40E0FEC-00D0-4654-98F6-A8C0F99CF7A8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2" creationId="{9533A5B4-4F4E-4512-A364-CBD3008786FC}"/>
          </ac:grpSpMkLst>
        </pc:grpChg>
        <pc:grpChg chg="add del mod">
          <ac:chgData name="Fatima Pillosu" userId="a6295d4dc9e22643" providerId="LiveId" clId="{B303C878-8799-4007-876A-6617B70F571A}" dt="2020-12-01T10:08:26.003" v="2047" actId="165"/>
          <ac:grpSpMkLst>
            <pc:docMk/>
            <pc:sldMk cId="2969362105" sldId="256"/>
            <ac:grpSpMk id="103" creationId="{DCBDCCCC-B322-4D22-BC11-12D7BF7B6C08}"/>
          </ac:grpSpMkLst>
        </pc:grpChg>
        <pc:grpChg chg="add del mod">
          <ac:chgData name="Fatima Pillosu" userId="a6295d4dc9e22643" providerId="LiveId" clId="{B303C878-8799-4007-876A-6617B70F571A}" dt="2020-12-01T10:08:42.306" v="2060" actId="165"/>
          <ac:grpSpMkLst>
            <pc:docMk/>
            <pc:sldMk cId="2969362105" sldId="256"/>
            <ac:grpSpMk id="104" creationId="{EDE53C8D-8347-4850-A91C-862F97697342}"/>
          </ac:grpSpMkLst>
        </pc:grpChg>
        <pc:grpChg chg="add del mod">
          <ac:chgData name="Fatima Pillosu" userId="a6295d4dc9e22643" providerId="LiveId" clId="{B303C878-8799-4007-876A-6617B70F571A}" dt="2020-12-01T10:30:10.223" v="2524" actId="165"/>
          <ac:grpSpMkLst>
            <pc:docMk/>
            <pc:sldMk cId="2969362105" sldId="256"/>
            <ac:grpSpMk id="107" creationId="{15858DD7-4E48-43F7-8344-66BE78B6827A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08" creationId="{0ED8BD1B-541B-4539-946D-9A50EF612410}"/>
          </ac:grpSpMkLst>
        </pc:grpChg>
        <pc:grpChg chg="add del mod">
          <ac:chgData name="Fatima Pillosu" userId="a6295d4dc9e22643" providerId="LiveId" clId="{B303C878-8799-4007-876A-6617B70F571A}" dt="2020-12-01T10:30:30.249" v="2527" actId="165"/>
          <ac:grpSpMkLst>
            <pc:docMk/>
            <pc:sldMk cId="2969362105" sldId="256"/>
            <ac:grpSpMk id="109" creationId="{D2309179-FDAB-4ACF-95D4-CFDD0A188BD8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10" creationId="{B62811BB-4F32-4B81-AD8E-1BE56302A13C}"/>
          </ac:grpSpMkLst>
        </pc:grpChg>
        <pc:grpChg chg="add del mod">
          <ac:chgData name="Fatima Pillosu" userId="a6295d4dc9e22643" providerId="LiveId" clId="{B303C878-8799-4007-876A-6617B70F571A}" dt="2020-12-01T10:22:15.135" v="2312" actId="165"/>
          <ac:grpSpMkLst>
            <pc:docMk/>
            <pc:sldMk cId="2969362105" sldId="256"/>
            <ac:grpSpMk id="127" creationId="{A85E2F18-FB0D-4270-80AD-1B6548118F44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34" creationId="{7A58F297-F65D-44F6-A302-B96DC6387264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0" creationId="{E282467B-FFD0-428A-A1F6-BD0DE353008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1" creationId="{57701290-FCDE-4D40-9E8D-5447DB1778C6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3" creationId="{F8398910-56A7-4EBF-9895-A6657726052A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46" creationId="{4BB5CFAF-E810-4134-A882-CEE2AE6BA1D8}"/>
          </ac:grpSpMkLst>
        </pc:grpChg>
        <pc:grpChg chg="add del mod">
          <ac:chgData name="Fatima Pillosu" userId="a6295d4dc9e22643" providerId="LiveId" clId="{B303C878-8799-4007-876A-6617B70F571A}" dt="2020-12-01T10:34:10.535" v="2555" actId="478"/>
          <ac:grpSpMkLst>
            <pc:docMk/>
            <pc:sldMk cId="2969362105" sldId="256"/>
            <ac:grpSpMk id="150" creationId="{A53A5EB2-1028-467B-9726-6A5BD522B172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56" creationId="{4ED78691-F67F-4DD2-8B12-15A0D99510D9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57" creationId="{AA242C65-0470-4835-B68F-2E1DF59B841E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67" creationId="{9BF19C86-8371-4071-8673-76524F368AAB}"/>
          </ac:grpSpMkLst>
        </pc:grpChg>
        <pc:grpChg chg="add mod">
          <ac:chgData name="Fatima Pillosu" userId="a6295d4dc9e22643" providerId="LiveId" clId="{B303C878-8799-4007-876A-6617B70F571A}" dt="2020-12-01T11:02:34.452" v="3317" actId="164"/>
          <ac:grpSpMkLst>
            <pc:docMk/>
            <pc:sldMk cId="2969362105" sldId="256"/>
            <ac:grpSpMk id="177" creationId="{65120D1D-87D3-4E3E-9FF6-A6532196192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2" creationId="{93024CCE-9E64-4B6C-94A1-0BF97DEACAC3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3" creationId="{32590939-2366-4C81-9B37-D82765708A3C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4" creationId="{09D48E42-3765-41A7-A7F3-576D5685D3C5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5" creationId="{6A5FF9F9-82D3-4B09-BADF-20670EA76B00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7" creationId="{59DC9794-D1D9-45F1-BDAB-9D7FD4A33A19}"/>
          </ac:grpSpMkLst>
        </pc:grpChg>
        <pc:grpChg chg="add del mod">
          <ac:chgData name="Fatima Pillosu" userId="a6295d4dc9e22643" providerId="LiveId" clId="{B303C878-8799-4007-876A-6617B70F571A}" dt="2020-12-01T11:04:37.453" v="3333"/>
          <ac:grpSpMkLst>
            <pc:docMk/>
            <pc:sldMk cId="2969362105" sldId="256"/>
            <ac:grpSpMk id="198" creationId="{71A7E635-E5B6-46FB-B1D7-24CD6FD9841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07" creationId="{6971845D-432C-401A-8405-BA3248D49795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2" creationId="{132FFAF2-8561-486C-8A0E-14C5368949AA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6" creationId="{D9E89DFD-74C6-4690-9AF1-7B8F6AB6EFC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19" creationId="{D605ACE5-B575-4114-81AF-4A7D025E54EB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2" creationId="{391FB562-C6B2-4D6C-8E45-EFC36BD987D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5" creationId="{F262AEB2-FE92-4F60-9A28-7899B1F16935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29" creationId="{014628F6-AC9D-4B35-B7CC-1CB08E19594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3" creationId="{E74C0787-6399-4596-996D-CC1DB776427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6" creationId="{FA8BA4FF-56D3-4D7F-9B08-08A5099859C6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39" creationId="{A72F99F3-9171-461E-9720-4D1DCE0568BA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44" creationId="{F8C1DD42-6AAC-44F0-A02E-3666DCFA60E4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48" creationId="{9DF03437-4481-4131-85EC-6D4429E9027D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51" creationId="{C2FA020F-262D-4DBF-AFAF-FE05FBAE3842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54" creationId="{DCFFB061-0553-4118-A714-F3FAF1483D8B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0" creationId="{2BB6B68A-C881-4C87-841D-89B95980C83E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3" creationId="{09706D2C-C554-4BB3-8094-16BF22C7FD38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66" creationId="{BC5A848A-4330-4BC8-BA98-9D0ABA8F368C}"/>
          </ac:grpSpMkLst>
        </pc:grpChg>
        <pc:grpChg chg="add del mod">
          <ac:chgData name="Fatima Pillosu" userId="a6295d4dc9e22643" providerId="LiveId" clId="{B303C878-8799-4007-876A-6617B70F571A}" dt="2020-12-01T11:07:56.148" v="3385"/>
          <ac:grpSpMkLst>
            <pc:docMk/>
            <pc:sldMk cId="2969362105" sldId="256"/>
            <ac:grpSpMk id="270" creationId="{B26E4556-39EB-4606-8C85-07DF50073AF0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83" creationId="{D2BDE463-358A-45A2-A50C-4193C6773E60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88" creationId="{EAE9ED0A-7D72-4722-B209-F6F74939A4FE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2" creationId="{C2576BD2-501C-499E-B72F-F7E9A4C39AD2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5" creationId="{9F8E9C1A-6BE5-4DE6-B333-D3FBBB8ABC7B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298" creationId="{3CD78F14-942D-4130-A393-4381FAD3C203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1" creationId="{DC7BBDD1-CB9C-4BCC-9778-EA785465E7BD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5" creationId="{BE073B2F-CE45-4927-8681-F92502E0D2AF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09" creationId="{347F8FDB-4267-4630-AA92-AFF979B79BFC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12" creationId="{2C87FAE8-DCA2-4453-A9F2-0E08F3EFE5E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15" creationId="{18DA0F8B-3CB5-4396-BA97-3043CCDB882A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0" creationId="{9F113AA3-2208-4E6B-BDA9-8427FF87F38C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4" creationId="{5A12C654-40E4-4E47-A6A2-9EF9E1DA1054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27" creationId="{76462983-D492-4FEF-B3ED-400C9D572EFD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0" creationId="{B7F81768-7EC5-4C0A-808B-F6973377852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6" creationId="{13472487-E661-4C8D-9E6B-7AE3DE69763B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39" creationId="{6B0D5814-79D4-478F-BC8B-94EBE08C97C9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42" creationId="{F642752F-AFBF-482E-A96A-3E29B84981EF}"/>
          </ac:grpSpMkLst>
        </pc:grpChg>
        <pc:grpChg chg="add del mod">
          <ac:chgData name="Fatima Pillosu" userId="a6295d4dc9e22643" providerId="LiveId" clId="{B303C878-8799-4007-876A-6617B70F571A}" dt="2020-12-01T11:09:05.679" v="3455" actId="165"/>
          <ac:grpSpMkLst>
            <pc:docMk/>
            <pc:sldMk cId="2969362105" sldId="256"/>
            <ac:grpSpMk id="346" creationId="{0EE4D4D0-1183-49D9-9EC7-AB0A6F63E101}"/>
          </ac:grpSpMkLst>
        </pc:grpChg>
        <pc:grpChg chg="del mod topLvl">
          <ac:chgData name="Fatima Pillosu" userId="a6295d4dc9e22643" providerId="LiveId" clId="{B303C878-8799-4007-876A-6617B70F571A}" dt="2020-12-01T11:10:09.564" v="3469"/>
          <ac:grpSpMkLst>
            <pc:docMk/>
            <pc:sldMk cId="2969362105" sldId="256"/>
            <ac:grpSpMk id="348" creationId="{2ECCA541-08FE-4C95-B8CA-61F524185511}"/>
          </ac:grpSpMkLst>
        </pc:grpChg>
        <pc:grpChg chg="add del mod">
          <ac:chgData name="Fatima Pillosu" userId="a6295d4dc9e22643" providerId="LiveId" clId="{B303C878-8799-4007-876A-6617B70F571A}" dt="2020-12-01T11:10:46.684" v="3477"/>
          <ac:grpSpMkLst>
            <pc:docMk/>
            <pc:sldMk cId="2969362105" sldId="256"/>
            <ac:grpSpMk id="403" creationId="{B925DF72-0520-456C-9BC4-EAF7589C8B60}"/>
          </ac:grpSpMkLst>
        </pc:grpChg>
        <pc:grpChg chg="add del mod">
          <ac:chgData name="Fatima Pillosu" userId="a6295d4dc9e22643" providerId="LiveId" clId="{B303C878-8799-4007-876A-6617B70F571A}" dt="2020-12-01T11:12:38.421" v="3514"/>
          <ac:grpSpMkLst>
            <pc:docMk/>
            <pc:sldMk cId="2969362105" sldId="256"/>
            <ac:grpSpMk id="456" creationId="{39AC77C0-8C1C-4A41-BFA0-50635391E9FF}"/>
          </ac:grpSpMkLst>
        </pc:grpChg>
        <pc:grpChg chg="add del mod">
          <ac:chgData name="Fatima Pillosu" userId="a6295d4dc9e22643" providerId="LiveId" clId="{B303C878-8799-4007-876A-6617B70F571A}" dt="2020-12-01T11:13:47.748" v="3534"/>
          <ac:grpSpMkLst>
            <pc:docMk/>
            <pc:sldMk cId="2969362105" sldId="256"/>
            <ac:grpSpMk id="517" creationId="{5D6436EE-D404-46F7-AB6C-17C0713DDF11}"/>
          </ac:grpSpMkLst>
        </pc:grpChg>
        <pc:grpChg chg="add del">
          <ac:chgData name="Fatima Pillosu" userId="a6295d4dc9e22643" providerId="LiveId" clId="{B303C878-8799-4007-876A-6617B70F571A}" dt="2020-12-01T11:15:02.876" v="3542"/>
          <ac:grpSpMkLst>
            <pc:docMk/>
            <pc:sldMk cId="2969362105" sldId="256"/>
            <ac:grpSpMk id="570" creationId="{773BB4BA-4095-4F26-BCF6-E977BF51B3A7}"/>
          </ac:grpSpMkLst>
        </pc:grpChg>
        <pc:grpChg chg="add del mod">
          <ac:chgData name="Fatima Pillosu" userId="a6295d4dc9e22643" providerId="LiveId" clId="{B303C878-8799-4007-876A-6617B70F571A}" dt="2020-12-01T11:53:04.254" v="4178" actId="165"/>
          <ac:grpSpMkLst>
            <pc:docMk/>
            <pc:sldMk cId="2969362105" sldId="256"/>
            <ac:grpSpMk id="624" creationId="{07553D9B-C9B1-44A8-8F15-B3E40D69CE0D}"/>
          </ac:grpSpMkLst>
        </pc:grpChg>
        <pc:picChg chg="del">
          <ac:chgData name="Fatima Pillosu" userId="a6295d4dc9e22643" providerId="LiveId" clId="{B303C878-8799-4007-876A-6617B70F571A}" dt="2020-12-01T09:11:52.646" v="0" actId="478"/>
          <ac:picMkLst>
            <pc:docMk/>
            <pc:sldMk cId="2969362105" sldId="256"/>
            <ac:picMk id="59" creationId="{77DA94BB-AA3A-45A4-8596-BC0CF657950C}"/>
          </ac:picMkLst>
        </pc:picChg>
        <pc:picChg chg="del">
          <ac:chgData name="Fatima Pillosu" userId="a6295d4dc9e22643" providerId="LiveId" clId="{B303C878-8799-4007-876A-6617B70F571A}" dt="2020-12-01T09:11:52.646" v="0" actId="478"/>
          <ac:picMkLst>
            <pc:docMk/>
            <pc:sldMk cId="2969362105" sldId="256"/>
            <ac:picMk id="61" creationId="{2A56C767-DB4A-41D0-BF34-E1A628574740}"/>
          </ac:picMkLst>
        </pc:picChg>
        <pc:cxnChg chg="add del mod">
          <ac:chgData name="Fatima Pillosu" userId="a6295d4dc9e22643" providerId="LiveId" clId="{B303C878-8799-4007-876A-6617B70F571A}" dt="2020-12-01T09:23:15.961" v="514" actId="478"/>
          <ac:cxnSpMkLst>
            <pc:docMk/>
            <pc:sldMk cId="2969362105" sldId="256"/>
            <ac:cxnSpMk id="5" creationId="{C5DB0D46-35C8-4D38-9053-006914C6F652}"/>
          </ac:cxnSpMkLst>
        </pc:cxnChg>
        <pc:cxnChg chg="add mod">
          <ac:chgData name="Fatima Pillosu" userId="a6295d4dc9e22643" providerId="LiveId" clId="{B303C878-8799-4007-876A-6617B70F571A}" dt="2020-12-01T10:29:37.348" v="2522" actId="1076"/>
          <ac:cxnSpMkLst>
            <pc:docMk/>
            <pc:sldMk cId="2969362105" sldId="256"/>
            <ac:cxnSpMk id="8" creationId="{E297ECF0-CDA3-440F-A53A-1F63D0459405}"/>
          </ac:cxnSpMkLst>
        </pc:cxnChg>
        <pc:cxnChg chg="add mod topLvl">
          <ac:chgData name="Fatima Pillosu" userId="a6295d4dc9e22643" providerId="LiveId" clId="{B303C878-8799-4007-876A-6617B70F571A}" dt="2020-12-01T10:43:47.608" v="2810" actId="1076"/>
          <ac:cxnSpMkLst>
            <pc:docMk/>
            <pc:sldMk cId="2969362105" sldId="256"/>
            <ac:cxnSpMk id="17" creationId="{53A4C443-7628-41DF-B105-98D20523177F}"/>
          </ac:cxnSpMkLst>
        </pc:cxnChg>
        <pc:cxnChg chg="add mod">
          <ac:chgData name="Fatima Pillosu" userId="a6295d4dc9e22643" providerId="LiveId" clId="{B303C878-8799-4007-876A-6617B70F571A}" dt="2020-12-01T10:26:07.100" v="2347" actId="164"/>
          <ac:cxnSpMkLst>
            <pc:docMk/>
            <pc:sldMk cId="2969362105" sldId="256"/>
            <ac:cxnSpMk id="20" creationId="{9C5EE143-A8CC-49A2-917A-6019CE90A78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45" creationId="{DE3BA6D2-14E1-4E46-8BFA-EA75FBEB76E4}"/>
          </ac:cxnSpMkLst>
        </pc:cxnChg>
        <pc:cxnChg chg="add mod topLvl">
          <ac:chgData name="Fatima Pillosu" userId="a6295d4dc9e22643" providerId="LiveId" clId="{B303C878-8799-4007-876A-6617B70F571A}" dt="2020-12-01T10:43:08.475" v="2809" actId="1076"/>
          <ac:cxnSpMkLst>
            <pc:docMk/>
            <pc:sldMk cId="2969362105" sldId="256"/>
            <ac:cxnSpMk id="46" creationId="{AEF109B2-6AB1-40D0-B18C-553CF3817CA5}"/>
          </ac:cxnSpMkLst>
        </pc:cxnChg>
        <pc:cxnChg chg="add del mod">
          <ac:chgData name="Fatima Pillosu" userId="a6295d4dc9e22643" providerId="LiveId" clId="{B303C878-8799-4007-876A-6617B70F571A}" dt="2020-12-01T12:07:59.749" v="4462" actId="478"/>
          <ac:cxnSpMkLst>
            <pc:docMk/>
            <pc:sldMk cId="2969362105" sldId="256"/>
            <ac:cxnSpMk id="50" creationId="{7C1F2963-63D9-4354-99DB-AC3A6136B0E0}"/>
          </ac:cxnSpMkLst>
        </pc:cxnChg>
        <pc:cxnChg chg="add mod topLvl">
          <ac:chgData name="Fatima Pillosu" userId="a6295d4dc9e22643" providerId="LiveId" clId="{B303C878-8799-4007-876A-6617B70F571A}" dt="2020-12-01T10:09:59.328" v="2091" actId="164"/>
          <ac:cxnSpMkLst>
            <pc:docMk/>
            <pc:sldMk cId="2969362105" sldId="256"/>
            <ac:cxnSpMk id="51" creationId="{70E89758-5561-4C41-B171-9541F8966B45}"/>
          </ac:cxnSpMkLst>
        </pc:cxnChg>
        <pc:cxnChg chg="del mod">
          <ac:chgData name="Fatima Pillosu" userId="a6295d4dc9e22643" providerId="LiveId" clId="{B303C878-8799-4007-876A-6617B70F571A}" dt="2020-12-01T09:11:56.907" v="1" actId="478"/>
          <ac:cxnSpMkLst>
            <pc:docMk/>
            <pc:sldMk cId="2969362105" sldId="256"/>
            <ac:cxnSpMk id="52" creationId="{2D0FC9AA-B353-4F0E-8C8B-4D6058A0DB0B}"/>
          </ac:cxnSpMkLst>
        </pc:cxnChg>
        <pc:cxnChg chg="add del mod">
          <ac:chgData name="Fatima Pillosu" userId="a6295d4dc9e22643" providerId="LiveId" clId="{B303C878-8799-4007-876A-6617B70F571A}" dt="2020-12-01T12:08:24.563" v="4464" actId="478"/>
          <ac:cxnSpMkLst>
            <pc:docMk/>
            <pc:sldMk cId="2969362105" sldId="256"/>
            <ac:cxnSpMk id="52" creationId="{6A1214B8-2572-45A0-A043-3BB83B519FDF}"/>
          </ac:cxnSpMkLst>
        </pc:cxnChg>
        <pc:cxnChg chg="add mod topLvl">
          <ac:chgData name="Fatima Pillosu" userId="a6295d4dc9e22643" providerId="LiveId" clId="{B303C878-8799-4007-876A-6617B70F571A}" dt="2020-12-01T10:31:04.316" v="2534" actId="164"/>
          <ac:cxnSpMkLst>
            <pc:docMk/>
            <pc:sldMk cId="2969362105" sldId="256"/>
            <ac:cxnSpMk id="54" creationId="{51A041EE-049F-4FC7-A67E-CE00BBAC9C3B}"/>
          </ac:cxnSpMkLst>
        </pc:cxnChg>
        <pc:cxnChg chg="del">
          <ac:chgData name="Fatima Pillosu" userId="a6295d4dc9e22643" providerId="LiveId" clId="{B303C878-8799-4007-876A-6617B70F571A}" dt="2020-12-01T09:11:59.647" v="3" actId="478"/>
          <ac:cxnSpMkLst>
            <pc:docMk/>
            <pc:sldMk cId="2969362105" sldId="256"/>
            <ac:cxnSpMk id="55" creationId="{C13A3D0E-2566-4BBD-871B-893371747ECF}"/>
          </ac:cxnSpMkLst>
        </pc:cxnChg>
        <pc:cxnChg chg="add mod">
          <ac:chgData name="Fatima Pillosu" userId="a6295d4dc9e22643" providerId="LiveId" clId="{B303C878-8799-4007-876A-6617B70F571A}" dt="2020-12-01T10:26:01.496" v="2346" actId="164"/>
          <ac:cxnSpMkLst>
            <pc:docMk/>
            <pc:sldMk cId="2969362105" sldId="256"/>
            <ac:cxnSpMk id="57" creationId="{158DA606-B8F5-40B9-BB87-028992439F0D}"/>
          </ac:cxnSpMkLst>
        </pc:cxnChg>
        <pc:cxnChg chg="add del mod">
          <ac:chgData name="Fatima Pillosu" userId="a6295d4dc9e22643" providerId="LiveId" clId="{B303C878-8799-4007-876A-6617B70F571A}" dt="2020-12-01T11:04:37.453" v="3333"/>
          <ac:cxnSpMkLst>
            <pc:docMk/>
            <pc:sldMk cId="2969362105" sldId="256"/>
            <ac:cxnSpMk id="60" creationId="{71266381-FA9B-4451-BC14-40D9D54507C1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62" creationId="{A897DC04-6BDB-4ABC-9D5F-656D5AE4D50F}"/>
          </ac:cxnSpMkLst>
        </pc:cxnChg>
        <pc:cxnChg chg="add del mod">
          <ac:chgData name="Fatima Pillosu" userId="a6295d4dc9e22643" providerId="LiveId" clId="{B303C878-8799-4007-876A-6617B70F571A}" dt="2020-12-01T09:48:14.706" v="1527" actId="478"/>
          <ac:cxnSpMkLst>
            <pc:docMk/>
            <pc:sldMk cId="2969362105" sldId="256"/>
            <ac:cxnSpMk id="65" creationId="{7F3A1C86-F420-41E5-8414-82189AF05EEE}"/>
          </ac:cxnSpMkLst>
        </pc:cxnChg>
        <pc:cxnChg chg="add mod">
          <ac:chgData name="Fatima Pillosu" userId="a6295d4dc9e22643" providerId="LiveId" clId="{B303C878-8799-4007-876A-6617B70F571A}" dt="2020-12-01T11:02:34.452" v="3317" actId="164"/>
          <ac:cxnSpMkLst>
            <pc:docMk/>
            <pc:sldMk cId="2969362105" sldId="256"/>
            <ac:cxnSpMk id="68" creationId="{C4CF2880-9E30-43BF-A1E0-1E126499E5AC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69" creationId="{F693101F-0C98-4AFE-88B2-B77B828FE167}"/>
          </ac:cxnSpMkLst>
        </pc:cxnChg>
        <pc:cxnChg chg="add del mod">
          <ac:chgData name="Fatima Pillosu" userId="a6295d4dc9e22643" providerId="LiveId" clId="{B303C878-8799-4007-876A-6617B70F571A}" dt="2020-12-01T11:34:27.517" v="3712" actId="478"/>
          <ac:cxnSpMkLst>
            <pc:docMk/>
            <pc:sldMk cId="2969362105" sldId="256"/>
            <ac:cxnSpMk id="70" creationId="{369C2DB7-C805-419B-94B3-8D550CB08943}"/>
          </ac:cxnSpMkLst>
        </pc:cxnChg>
        <pc:cxnChg chg="add mod">
          <ac:chgData name="Fatima Pillosu" userId="a6295d4dc9e22643" providerId="LiveId" clId="{B303C878-8799-4007-876A-6617B70F571A}" dt="2020-12-01T10:59:48.482" v="3294" actId="14100"/>
          <ac:cxnSpMkLst>
            <pc:docMk/>
            <pc:sldMk cId="2969362105" sldId="256"/>
            <ac:cxnSpMk id="71" creationId="{2FA8158E-3612-48C1-9C6E-C106B590C67F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71" creationId="{4F379FFA-80D0-4EBB-B99D-F1CC6A3CEBA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73" creationId="{41D34DD9-0A2C-4B56-B2EA-EB760C049763}"/>
          </ac:cxnSpMkLst>
        </pc:cxnChg>
        <pc:cxnChg chg="del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76" creationId="{1DE97054-095C-49DC-A6B5-FE9186E86D11}"/>
          </ac:cxnSpMkLst>
        </pc:cxnChg>
        <pc:cxnChg chg="add mod">
          <ac:chgData name="Fatima Pillosu" userId="a6295d4dc9e22643" providerId="LiveId" clId="{B303C878-8799-4007-876A-6617B70F571A}" dt="2020-12-01T11:02:18.487" v="3315" actId="164"/>
          <ac:cxnSpMkLst>
            <pc:docMk/>
            <pc:sldMk cId="2969362105" sldId="256"/>
            <ac:cxnSpMk id="76" creationId="{A59C90BE-0933-437E-A67A-BA8E717C20F3}"/>
          </ac:cxnSpMkLst>
        </pc:cxnChg>
        <pc:cxnChg chg="add mod">
          <ac:chgData name="Fatima Pillosu" userId="a6295d4dc9e22643" providerId="LiveId" clId="{B303C878-8799-4007-876A-6617B70F571A}" dt="2020-12-01T11:02:26.864" v="3316" actId="164"/>
          <ac:cxnSpMkLst>
            <pc:docMk/>
            <pc:sldMk cId="2969362105" sldId="256"/>
            <ac:cxnSpMk id="77" creationId="{F1581958-D591-48BA-A2BE-9F77A874711D}"/>
          </ac:cxnSpMkLst>
        </pc:cxnChg>
        <pc:cxnChg chg="add del mod">
          <ac:chgData name="Fatima Pillosu" userId="a6295d4dc9e22643" providerId="LiveId" clId="{B303C878-8799-4007-876A-6617B70F571A}" dt="2020-12-01T09:52:24.562" v="1642" actId="478"/>
          <ac:cxnSpMkLst>
            <pc:docMk/>
            <pc:sldMk cId="2969362105" sldId="256"/>
            <ac:cxnSpMk id="79" creationId="{F28EE6A8-4458-4041-812C-AD2BCF25F9B0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3" creationId="{8EA05C2A-0CC8-4474-AF85-D9AE72A9450D}"/>
          </ac:cxnSpMkLst>
        </pc:cxnChg>
        <pc:cxnChg chg="del mod">
          <ac:chgData name="Fatima Pillosu" userId="a6295d4dc9e22643" providerId="LiveId" clId="{B303C878-8799-4007-876A-6617B70F571A}" dt="2020-12-01T09:11:52.646" v="0" actId="478"/>
          <ac:cxnSpMkLst>
            <pc:docMk/>
            <pc:sldMk cId="2969362105" sldId="256"/>
            <ac:cxnSpMk id="85" creationId="{60B6A986-8E6A-43A9-ACB3-69EA27889FF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6" creationId="{A4EBD584-6C52-4EF3-98BF-1B943084F560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87" creationId="{B1983461-3DE1-4A3A-8BF7-33C6E92040A7}"/>
          </ac:cxnSpMkLst>
        </pc:cxnChg>
        <pc:cxnChg chg="add mod">
          <ac:chgData name="Fatima Pillosu" userId="a6295d4dc9e22643" providerId="LiveId" clId="{B303C878-8799-4007-876A-6617B70F571A}" dt="2020-12-01T11:03:11.864" v="3323" actId="164"/>
          <ac:cxnSpMkLst>
            <pc:docMk/>
            <pc:sldMk cId="2969362105" sldId="256"/>
            <ac:cxnSpMk id="88" creationId="{6CCFB491-9C2A-4046-BA55-C4A27969564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89" creationId="{4FEBE92E-D68D-44DF-85F5-31C22F7DA80C}"/>
          </ac:cxnSpMkLst>
        </pc:cxnChg>
        <pc:cxnChg chg="add del">
          <ac:chgData name="Fatima Pillosu" userId="a6295d4dc9e22643" providerId="LiveId" clId="{B303C878-8799-4007-876A-6617B70F571A}" dt="2020-12-01T09:52:52.740" v="1651" actId="478"/>
          <ac:cxnSpMkLst>
            <pc:docMk/>
            <pc:sldMk cId="2969362105" sldId="256"/>
            <ac:cxnSpMk id="90" creationId="{212D681E-BA23-4476-B59A-7CBA0D99029A}"/>
          </ac:cxnSpMkLst>
        </pc:cxnChg>
        <pc:cxnChg chg="add del mod">
          <ac:chgData name="Fatima Pillosu" userId="a6295d4dc9e22643" providerId="LiveId" clId="{B303C878-8799-4007-876A-6617B70F571A}" dt="2020-12-01T12:44:06.256" v="4985" actId="478"/>
          <ac:cxnSpMkLst>
            <pc:docMk/>
            <pc:sldMk cId="2969362105" sldId="256"/>
            <ac:cxnSpMk id="94" creationId="{034CECD3-2CB2-4016-A3F1-70BCE1335DDF}"/>
          </ac:cxnSpMkLst>
        </pc:cxnChg>
        <pc:cxnChg chg="add mod">
          <ac:chgData name="Fatima Pillosu" userId="a6295d4dc9e22643" providerId="LiveId" clId="{B303C878-8799-4007-876A-6617B70F571A}" dt="2020-12-01T11:02:42.092" v="3318" actId="164"/>
          <ac:cxnSpMkLst>
            <pc:docMk/>
            <pc:sldMk cId="2969362105" sldId="256"/>
            <ac:cxnSpMk id="94" creationId="{9079A1A3-9724-4182-8B7F-CBB46DDFA37C}"/>
          </ac:cxnSpMkLst>
        </pc:cxnChg>
        <pc:cxnChg chg="add del mod">
          <ac:chgData name="Fatima Pillosu" userId="a6295d4dc9e22643" providerId="LiveId" clId="{B303C878-8799-4007-876A-6617B70F571A}" dt="2020-12-01T12:44:26.967" v="4989" actId="11529"/>
          <ac:cxnSpMkLst>
            <pc:docMk/>
            <pc:sldMk cId="2969362105" sldId="256"/>
            <ac:cxnSpMk id="96" creationId="{B007BF82-9226-45DE-B12E-8758A861CBAA}"/>
          </ac:cxnSpMkLst>
        </pc:cxnChg>
        <pc:cxnChg chg="add mod">
          <ac:chgData name="Fatima Pillosu" userId="a6295d4dc9e22643" providerId="LiveId" clId="{B303C878-8799-4007-876A-6617B70F571A}" dt="2020-12-01T11:03:18.941" v="3324" actId="164"/>
          <ac:cxnSpMkLst>
            <pc:docMk/>
            <pc:sldMk cId="2969362105" sldId="256"/>
            <ac:cxnSpMk id="96" creationId="{CB3A8C3E-3AE2-4A9F-8B5C-136F40A63179}"/>
          </ac:cxnSpMkLst>
        </pc:cxnChg>
        <pc:cxnChg chg="add del mod">
          <ac:chgData name="Fatima Pillosu" userId="a6295d4dc9e22643" providerId="LiveId" clId="{B303C878-8799-4007-876A-6617B70F571A}" dt="2020-12-01T12:45:19.314" v="4995" actId="478"/>
          <ac:cxnSpMkLst>
            <pc:docMk/>
            <pc:sldMk cId="2969362105" sldId="256"/>
            <ac:cxnSpMk id="98" creationId="{B67C5B9D-1DC4-4DB2-8029-1BDF031A646A}"/>
          </ac:cxnSpMkLst>
        </pc:cxnChg>
        <pc:cxnChg chg="add mod">
          <ac:chgData name="Fatima Pillosu" userId="a6295d4dc9e22643" providerId="LiveId" clId="{B303C878-8799-4007-876A-6617B70F571A}" dt="2020-12-01T10:09:27.068" v="2089" actId="164"/>
          <ac:cxnSpMkLst>
            <pc:docMk/>
            <pc:sldMk cId="2969362105" sldId="256"/>
            <ac:cxnSpMk id="105" creationId="{3B7293D3-6E9A-45A6-9745-9DBDEAFBFAA3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119" creationId="{7060834E-4527-43AF-8E23-B676486A7558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120" creationId="{BCFCA772-F847-46CC-B544-D5592A180DFD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28" creationId="{87937C4A-CDE4-4138-A8D1-500BEA06B640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2" creationId="{F0DC29D1-37CE-41D2-9E82-7E7577B2604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6" creationId="{DA0FB68F-5E5C-407A-B50A-213B1AA9371E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38" creationId="{52A3451F-7D34-45CB-9B3B-1C62090DE63C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1" creationId="{A1992A13-41AA-4ECF-8742-630248A70211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43" creationId="{56140FDA-BA54-49D7-8681-70AF409971B6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4" creationId="{39A163E0-988D-4C19-B5DC-314C514F5755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5" creationId="{3885F3E4-7E1B-4022-A0AF-2934DFCF95B1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7" creationId="{11464A45-B03A-4229-A9B5-9B28184E149B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8" creationId="{5FBEBF81-D5D0-47A7-A39C-2E9678726A38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49" creationId="{A3473634-8E60-4BA3-8A36-D0EEBF783DAA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1" creationId="{482000AE-3F91-4CB5-B744-FD77D8B53151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3" creationId="{7B513F90-4F34-4896-A4B6-FBE861FDD3D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55" creationId="{6F1E00B9-43FD-45FC-B3F2-10F2566006AE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57" creationId="{5824398D-B0F1-4D85-AD46-DA6A9030426A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58" creationId="{C25AB4A1-D656-4A89-A5FF-737A9996088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1" creationId="{9586AE05-067E-4FB8-91A6-AF5047F34D44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2" creationId="{8A367163-853A-46C0-9627-B4CC714E4C7F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3" creationId="{00B44F02-5A3B-49B5-8973-D12AC0077882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4" creationId="{23C32907-A14E-4338-AC03-1168C2F388C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4" creationId="{3B4D0C1C-958B-44A8-B487-71CDD9851DE1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67" creationId="{95F8D30A-F074-49F9-B9BE-C7129FD1B87B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67" creationId="{A172D884-7DB9-4C2F-A720-9A100BD4C2B6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70" creationId="{50CD2F7C-336B-4D69-8E1C-594D335127E0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0" creationId="{90A9A002-0E15-4E46-A204-191E27AC57DC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1" creationId="{613213ED-F68F-43DC-BC04-A8262AC781F2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3" creationId="{41FA12CA-7246-44B1-88A9-20FAD675B962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4" creationId="{A3AEF9CA-636F-4F49-A04B-6995B1DA4BEF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5" creationId="{EBA899BA-0448-4F28-BB5C-2798482E9BCE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77" creationId="{E92A98E2-F096-4CA0-9927-CF8F788F4AF0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79" creationId="{D4C7D286-03DF-4A10-B964-8DA9BDA0B284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80" creationId="{121D4550-ED80-4FDB-BE53-5CF80AE02223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181" creationId="{36FC9C44-BAEE-4336-AACD-D0F5E247AE46}"/>
          </ac:cxnSpMkLst>
        </pc:cxnChg>
        <pc:cxnChg chg="add del">
          <ac:chgData name="Fatima Pillosu" userId="a6295d4dc9e22643" providerId="LiveId" clId="{B303C878-8799-4007-876A-6617B70F571A}" dt="2020-12-01T12:08:58.283" v="4467"/>
          <ac:cxnSpMkLst>
            <pc:docMk/>
            <pc:sldMk cId="2969362105" sldId="256"/>
            <ac:cxnSpMk id="181" creationId="{64C5F518-2DEA-44D0-8306-2E0F8E899304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82" creationId="{E9029CBA-5931-4EA3-B709-3C382430540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86" creationId="{AA4CB908-A9FE-49FC-BAA3-65CB70C74B46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0" creationId="{3524CCF5-A45E-4278-8F6B-77D15132D3BC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2" creationId="{B473CF8F-6559-47EA-9E66-A28BCE36BFB7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5" creationId="{DB6B199D-381C-471E-8376-137993F1ABAE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8" creationId="{9595FAE8-5BA4-4AE1-99DF-6976A14D491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199" creationId="{E251F78D-FA76-4704-8CCB-4C016CA112C7}"/>
          </ac:cxnSpMkLst>
        </pc:cxnChg>
        <pc:cxnChg chg="add del mod">
          <ac:chgData name="Fatima Pillosu" userId="a6295d4dc9e22643" providerId="LiveId" clId="{B303C878-8799-4007-876A-6617B70F571A}" dt="2020-12-01T11:04:17.304" v="3330" actId="478"/>
          <ac:cxnSpMkLst>
            <pc:docMk/>
            <pc:sldMk cId="2969362105" sldId="256"/>
            <ac:cxnSpMk id="200" creationId="{00A9E7F2-F16A-49B6-BB11-513CA537F936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1" creationId="{D522DD08-5E6D-4F50-808B-45A35824C20D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2" creationId="{372BC6DD-CE10-4A57-93DB-D7D6A12D5174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3" creationId="{545C19BC-93ED-4AF6-B849-F6C52B77964F}"/>
          </ac:cxnSpMkLst>
        </pc:cxnChg>
        <pc:cxnChg chg="add del mod">
          <ac:chgData name="Fatima Pillosu" userId="a6295d4dc9e22643" providerId="LiveId" clId="{B303C878-8799-4007-876A-6617B70F571A}" dt="2020-12-01T11:04:35.544" v="3332" actId="478"/>
          <ac:cxnSpMkLst>
            <pc:docMk/>
            <pc:sldMk cId="2969362105" sldId="256"/>
            <ac:cxnSpMk id="203" creationId="{F9545F13-E39E-4A68-9E62-DE3A4FD499F9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05" creationId="{12FD9522-509B-4251-A316-B74D00264B8E}"/>
          </ac:cxnSpMkLst>
        </pc:cxnChg>
        <pc:cxnChg chg="add del mod">
          <ac:chgData name="Fatima Pillosu" userId="a6295d4dc9e22643" providerId="LiveId" clId="{B303C878-8799-4007-876A-6617B70F571A}" dt="2020-12-01T12:13:21.722" v="4476" actId="478"/>
          <ac:cxnSpMkLst>
            <pc:docMk/>
            <pc:sldMk cId="2969362105" sldId="256"/>
            <ac:cxnSpMk id="207" creationId="{07A022A8-A690-4664-925E-A6EFE8D7625B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08" creationId="{4EADE71B-342A-4946-9820-C7E13EA0D64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1" creationId="{B1E5C43D-9A26-4C34-B77C-D124A53475BD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13" creationId="{697631CD-0C50-41E0-803B-61AE878ABFE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5" creationId="{06D8099D-10BA-4420-9F4C-0200EC15FC29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7" creationId="{5565A209-3D07-4BB7-9BA1-2C9F5064D220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18" creationId="{0FE2EEEF-1CBA-46EA-A621-FB5EB3B95F78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21" creationId="{F8B27E64-BB2E-4B14-8ABC-8774749F5A43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24" creationId="{912B2D11-C4C3-40A1-8EC0-85E470ED77FB}"/>
          </ac:cxnSpMkLst>
        </pc:cxnChg>
        <pc:cxnChg chg="add del mod">
          <ac:chgData name="Fatima Pillosu" userId="a6295d4dc9e22643" providerId="LiveId" clId="{B303C878-8799-4007-876A-6617B70F571A}" dt="2020-12-01T11:07:56.148" v="3385"/>
          <ac:cxnSpMkLst>
            <pc:docMk/>
            <pc:sldMk cId="2969362105" sldId="256"/>
            <ac:cxnSpMk id="228" creationId="{00236F43-75E4-4592-BEFF-BBE995F31C96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3" creationId="{E7FD80BE-2A8A-4781-AB87-D4AD95BD366C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4" creationId="{9D6FFF22-C33E-4672-9059-2F43F4D41092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35" creationId="{4F9A2247-3C54-4692-AD6C-93B70EED659A}"/>
          </ac:cxnSpMkLst>
        </pc:cxnChg>
        <pc:cxnChg chg="add del mod">
          <ac:chgData name="Fatima Pillosu" userId="a6295d4dc9e22643" providerId="LiveId" clId="{B303C878-8799-4007-876A-6617B70F571A}" dt="2020-12-01T12:44:29.607" v="4990"/>
          <ac:cxnSpMkLst>
            <pc:docMk/>
            <pc:sldMk cId="2969362105" sldId="256"/>
            <ac:cxnSpMk id="235" creationId="{6EB26795-72BA-45BF-91B1-4EE96ADC33EF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37" creationId="{112CF59B-2F6D-46AF-974E-5EE0E5C40F51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37" creationId="{3CD7CC6E-ABDE-4E94-A063-E17581BADF60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39" creationId="{3D2A8B8B-4075-4D69-B75E-4D5F6D0168BB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0" creationId="{6B8B52D3-DAAC-470E-BB7E-8656B1F44C51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40" creationId="{EDA81506-48B5-4C38-B900-9B957E0EDE0C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3" creationId="{B76D1AB7-BF9E-4820-BFB2-87FA5E396F68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46" creationId="{E9C238FE-6A2B-49E1-998E-84692C2A7ECA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49" creationId="{838524AA-447E-4043-8729-A97D40E25A89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3" creationId="{7E5398DB-7365-4B66-BF1B-7AD935659375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4" creationId="{9D99570C-79C2-437B-8CA2-D463FBF19B4F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55" creationId="{7BE98CCD-EA26-481C-AE2D-78F980343042}"/>
          </ac:cxnSpMkLst>
        </pc:cxnChg>
        <pc:cxnChg chg="mod">
          <ac:chgData name="Fatima Pillosu" userId="a6295d4dc9e22643" providerId="LiveId" clId="{B303C878-8799-4007-876A-6617B70F571A}" dt="2020-12-01T11:07:53.290" v="3384" actId="1076"/>
          <ac:cxnSpMkLst>
            <pc:docMk/>
            <pc:sldMk cId="2969362105" sldId="256"/>
            <ac:cxnSpMk id="261" creationId="{EF48FB40-B818-4E9D-A8CB-F780267C7EED}"/>
          </ac:cxnSpMkLst>
        </pc:cxnChg>
        <pc:cxnChg chg="add del mod">
          <ac:chgData name="Fatima Pillosu" userId="a6295d4dc9e22643" providerId="LiveId" clId="{B303C878-8799-4007-876A-6617B70F571A}" dt="2020-12-01T12:45:21.654" v="4996"/>
          <ac:cxnSpMkLst>
            <pc:docMk/>
            <pc:sldMk cId="2969362105" sldId="256"/>
            <ac:cxnSpMk id="262" creationId="{951301A3-8919-4080-B882-C450C6CF540E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64" creationId="{1FF41559-BD00-4726-9E39-C00999B56896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67" creationId="{1B8CE2ED-77B5-4D4E-81C3-BE1E2D367806}"/>
          </ac:cxnSpMkLst>
        </pc:cxnChg>
        <pc:cxnChg chg="mod">
          <ac:chgData name="Fatima Pillosu" userId="a6295d4dc9e22643" providerId="LiveId" clId="{B303C878-8799-4007-876A-6617B70F571A}" dt="2020-12-01T11:06:25.226" v="3347" actId="14100"/>
          <ac:cxnSpMkLst>
            <pc:docMk/>
            <pc:sldMk cId="2969362105" sldId="256"/>
            <ac:cxnSpMk id="267" creationId="{AA7F6193-917F-4B26-AC1C-124981136B0B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71" creationId="{1A30078F-C4CD-469A-BEDC-10DE683F0F55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73" creationId="{7EE362E5-9911-4119-9A38-D1C910D204F0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76" creationId="{947FC0D4-B662-4219-8FB9-250F8043DFEF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79" creationId="{41C27A7F-DE9E-4451-8DCC-00FE36A28105}"/>
          </ac:cxnSpMkLst>
        </pc:cxnChg>
        <pc:cxnChg chg="add del mod">
          <ac:chgData name="Fatima Pillosu" userId="a6295d4dc9e22643" providerId="LiveId" clId="{B303C878-8799-4007-876A-6617B70F571A}" dt="2020-12-01T11:07:38.535" v="3382" actId="478"/>
          <ac:cxnSpMkLst>
            <pc:docMk/>
            <pc:sldMk cId="2969362105" sldId="256"/>
            <ac:cxnSpMk id="279" creationId="{76EA4D99-7C1F-4F1E-BF13-293A36123C6E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80" creationId="{9299990A-6370-4608-8C04-0B76BF19A629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82" creationId="{941F29D2-69D6-4D41-966E-8B657571843E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83" creationId="{750B615B-22C7-4A19-94A6-5B11F67254D0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84" creationId="{E719D227-991A-492B-89CC-5CC36E098948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84" creationId="{F190A940-27A0-40AD-B014-97F0CFE2D648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86" creationId="{B0AEFE78-E47C-4D49-8B40-A2A3615B31E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89" creationId="{878B6C05-2605-4BA7-8672-62158F356B45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90" creationId="{4C172158-B87E-404E-B7D5-7B0976468CF4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92" creationId="{C6736CA6-68F1-448F-A89C-B471B62BE48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4" creationId="{110D8C2E-1BBB-4524-BE86-C47112629CD5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94" creationId="{9C5AFBCE-A318-4F05-BA05-4FEBFF9EE885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95" creationId="{EBC3655F-6594-4C5E-B153-95243FD0258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6" creationId="{31B3EF32-CC2E-4EAA-B153-261AE5FEB37C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298" creationId="{162012AD-BB08-4D44-9FC5-61C14401F757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299" creationId="{617CDF27-8D02-41D6-82EC-BF0E57BA0B1B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301" creationId="{E8CDA24D-5ECE-43D7-A86D-70A08F8609FB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2" creationId="{92C97595-CC33-48E6-B237-4795CC28B807}"/>
          </ac:cxnSpMkLst>
        </pc:cxnChg>
        <pc:cxnChg chg="add del mod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4" creationId="{3DFFBC61-E141-433E-9F9E-899E8010E43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07" creationId="{D7AA7965-2CE8-4696-88CC-0F7D36E952AC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308" creationId="{978CC93A-5C8C-47A0-AAC2-BE127B046E39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309" creationId="{ADC1412A-3E87-4ABA-ABEE-E0A3B283540F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310" creationId="{1B7820F5-4B82-4A4C-A8EC-6D111BCCE8A4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1" creationId="{CB9B7219-BF41-4D76-A47C-37E02BEDB56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3" creationId="{B1E73C07-7EAE-4DB5-975E-567BA77D3929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6" creationId="{2727CA3D-A5C6-4CC4-A40C-3DA21D338CC6}"/>
          </ac:cxnSpMkLst>
        </pc:cxnChg>
        <pc:cxnChg chg="add mod">
          <ac:chgData name="Fatima Pillosu" userId="a6295d4dc9e22643" providerId="LiveId" clId="{B303C878-8799-4007-876A-6617B70F571A}" dt="2020-12-01T12:45:38.708" v="5002" actId="1035"/>
          <ac:cxnSpMkLst>
            <pc:docMk/>
            <pc:sldMk cId="2969362105" sldId="256"/>
            <ac:cxnSpMk id="317" creationId="{8371891C-C35F-4C45-862D-DF7D764031C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7" creationId="{F759C3A9-1E77-4D27-80B8-7D621ACF1CC8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18" creationId="{D78786D2-585F-42F3-B54F-014D651D963E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22" creationId="{78429B8B-DD53-4036-AE26-E073B00DE5B4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25" creationId="{3F7541C5-9665-4C84-B1F0-48C849EB48B4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31" creationId="{B32AA443-65BE-4E17-A914-82F737895D7D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37" creationId="{6034E4EB-F61D-4D15-B383-271B7940BD00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43" creationId="{C2DEA39A-F9C8-4A3A-B301-CA614A63A14F}"/>
          </ac:cxnSpMkLst>
        </pc:cxnChg>
        <pc:cxnChg chg="del mod topLvl">
          <ac:chgData name="Fatima Pillosu" userId="a6295d4dc9e22643" providerId="LiveId" clId="{B303C878-8799-4007-876A-6617B70F571A}" dt="2020-12-01T11:10:09.564" v="3469"/>
          <ac:cxnSpMkLst>
            <pc:docMk/>
            <pc:sldMk cId="2969362105" sldId="256"/>
            <ac:cxnSpMk id="347" creationId="{87103E41-567C-487F-A0A2-2F9CC850D31B}"/>
          </ac:cxnSpMkLst>
        </pc:cxnChg>
        <pc:cxnChg chg="add del mod">
          <ac:chgData name="Fatima Pillosu" userId="a6295d4dc9e22643" providerId="LiveId" clId="{B303C878-8799-4007-876A-6617B70F571A}" dt="2020-12-01T11:10:06.687" v="3468" actId="478"/>
          <ac:cxnSpMkLst>
            <pc:docMk/>
            <pc:sldMk cId="2969362105" sldId="256"/>
            <ac:cxnSpMk id="352" creationId="{9DE63BA1-F1C2-4B58-AC5E-6F9232C5E1F9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56" creationId="{B882B177-6E9B-4B57-B354-0DD8AD982E48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0" creationId="{1A870344-2D30-4130-A47E-36E289A4728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4" creationId="{4B6C4161-E806-49AF-98B3-490A4D0D0669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5" creationId="{51BE3B35-6862-4C0D-ABEE-50ADD9D88640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7" creationId="{8445EDDB-9BFB-4E3B-AF90-4CD64EC3EBD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69" creationId="{34703A40-D5C5-4D41-996B-EED96556EEB6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1" creationId="{5965F30C-07A6-4A47-86D8-42158387BEA1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3" creationId="{B5126858-9869-428F-A019-5EDE0B812B5C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6" creationId="{FA248341-85A3-4E7E-8DA6-382A1E1C0603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7" creationId="{9C639EF9-9633-4A43-AD9F-2B14AB9300D9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79" creationId="{BF8E1F53-6DE6-4004-A44E-80AC18F17D5C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0" creationId="{A8EEC424-D1E9-4A70-9F10-BEDC36E2E918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1" creationId="{71B4F3EF-F96D-4A6F-8FE0-B69F2DE3C8B3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4" creationId="{C7F22075-5712-4453-A625-DA17FBBACAD2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86" creationId="{63F6859F-0ED4-4D64-B116-4F4C9F8716B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0" creationId="{9FD05094-EA58-47F0-9FA9-A1A704768E9A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5" creationId="{B02DAA74-023E-4A84-857A-4F995A8DA17E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399" creationId="{D34F0EAC-B582-4B0F-B335-692F798C00B0}"/>
          </ac:cxnSpMkLst>
        </pc:cxnChg>
        <pc:cxnChg chg="add del mod">
          <ac:chgData name="Fatima Pillosu" userId="a6295d4dc9e22643" providerId="LiveId" clId="{B303C878-8799-4007-876A-6617B70F571A}" dt="2020-12-01T11:10:46.684" v="3477"/>
          <ac:cxnSpMkLst>
            <pc:docMk/>
            <pc:sldMk cId="2969362105" sldId="256"/>
            <ac:cxnSpMk id="402" creationId="{ADE8CE10-3824-41FF-8BE4-4DA19DDE7289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09" creationId="{657F2EF0-F56B-4BC0-B7A6-4B004CB99752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3" creationId="{9F760E53-1D20-4E25-9387-5AF6D47BD803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7" creationId="{0741C100-8BAD-436B-A0D5-17244327558F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18" creationId="{88AC468A-C99A-4BB3-8D83-B28A7801C850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0" creationId="{92C5A1DF-376E-4938-BB2F-5737D1611378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2" creationId="{068830EC-E4FD-44EA-B7C5-955ED05DBFCB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4" creationId="{623076BA-4D05-4C7A-BA4E-29213823CF3C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6" creationId="{A13F3FB0-7014-40A6-917A-A624666AAD0C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29" creationId="{E1E73D38-F419-457C-9835-AE1FA85CE5E6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0" creationId="{97D518C6-5012-457D-947B-ADE07D7A0AC0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2" creationId="{9FD46265-E5F7-45BC-84DB-509209040012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3" creationId="{EADE61F5-E751-42B6-9207-0B4319D6D7C9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4" creationId="{16954866-5D42-4525-AA63-37BB2DCA779E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7" creationId="{47671655-B41B-4AE0-9EDA-78C0C785FA73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39" creationId="{81452A6B-C24C-439C-8E49-55776A17C03B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43" creationId="{21C280AB-7116-429B-9CC4-82B0D21A1C54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48" creationId="{9FA6E3B3-E825-435B-BBE3-1380C7667F32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52" creationId="{6376AAB8-777A-4E18-A924-2038D33827FE}"/>
          </ac:cxnSpMkLst>
        </pc:cxnChg>
        <pc:cxnChg chg="add del mod">
          <ac:chgData name="Fatima Pillosu" userId="a6295d4dc9e22643" providerId="LiveId" clId="{B303C878-8799-4007-876A-6617B70F571A}" dt="2020-12-01T11:12:38.421" v="3514"/>
          <ac:cxnSpMkLst>
            <pc:docMk/>
            <pc:sldMk cId="2969362105" sldId="256"/>
            <ac:cxnSpMk id="455" creationId="{0FE290FB-0A64-4C2B-9923-D5EEA97E1D9F}"/>
          </ac:cxnSpMkLst>
        </pc:cxnChg>
        <pc:cxnChg chg="add del mod">
          <ac:chgData name="Fatima Pillosu" userId="a6295d4dc9e22643" providerId="LiveId" clId="{B303C878-8799-4007-876A-6617B70F571A}" dt="2020-12-01T11:12:33.293" v="3513" actId="478"/>
          <ac:cxnSpMkLst>
            <pc:docMk/>
            <pc:sldMk cId="2969362105" sldId="256"/>
            <ac:cxnSpMk id="466" creationId="{C8FB5BE7-9495-42E7-936B-16AD3973B8B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0" creationId="{51F5BF88-2A6F-4F3E-AE85-C0E6569146F2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4" creationId="{04EACEEB-8348-4C17-AB4A-441318E4109D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8" creationId="{E6250B49-ACF1-49C0-8883-F9E60A453752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79" creationId="{FBBF7044-169D-4C3F-A8D1-B758EFFFD0ED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1" creationId="{091A9F5F-3C3D-41F7-8B7E-D39897F9313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3" creationId="{6D77332A-69E4-4C7A-BE85-C461D5A67FB0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5" creationId="{A3599FE1-D120-4D9F-BBBE-63983A56FC0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87" creationId="{C895C5FC-A822-4909-A2F1-E7A2B1658BDC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0" creationId="{8C219BD9-EF60-4A30-90FE-04F4E7908B6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1" creationId="{DD2DF942-7D73-4146-A6B8-BF92E83A0901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3" creationId="{4C98944C-B553-4A28-B9D4-3E9336198066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4" creationId="{2462BE4C-3DFC-4ED7-A1B0-21072A226C37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5" creationId="{2FCD8B82-07DD-4BCC-A324-C77F0FAACC85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498" creationId="{A05892AB-AF86-430F-B9D6-056A0AEB392D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0" creationId="{2D3E2C3A-BDF8-4C4A-B93C-2ACF272C8709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4" creationId="{56B09A86-C2AD-4B51-B213-A72700387539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09" creationId="{55D957FC-37CD-4C19-9178-986D0423144B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13" creationId="{9E9EE7EF-5CE6-4F01-B969-6F01187AABF8}"/>
          </ac:cxnSpMkLst>
        </pc:cxnChg>
        <pc:cxnChg chg="add del mod">
          <ac:chgData name="Fatima Pillosu" userId="a6295d4dc9e22643" providerId="LiveId" clId="{B303C878-8799-4007-876A-6617B70F571A}" dt="2020-12-01T11:13:47.748" v="3534"/>
          <ac:cxnSpMkLst>
            <pc:docMk/>
            <pc:sldMk cId="2969362105" sldId="256"/>
            <ac:cxnSpMk id="516" creationId="{2F1AB452-AFFD-49D9-9289-0EB11F0D97EB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23" creationId="{7A3AB2D7-9E85-4703-A454-2ED68AFF40C2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27" creationId="{17869609-A981-4CB0-B182-48548DF3944A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1" creationId="{84487217-FCFB-4C9F-B9DA-7ADFC858BF2E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2" creationId="{3F391523-223C-4784-B2F0-1D2117806A57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4" creationId="{F7C18363-7770-4E98-A2F6-4075A3746D9C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6" creationId="{5D503A55-8B39-4C27-BF2F-7BB826F1ADE1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38" creationId="{F129B3B7-7393-4D90-A9F3-1ED6043DC980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0" creationId="{714AA67B-336B-4EBC-8DA3-7DAFF01340FD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3" creationId="{1678F9D2-29A9-414D-8EC8-4AD46B2D8FD7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4" creationId="{539E3D5E-0E6C-4A88-A9AB-50AE7FFED6DD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6" creationId="{96B1DD95-2480-4ECF-AB32-4646F8FE267C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7" creationId="{E8C98A69-FB4A-4F23-BE4C-9D748DD5ACE5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48" creationId="{7BDA55F8-BA11-48BD-BE99-E15EAB1BD8E6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1" creationId="{36B42209-23BF-4384-80E3-76282CFC6303}"/>
          </ac:cxnSpMkLst>
        </pc:cxnChg>
        <pc:cxnChg chg="add del mod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3" creationId="{E874036E-2393-4AFB-A3B0-63DC1EA5CB81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57" creationId="{362EEE29-FCBB-4D6D-BEE4-53F3156499FA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2" creationId="{1BCD51EC-4DFC-4D66-96A8-619E26CB5886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6" creationId="{0E811B19-E920-4467-86C3-02042FA54150}"/>
          </ac:cxnSpMkLst>
        </pc:cxnChg>
        <pc:cxnChg chg="add del">
          <ac:chgData name="Fatima Pillosu" userId="a6295d4dc9e22643" providerId="LiveId" clId="{B303C878-8799-4007-876A-6617B70F571A}" dt="2020-12-01T11:15:02.876" v="3542"/>
          <ac:cxnSpMkLst>
            <pc:docMk/>
            <pc:sldMk cId="2969362105" sldId="256"/>
            <ac:cxnSpMk id="569" creationId="{7CD57055-EB16-4317-8CA3-04D30C6577E7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77" creationId="{1CA82E0E-F755-49E0-ADD8-6D5413F9FC01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1" creationId="{26388AC3-08D5-4416-B020-37EBE40A7A71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5" creationId="{03DFA738-D9AE-46D0-AE66-D422ADB47267}"/>
          </ac:cxnSpMkLst>
        </pc:cxnChg>
        <pc:cxnChg chg="add del mod">
          <ac:chgData name="Fatima Pillosu" userId="a6295d4dc9e22643" providerId="LiveId" clId="{B303C878-8799-4007-876A-6617B70F571A}" dt="2020-12-01T11:36:52.257" v="3792" actId="478"/>
          <ac:cxnSpMkLst>
            <pc:docMk/>
            <pc:sldMk cId="2969362105" sldId="256"/>
            <ac:cxnSpMk id="586" creationId="{E87FB248-F35B-40B7-93A2-9ABF44316877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88" creationId="{B888D12A-5812-4562-A8CE-9F4FE518F87B}"/>
          </ac:cxnSpMkLst>
        </pc:cxnChg>
        <pc:cxnChg chg="add del mod">
          <ac:chgData name="Fatima Pillosu" userId="a6295d4dc9e22643" providerId="LiveId" clId="{B303C878-8799-4007-876A-6617B70F571A}" dt="2020-12-01T11:41:00.730" v="4029" actId="478"/>
          <ac:cxnSpMkLst>
            <pc:docMk/>
            <pc:sldMk cId="2969362105" sldId="256"/>
            <ac:cxnSpMk id="590" creationId="{4B48BA7A-98E2-4BDD-ABB6-D32684E53AE9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2" creationId="{9A66F212-2A74-4AB5-A7A1-4F6508CFF575}"/>
          </ac:cxnSpMkLst>
        </pc:cxnChg>
        <pc:cxnChg chg="add del mod">
          <ac:chgData name="Fatima Pillosu" userId="a6295d4dc9e22643" providerId="LiveId" clId="{B303C878-8799-4007-876A-6617B70F571A}" dt="2020-12-01T11:47:22.877" v="4104" actId="478"/>
          <ac:cxnSpMkLst>
            <pc:docMk/>
            <pc:sldMk cId="2969362105" sldId="256"/>
            <ac:cxnSpMk id="594" creationId="{F6BDEC79-1930-469F-8A45-B913DB197DC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7" creationId="{2E6EDF89-D8F7-49D9-807C-C713B73EFB1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598" creationId="{BC47A0B3-23F2-4F0F-9E81-E832AC8C531E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0" creationId="{0CB3533A-A1AE-4699-936A-EA326E9D5F12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1" creationId="{231868B6-FF42-443B-AFF1-5E847E526794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2" creationId="{45737033-1187-42CF-A380-C08B90C6B94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5" creationId="{78B012F1-43A3-4D36-B848-88E90FB3068C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07" creationId="{FAF2B897-22E9-453A-888F-E72AFEDF6A60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11" creationId="{74138311-BF8E-44A1-AF21-6D5873F5A6AA}"/>
          </ac:cxnSpMkLst>
        </pc:cxnChg>
        <pc:cxnChg chg="add del mod">
          <ac:chgData name="Fatima Pillosu" userId="a6295d4dc9e22643" providerId="LiveId" clId="{B303C878-8799-4007-876A-6617B70F571A}" dt="2020-12-01T11:32:14.863" v="3625" actId="478"/>
          <ac:cxnSpMkLst>
            <pc:docMk/>
            <pc:sldMk cId="2969362105" sldId="256"/>
            <ac:cxnSpMk id="616" creationId="{DE1491AB-4CFB-43F6-93C3-E82484D17237}"/>
          </ac:cxnSpMkLst>
        </pc:cxnChg>
        <pc:cxnChg chg="add del mod">
          <ac:chgData name="Fatima Pillosu" userId="a6295d4dc9e22643" providerId="LiveId" clId="{B303C878-8799-4007-876A-6617B70F571A}" dt="2020-12-01T11:45:36.499" v="4072" actId="478"/>
          <ac:cxnSpMkLst>
            <pc:docMk/>
            <pc:sldMk cId="2969362105" sldId="256"/>
            <ac:cxnSpMk id="620" creationId="{6C3DBF36-376F-43D2-9816-624CE250857B}"/>
          </ac:cxnSpMkLst>
        </pc:cxnChg>
        <pc:cxnChg chg="add del mod">
          <ac:chgData name="Fatima Pillosu" userId="a6295d4dc9e22643" providerId="LiveId" clId="{B303C878-8799-4007-876A-6617B70F571A}" dt="2020-12-01T12:08:26.520" v="4465"/>
          <ac:cxnSpMkLst>
            <pc:docMk/>
            <pc:sldMk cId="2969362105" sldId="256"/>
            <ac:cxnSpMk id="623" creationId="{27CE6032-B8C9-465B-8CC6-42FEF75965C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413" y="1172506"/>
            <a:ext cx="2860675" cy="2494268"/>
          </a:xfrm>
        </p:spPr>
        <p:txBody>
          <a:bodyPr anchor="b"/>
          <a:lstStyle>
            <a:lvl1pPr algn="ctr">
              <a:defRPr sz="22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688" y="3762963"/>
            <a:ext cx="2524125" cy="1729735"/>
          </a:xfrm>
        </p:spPr>
        <p:txBody>
          <a:bodyPr/>
          <a:lstStyle>
            <a:lvl1pPr marL="0" indent="0" algn="ctr">
              <a:buNone/>
              <a:defRPr sz="883"/>
            </a:lvl1pPr>
            <a:lvl2pPr marL="168295" indent="0" algn="ctr">
              <a:buNone/>
              <a:defRPr sz="736"/>
            </a:lvl2pPr>
            <a:lvl3pPr marL="336591" indent="0" algn="ctr">
              <a:buNone/>
              <a:defRPr sz="663"/>
            </a:lvl3pPr>
            <a:lvl4pPr marL="504886" indent="0" algn="ctr">
              <a:buNone/>
              <a:defRPr sz="589"/>
            </a:lvl4pPr>
            <a:lvl5pPr marL="673181" indent="0" algn="ctr">
              <a:buNone/>
              <a:defRPr sz="589"/>
            </a:lvl5pPr>
            <a:lvl6pPr marL="841477" indent="0" algn="ctr">
              <a:buNone/>
              <a:defRPr sz="589"/>
            </a:lvl6pPr>
            <a:lvl7pPr marL="1009772" indent="0" algn="ctr">
              <a:buNone/>
              <a:defRPr sz="589"/>
            </a:lvl7pPr>
            <a:lvl8pPr marL="1178067" indent="0" algn="ctr">
              <a:buNone/>
              <a:defRPr sz="589"/>
            </a:lvl8pPr>
            <a:lvl9pPr marL="1346363" indent="0" algn="ctr">
              <a:buNone/>
              <a:defRPr sz="5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99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73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08436" y="381437"/>
            <a:ext cx="725686" cy="6071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378" y="381437"/>
            <a:ext cx="2134989" cy="6071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64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85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625" y="1786124"/>
            <a:ext cx="2902744" cy="2980186"/>
          </a:xfrm>
        </p:spPr>
        <p:txBody>
          <a:bodyPr anchor="b"/>
          <a:lstStyle>
            <a:lvl1pPr>
              <a:defRPr sz="22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625" y="4794504"/>
            <a:ext cx="2902744" cy="1567209"/>
          </a:xfrm>
        </p:spPr>
        <p:txBody>
          <a:bodyPr/>
          <a:lstStyle>
            <a:lvl1pPr marL="0" indent="0">
              <a:buNone/>
              <a:defRPr sz="883">
                <a:solidFill>
                  <a:schemeClr val="tx1"/>
                </a:solidFill>
              </a:defRPr>
            </a:lvl1pPr>
            <a:lvl2pPr marL="168295" indent="0">
              <a:buNone/>
              <a:defRPr sz="736">
                <a:solidFill>
                  <a:schemeClr val="tx1">
                    <a:tint val="75000"/>
                  </a:schemeClr>
                </a:solidFill>
              </a:defRPr>
            </a:lvl2pPr>
            <a:lvl3pPr marL="336591" indent="0">
              <a:buNone/>
              <a:defRPr sz="663">
                <a:solidFill>
                  <a:schemeClr val="tx1">
                    <a:tint val="75000"/>
                  </a:schemeClr>
                </a:solidFill>
              </a:defRPr>
            </a:lvl3pPr>
            <a:lvl4pPr marL="504886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4pPr>
            <a:lvl5pPr marL="673181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5pPr>
            <a:lvl6pPr marL="841477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6pPr>
            <a:lvl7pPr marL="1009772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7pPr>
            <a:lvl8pPr marL="1178067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8pPr>
            <a:lvl9pPr marL="1346363" indent="0">
              <a:buNone/>
              <a:defRPr sz="5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29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378" y="1907187"/>
            <a:ext cx="1430338" cy="454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03784" y="1907187"/>
            <a:ext cx="1430338" cy="454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1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16" y="381439"/>
            <a:ext cx="2902744" cy="1384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817" y="1756271"/>
            <a:ext cx="1423764" cy="860721"/>
          </a:xfrm>
        </p:spPr>
        <p:txBody>
          <a:bodyPr anchor="b"/>
          <a:lstStyle>
            <a:lvl1pPr marL="0" indent="0">
              <a:buNone/>
              <a:defRPr sz="883" b="1"/>
            </a:lvl1pPr>
            <a:lvl2pPr marL="168295" indent="0">
              <a:buNone/>
              <a:defRPr sz="736" b="1"/>
            </a:lvl2pPr>
            <a:lvl3pPr marL="336591" indent="0">
              <a:buNone/>
              <a:defRPr sz="663" b="1"/>
            </a:lvl3pPr>
            <a:lvl4pPr marL="504886" indent="0">
              <a:buNone/>
              <a:defRPr sz="589" b="1"/>
            </a:lvl4pPr>
            <a:lvl5pPr marL="673181" indent="0">
              <a:buNone/>
              <a:defRPr sz="589" b="1"/>
            </a:lvl5pPr>
            <a:lvl6pPr marL="841477" indent="0">
              <a:buNone/>
              <a:defRPr sz="589" b="1"/>
            </a:lvl6pPr>
            <a:lvl7pPr marL="1009772" indent="0">
              <a:buNone/>
              <a:defRPr sz="589" b="1"/>
            </a:lvl7pPr>
            <a:lvl8pPr marL="1178067" indent="0">
              <a:buNone/>
              <a:defRPr sz="589" b="1"/>
            </a:lvl8pPr>
            <a:lvl9pPr marL="1346363" indent="0">
              <a:buNone/>
              <a:defRPr sz="5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817" y="2616992"/>
            <a:ext cx="1423764" cy="3849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03784" y="1756271"/>
            <a:ext cx="1430776" cy="860721"/>
          </a:xfrm>
        </p:spPr>
        <p:txBody>
          <a:bodyPr anchor="b"/>
          <a:lstStyle>
            <a:lvl1pPr marL="0" indent="0">
              <a:buNone/>
              <a:defRPr sz="883" b="1"/>
            </a:lvl1pPr>
            <a:lvl2pPr marL="168295" indent="0">
              <a:buNone/>
              <a:defRPr sz="736" b="1"/>
            </a:lvl2pPr>
            <a:lvl3pPr marL="336591" indent="0">
              <a:buNone/>
              <a:defRPr sz="663" b="1"/>
            </a:lvl3pPr>
            <a:lvl4pPr marL="504886" indent="0">
              <a:buNone/>
              <a:defRPr sz="589" b="1"/>
            </a:lvl4pPr>
            <a:lvl5pPr marL="673181" indent="0">
              <a:buNone/>
              <a:defRPr sz="589" b="1"/>
            </a:lvl5pPr>
            <a:lvl6pPr marL="841477" indent="0">
              <a:buNone/>
              <a:defRPr sz="589" b="1"/>
            </a:lvl6pPr>
            <a:lvl7pPr marL="1009772" indent="0">
              <a:buNone/>
              <a:defRPr sz="589" b="1"/>
            </a:lvl7pPr>
            <a:lvl8pPr marL="1178067" indent="0">
              <a:buNone/>
              <a:defRPr sz="589" b="1"/>
            </a:lvl8pPr>
            <a:lvl9pPr marL="1346363" indent="0">
              <a:buNone/>
              <a:defRPr sz="5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03784" y="2616992"/>
            <a:ext cx="1430776" cy="3849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174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702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43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17" y="477626"/>
            <a:ext cx="1085461" cy="1671691"/>
          </a:xfrm>
        </p:spPr>
        <p:txBody>
          <a:bodyPr anchor="b"/>
          <a:lstStyle>
            <a:lvl1pPr>
              <a:defRPr sz="11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776" y="1031541"/>
            <a:ext cx="1703784" cy="5091359"/>
          </a:xfrm>
        </p:spPr>
        <p:txBody>
          <a:bodyPr/>
          <a:lstStyle>
            <a:lvl1pPr>
              <a:defRPr sz="1178"/>
            </a:lvl1pPr>
            <a:lvl2pPr>
              <a:defRPr sz="1031"/>
            </a:lvl2pPr>
            <a:lvl3pPr>
              <a:defRPr sz="883"/>
            </a:lvl3pPr>
            <a:lvl4pPr>
              <a:defRPr sz="736"/>
            </a:lvl4pPr>
            <a:lvl5pPr>
              <a:defRPr sz="736"/>
            </a:lvl5pPr>
            <a:lvl6pPr>
              <a:defRPr sz="736"/>
            </a:lvl6pPr>
            <a:lvl7pPr>
              <a:defRPr sz="736"/>
            </a:lvl7pPr>
            <a:lvl8pPr>
              <a:defRPr sz="736"/>
            </a:lvl8pPr>
            <a:lvl9pPr>
              <a:defRPr sz="7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817" y="2149316"/>
            <a:ext cx="1085461" cy="3981875"/>
          </a:xfrm>
        </p:spPr>
        <p:txBody>
          <a:bodyPr/>
          <a:lstStyle>
            <a:lvl1pPr marL="0" indent="0">
              <a:buNone/>
              <a:defRPr sz="589"/>
            </a:lvl1pPr>
            <a:lvl2pPr marL="168295" indent="0">
              <a:buNone/>
              <a:defRPr sz="515"/>
            </a:lvl2pPr>
            <a:lvl3pPr marL="336591" indent="0">
              <a:buNone/>
              <a:defRPr sz="442"/>
            </a:lvl3pPr>
            <a:lvl4pPr marL="504886" indent="0">
              <a:buNone/>
              <a:defRPr sz="368"/>
            </a:lvl4pPr>
            <a:lvl5pPr marL="673181" indent="0">
              <a:buNone/>
              <a:defRPr sz="368"/>
            </a:lvl5pPr>
            <a:lvl6pPr marL="841477" indent="0">
              <a:buNone/>
              <a:defRPr sz="368"/>
            </a:lvl6pPr>
            <a:lvl7pPr marL="1009772" indent="0">
              <a:buNone/>
              <a:defRPr sz="368"/>
            </a:lvl7pPr>
            <a:lvl8pPr marL="1178067" indent="0">
              <a:buNone/>
              <a:defRPr sz="368"/>
            </a:lvl8pPr>
            <a:lvl9pPr marL="1346363" indent="0">
              <a:buNone/>
              <a:defRPr sz="3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527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817" y="477626"/>
            <a:ext cx="1085461" cy="1671691"/>
          </a:xfrm>
        </p:spPr>
        <p:txBody>
          <a:bodyPr anchor="b"/>
          <a:lstStyle>
            <a:lvl1pPr>
              <a:defRPr sz="11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30776" y="1031541"/>
            <a:ext cx="1703784" cy="5091359"/>
          </a:xfrm>
        </p:spPr>
        <p:txBody>
          <a:bodyPr anchor="t"/>
          <a:lstStyle>
            <a:lvl1pPr marL="0" indent="0">
              <a:buNone/>
              <a:defRPr sz="1178"/>
            </a:lvl1pPr>
            <a:lvl2pPr marL="168295" indent="0">
              <a:buNone/>
              <a:defRPr sz="1031"/>
            </a:lvl2pPr>
            <a:lvl3pPr marL="336591" indent="0">
              <a:buNone/>
              <a:defRPr sz="883"/>
            </a:lvl3pPr>
            <a:lvl4pPr marL="504886" indent="0">
              <a:buNone/>
              <a:defRPr sz="736"/>
            </a:lvl4pPr>
            <a:lvl5pPr marL="673181" indent="0">
              <a:buNone/>
              <a:defRPr sz="736"/>
            </a:lvl5pPr>
            <a:lvl6pPr marL="841477" indent="0">
              <a:buNone/>
              <a:defRPr sz="736"/>
            </a:lvl6pPr>
            <a:lvl7pPr marL="1009772" indent="0">
              <a:buNone/>
              <a:defRPr sz="736"/>
            </a:lvl7pPr>
            <a:lvl8pPr marL="1178067" indent="0">
              <a:buNone/>
              <a:defRPr sz="736"/>
            </a:lvl8pPr>
            <a:lvl9pPr marL="1346363" indent="0">
              <a:buNone/>
              <a:defRPr sz="7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1817" y="2149316"/>
            <a:ext cx="1085461" cy="3981875"/>
          </a:xfrm>
        </p:spPr>
        <p:txBody>
          <a:bodyPr/>
          <a:lstStyle>
            <a:lvl1pPr marL="0" indent="0">
              <a:buNone/>
              <a:defRPr sz="589"/>
            </a:lvl1pPr>
            <a:lvl2pPr marL="168295" indent="0">
              <a:buNone/>
              <a:defRPr sz="515"/>
            </a:lvl2pPr>
            <a:lvl3pPr marL="336591" indent="0">
              <a:buNone/>
              <a:defRPr sz="442"/>
            </a:lvl3pPr>
            <a:lvl4pPr marL="504886" indent="0">
              <a:buNone/>
              <a:defRPr sz="368"/>
            </a:lvl4pPr>
            <a:lvl5pPr marL="673181" indent="0">
              <a:buNone/>
              <a:defRPr sz="368"/>
            </a:lvl5pPr>
            <a:lvl6pPr marL="841477" indent="0">
              <a:buNone/>
              <a:defRPr sz="368"/>
            </a:lvl6pPr>
            <a:lvl7pPr marL="1009772" indent="0">
              <a:buNone/>
              <a:defRPr sz="368"/>
            </a:lvl7pPr>
            <a:lvl8pPr marL="1178067" indent="0">
              <a:buNone/>
              <a:defRPr sz="368"/>
            </a:lvl8pPr>
            <a:lvl9pPr marL="1346363" indent="0">
              <a:buNone/>
              <a:defRPr sz="3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30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1378" y="381439"/>
            <a:ext cx="2902744" cy="1384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378" y="1907187"/>
            <a:ext cx="2902744" cy="454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1378" y="6640328"/>
            <a:ext cx="757238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98564-FF97-402E-A2A0-52C33396791A}" type="datetimeFigureOut">
              <a:rPr lang="en-GB" smtClean="0"/>
              <a:t>01/12/2020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822" y="6640328"/>
            <a:ext cx="1135856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76884" y="6640328"/>
            <a:ext cx="757238" cy="3814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46BA-F67B-4BEE-89D2-E4A12C7C2C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53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36591" rtl="0" eaLnBrk="1" latinLnBrk="0" hangingPunct="1">
        <a:lnSpc>
          <a:spcPct val="90000"/>
        </a:lnSpc>
        <a:spcBef>
          <a:spcPct val="0"/>
        </a:spcBef>
        <a:buNone/>
        <a:defRPr sz="1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4148" indent="-84148" algn="l" defTabSz="336591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031" kern="1200">
          <a:solidFill>
            <a:schemeClr val="tx1"/>
          </a:solidFill>
          <a:latin typeface="+mn-lt"/>
          <a:ea typeface="+mn-ea"/>
          <a:cs typeface="+mn-cs"/>
        </a:defRPr>
      </a:lvl1pPr>
      <a:lvl2pPr marL="252443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3" kern="1200">
          <a:solidFill>
            <a:schemeClr val="tx1"/>
          </a:solidFill>
          <a:latin typeface="+mn-lt"/>
          <a:ea typeface="+mn-ea"/>
          <a:cs typeface="+mn-cs"/>
        </a:defRPr>
      </a:lvl2pPr>
      <a:lvl3pPr marL="420738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6" kern="1200">
          <a:solidFill>
            <a:schemeClr val="tx1"/>
          </a:solidFill>
          <a:latin typeface="+mn-lt"/>
          <a:ea typeface="+mn-ea"/>
          <a:cs typeface="+mn-cs"/>
        </a:defRPr>
      </a:lvl3pPr>
      <a:lvl4pPr marL="589034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4pPr>
      <a:lvl5pPr marL="757329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5pPr>
      <a:lvl6pPr marL="925624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6pPr>
      <a:lvl7pPr marL="1093920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7pPr>
      <a:lvl8pPr marL="1262215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8pPr>
      <a:lvl9pPr marL="1430510" indent="-84148" algn="l" defTabSz="33659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1pPr>
      <a:lvl2pPr marL="168295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2pPr>
      <a:lvl3pPr marL="336591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3pPr>
      <a:lvl4pPr marL="504886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4pPr>
      <a:lvl5pPr marL="673181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5pPr>
      <a:lvl6pPr marL="841477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6pPr>
      <a:lvl7pPr marL="1009772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7pPr>
      <a:lvl8pPr marL="1178067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8pPr>
      <a:lvl9pPr marL="1346363" algn="l" defTabSz="336591" rtl="0" eaLnBrk="1" latinLnBrk="0" hangingPunct="1">
        <a:defRPr sz="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1FF41559-BD00-4726-9E39-C00999B56896}"/>
              </a:ext>
            </a:extLst>
          </p:cNvPr>
          <p:cNvCxnSpPr>
            <a:cxnSpLocks/>
            <a:endCxn id="266" idx="3"/>
          </p:cNvCxnSpPr>
          <p:nvPr/>
        </p:nvCxnSpPr>
        <p:spPr>
          <a:xfrm flipH="1" flipV="1">
            <a:off x="545349" y="314958"/>
            <a:ext cx="391553" cy="178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>
            <a:extLst>
              <a:ext uri="{FF2B5EF4-FFF2-40B4-BE49-F238E27FC236}">
                <a16:creationId xmlns:a16="http://schemas.microsoft.com/office/drawing/2014/main" id="{BBCEC9F5-2E46-45F5-B8F8-AE181445FC3D}"/>
              </a:ext>
            </a:extLst>
          </p:cNvPr>
          <p:cNvSpPr/>
          <p:nvPr/>
        </p:nvSpPr>
        <p:spPr>
          <a:xfrm rot="16200000">
            <a:off x="464997" y="242477"/>
            <a:ext cx="633446" cy="158210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MAYBE YES</a:t>
            </a: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74524FB7-856F-4C68-B76A-52A55DE02741}"/>
              </a:ext>
            </a:extLst>
          </p:cNvPr>
          <p:cNvSpPr/>
          <p:nvPr/>
        </p:nvSpPr>
        <p:spPr>
          <a:xfrm>
            <a:off x="19455" y="87820"/>
            <a:ext cx="525894" cy="45427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further actions would be needed 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1B8CE2ED-77B5-4D4E-81C3-BE1E2D367806}"/>
              </a:ext>
            </a:extLst>
          </p:cNvPr>
          <p:cNvCxnSpPr>
            <a:cxnSpLocks/>
            <a:stCxn id="288" idx="2"/>
            <a:endCxn id="269" idx="0"/>
          </p:cNvCxnSpPr>
          <p:nvPr/>
        </p:nvCxnSpPr>
        <p:spPr>
          <a:xfrm flipH="1">
            <a:off x="2105404" y="597744"/>
            <a:ext cx="14" cy="34446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40DD6A86-7650-443F-B5F1-A476F5D869D5}"/>
              </a:ext>
            </a:extLst>
          </p:cNvPr>
          <p:cNvSpPr/>
          <p:nvPr/>
        </p:nvSpPr>
        <p:spPr>
          <a:xfrm>
            <a:off x="1775626" y="669613"/>
            <a:ext cx="659582" cy="141172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MAYBE NOT</a:t>
            </a:r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68B2D5C7-6A30-482F-BC56-8ADB33C2642C}"/>
              </a:ext>
            </a:extLst>
          </p:cNvPr>
          <p:cNvSpPr/>
          <p:nvPr/>
        </p:nvSpPr>
        <p:spPr>
          <a:xfrm>
            <a:off x="1449124" y="942204"/>
            <a:ext cx="1312559" cy="23222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Experiment Starts</a:t>
            </a:r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58F7A73A-0E22-45E5-9EF0-FC0C44A2D98B}"/>
              </a:ext>
            </a:extLst>
          </p:cNvPr>
          <p:cNvSpPr/>
          <p:nvPr/>
        </p:nvSpPr>
        <p:spPr>
          <a:xfrm>
            <a:off x="934230" y="1353140"/>
            <a:ext cx="2340000" cy="250357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volunteers to test ecPoint forecasts in their operational environment (IMN &amp; OMSZ joined the experiment)</a:t>
            </a:r>
          </a:p>
        </p:txBody>
      </p: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1A30078F-C4CD-469A-BEDC-10DE683F0F55}"/>
              </a:ext>
            </a:extLst>
          </p:cNvPr>
          <p:cNvCxnSpPr>
            <a:cxnSpLocks/>
            <a:stCxn id="269" idx="2"/>
            <a:endCxn id="270" idx="0"/>
          </p:cNvCxnSpPr>
          <p:nvPr/>
        </p:nvCxnSpPr>
        <p:spPr>
          <a:xfrm flipH="1">
            <a:off x="2104230" y="1174433"/>
            <a:ext cx="1174" cy="178707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CE200B3C-FC65-4245-82B5-9E23715ADD96}"/>
              </a:ext>
            </a:extLst>
          </p:cNvPr>
          <p:cNvSpPr/>
          <p:nvPr/>
        </p:nvSpPr>
        <p:spPr>
          <a:xfrm>
            <a:off x="934230" y="1787908"/>
            <a:ext cx="2340000" cy="126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training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7EE362E5-9911-4119-9A38-D1C910D204F0}"/>
              </a:ext>
            </a:extLst>
          </p:cNvPr>
          <p:cNvCxnSpPr>
            <a:cxnSpLocks/>
            <a:stCxn id="291" idx="2"/>
            <a:endCxn id="274" idx="0"/>
          </p:cNvCxnSpPr>
          <p:nvPr/>
        </p:nvCxnSpPr>
        <p:spPr>
          <a:xfrm>
            <a:off x="2104230" y="2333295"/>
            <a:ext cx="0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9FBD6828-15C3-4E4B-A176-6D4A43ED0DAE}"/>
              </a:ext>
            </a:extLst>
          </p:cNvPr>
          <p:cNvSpPr/>
          <p:nvPr/>
        </p:nvSpPr>
        <p:spPr>
          <a:xfrm>
            <a:off x="934230" y="2532045"/>
            <a:ext cx="2340000" cy="252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Submission of a report that summarizes the evaluation of ecPoint forecasts performance</a:t>
            </a:r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A2AEB448-4F6C-4193-AC6F-0230FC209869}"/>
              </a:ext>
            </a:extLst>
          </p:cNvPr>
          <p:cNvSpPr/>
          <p:nvPr/>
        </p:nvSpPr>
        <p:spPr>
          <a:xfrm>
            <a:off x="934230" y="2964093"/>
            <a:ext cx="2340000" cy="126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the independent evaluation of ecPoint forecasts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947FC0D4-B662-4219-8FB9-250F8043DFEF}"/>
              </a:ext>
            </a:extLst>
          </p:cNvPr>
          <p:cNvCxnSpPr>
            <a:cxnSpLocks/>
            <a:stCxn id="275" idx="2"/>
          </p:cNvCxnSpPr>
          <p:nvPr/>
        </p:nvCxnSpPr>
        <p:spPr>
          <a:xfrm>
            <a:off x="2104230" y="3090093"/>
            <a:ext cx="0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8EA89C0C-4B16-49CC-BEB9-1B5C18494F32}"/>
              </a:ext>
            </a:extLst>
          </p:cNvPr>
          <p:cNvSpPr/>
          <p:nvPr/>
        </p:nvSpPr>
        <p:spPr>
          <a:xfrm>
            <a:off x="934231" y="4164173"/>
            <a:ext cx="2342364" cy="357353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discussions with forecasters to analyses why the training provided is not good enough to apply ecPoint forecasts effectively in an operational environment</a:t>
            </a:r>
          </a:p>
        </p:txBody>
      </p:sp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id="{DE1E4121-36A0-4C0A-80D0-D2DED433F7D4}"/>
              </a:ext>
            </a:extLst>
          </p:cNvPr>
          <p:cNvSpPr/>
          <p:nvPr/>
        </p:nvSpPr>
        <p:spPr>
          <a:xfrm>
            <a:off x="934230" y="4698365"/>
            <a:ext cx="2344821" cy="25200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Formulation of a new strategy to communicate ecPoint forecasts more effectively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41C27A7F-DE9E-4451-8DCC-00FE36A28105}"/>
              </a:ext>
            </a:extLst>
          </p:cNvPr>
          <p:cNvCxnSpPr>
            <a:cxnSpLocks/>
            <a:stCxn id="277" idx="2"/>
            <a:endCxn id="278" idx="0"/>
          </p:cNvCxnSpPr>
          <p:nvPr/>
        </p:nvCxnSpPr>
        <p:spPr>
          <a:xfrm>
            <a:off x="2105413" y="4521526"/>
            <a:ext cx="1228" cy="176839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9299990A-6370-4608-8C04-0B76BF19A629}"/>
              </a:ext>
            </a:extLst>
          </p:cNvPr>
          <p:cNvCxnSpPr>
            <a:cxnSpLocks/>
            <a:stCxn id="278" idx="2"/>
            <a:endCxn id="281" idx="0"/>
          </p:cNvCxnSpPr>
          <p:nvPr/>
        </p:nvCxnSpPr>
        <p:spPr>
          <a:xfrm>
            <a:off x="2106641" y="4950365"/>
            <a:ext cx="0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51204AA6-6310-4D69-A312-88F495253301}"/>
              </a:ext>
            </a:extLst>
          </p:cNvPr>
          <p:cNvSpPr/>
          <p:nvPr/>
        </p:nvSpPr>
        <p:spPr>
          <a:xfrm>
            <a:off x="942690" y="5140000"/>
            <a:ext cx="2339999" cy="336914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 of the cases proposed by IMN and OMSZ under the revised training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941F29D2-69D6-4D41-966E-8B657571843E}"/>
              </a:ext>
            </a:extLst>
          </p:cNvPr>
          <p:cNvCxnSpPr>
            <a:cxnSpLocks/>
            <a:endCxn id="277" idx="1"/>
          </p:cNvCxnSpPr>
          <p:nvPr/>
        </p:nvCxnSpPr>
        <p:spPr>
          <a:xfrm>
            <a:off x="504983" y="4342850"/>
            <a:ext cx="429248" cy="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750B615B-22C7-4A19-94A6-5B11F67254D0}"/>
              </a:ext>
            </a:extLst>
          </p:cNvPr>
          <p:cNvCxnSpPr>
            <a:cxnSpLocks/>
          </p:cNvCxnSpPr>
          <p:nvPr/>
        </p:nvCxnSpPr>
        <p:spPr>
          <a:xfrm>
            <a:off x="508020" y="5941191"/>
            <a:ext cx="429371" cy="0"/>
          </a:xfrm>
          <a:prstGeom prst="line">
            <a:avLst/>
          </a:prstGeom>
          <a:ln>
            <a:solidFill>
              <a:srgbClr val="7878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F190A940-27A0-40AD-B014-97F0CFE2D648}"/>
              </a:ext>
            </a:extLst>
          </p:cNvPr>
          <p:cNvCxnSpPr>
            <a:cxnSpLocks/>
          </p:cNvCxnSpPr>
          <p:nvPr/>
        </p:nvCxnSpPr>
        <p:spPr>
          <a:xfrm flipH="1">
            <a:off x="504983" y="4342850"/>
            <a:ext cx="3037" cy="1598341"/>
          </a:xfrm>
          <a:prstGeom prst="line">
            <a:avLst/>
          </a:prstGeom>
          <a:ln>
            <a:solidFill>
              <a:srgbClr val="78787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Parallelogram 284">
            <a:extLst>
              <a:ext uri="{FF2B5EF4-FFF2-40B4-BE49-F238E27FC236}">
                <a16:creationId xmlns:a16="http://schemas.microsoft.com/office/drawing/2014/main" id="{5E2021D7-22E2-4BB7-AC1C-FE3879EC5BFD}"/>
              </a:ext>
            </a:extLst>
          </p:cNvPr>
          <p:cNvSpPr/>
          <p:nvPr/>
        </p:nvSpPr>
        <p:spPr>
          <a:xfrm>
            <a:off x="1444410" y="6511772"/>
            <a:ext cx="1312559" cy="275682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Revised ecPoint guidelines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B0AEFE78-E47C-4D49-8B40-A2A3615B31ED}"/>
              </a:ext>
            </a:extLst>
          </p:cNvPr>
          <p:cNvCxnSpPr>
            <a:cxnSpLocks/>
          </p:cNvCxnSpPr>
          <p:nvPr/>
        </p:nvCxnSpPr>
        <p:spPr>
          <a:xfrm>
            <a:off x="2119362" y="6222237"/>
            <a:ext cx="3539" cy="289535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>
            <a:extLst>
              <a:ext uri="{FF2B5EF4-FFF2-40B4-BE49-F238E27FC236}">
                <a16:creationId xmlns:a16="http://schemas.microsoft.com/office/drawing/2014/main" id="{59931251-638B-4D5B-A531-0EB51EB7A28A}"/>
              </a:ext>
            </a:extLst>
          </p:cNvPr>
          <p:cNvSpPr/>
          <p:nvPr/>
        </p:nvSpPr>
        <p:spPr>
          <a:xfrm>
            <a:off x="1963122" y="6260443"/>
            <a:ext cx="339160" cy="149676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288" name="Diamond 287">
            <a:extLst>
              <a:ext uri="{FF2B5EF4-FFF2-40B4-BE49-F238E27FC236}">
                <a16:creationId xmlns:a16="http://schemas.microsoft.com/office/drawing/2014/main" id="{39E1C81E-A68E-4CEB-9CF9-CBB38E1EAB9B}"/>
              </a:ext>
            </a:extLst>
          </p:cNvPr>
          <p:cNvSpPr/>
          <p:nvPr/>
        </p:nvSpPr>
        <p:spPr>
          <a:xfrm>
            <a:off x="934236" y="32528"/>
            <a:ext cx="2342364" cy="565216"/>
          </a:xfrm>
          <a:prstGeom prst="diamond">
            <a:avLst/>
          </a:prstGeom>
          <a:solidFill>
            <a:srgbClr val="FFDF57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44568DC1-CD15-46E3-87EA-EE4DF9225733}"/>
              </a:ext>
            </a:extLst>
          </p:cNvPr>
          <p:cNvSpPr/>
          <p:nvPr/>
        </p:nvSpPr>
        <p:spPr>
          <a:xfrm>
            <a:off x="1348946" y="-241563"/>
            <a:ext cx="1512943" cy="11662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traditional training for PEFs be effectively applied also for ecPoint forecasts?</a:t>
            </a: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4C172158-B87E-404E-B7D5-7B0976468CF4}"/>
              </a:ext>
            </a:extLst>
          </p:cNvPr>
          <p:cNvCxnSpPr>
            <a:cxnSpLocks/>
            <a:stCxn id="270" idx="2"/>
            <a:endCxn id="272" idx="0"/>
          </p:cNvCxnSpPr>
          <p:nvPr/>
        </p:nvCxnSpPr>
        <p:spPr>
          <a:xfrm>
            <a:off x="2104230" y="1603497"/>
            <a:ext cx="0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EF5A0844-CEAE-44E8-8196-AC0841D0F512}"/>
              </a:ext>
            </a:extLst>
          </p:cNvPr>
          <p:cNvSpPr/>
          <p:nvPr/>
        </p:nvSpPr>
        <p:spPr>
          <a:xfrm>
            <a:off x="934230" y="2082861"/>
            <a:ext cx="2340000" cy="250434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over a 1-year period of ecPoint-Rainfall to predicting extreme localized events operational environments</a:t>
            </a:r>
          </a:p>
        </p:txBody>
      </p: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C6736CA6-68F1-448F-A89C-B471B62BE487}"/>
              </a:ext>
            </a:extLst>
          </p:cNvPr>
          <p:cNvCxnSpPr>
            <a:cxnSpLocks/>
            <a:stCxn id="281" idx="2"/>
          </p:cNvCxnSpPr>
          <p:nvPr/>
        </p:nvCxnSpPr>
        <p:spPr>
          <a:xfrm>
            <a:off x="2112690" y="5476914"/>
            <a:ext cx="0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741A75E-2684-4285-A509-E6300CDB9DB5}"/>
              </a:ext>
            </a:extLst>
          </p:cNvPr>
          <p:cNvSpPr/>
          <p:nvPr/>
        </p:nvSpPr>
        <p:spPr>
          <a:xfrm>
            <a:off x="860825" y="1987198"/>
            <a:ext cx="2462400" cy="830646"/>
          </a:xfrm>
          <a:prstGeom prst="rect">
            <a:avLst/>
          </a:prstGeom>
          <a:noFill/>
          <a:ln w="28575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9C5AFBCE-A318-4F05-BA05-4FEBFF9EE885}"/>
              </a:ext>
            </a:extLst>
          </p:cNvPr>
          <p:cNvCxnSpPr>
            <a:cxnSpLocks/>
            <a:stCxn id="272" idx="2"/>
            <a:endCxn id="291" idx="0"/>
          </p:cNvCxnSpPr>
          <p:nvPr/>
        </p:nvCxnSpPr>
        <p:spPr>
          <a:xfrm>
            <a:off x="2104230" y="1913907"/>
            <a:ext cx="0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EBC3655F-6594-4C5E-B153-95243FD02587}"/>
              </a:ext>
            </a:extLst>
          </p:cNvPr>
          <p:cNvCxnSpPr>
            <a:cxnSpLocks/>
            <a:stCxn id="274" idx="2"/>
            <a:endCxn id="275" idx="0"/>
          </p:cNvCxnSpPr>
          <p:nvPr/>
        </p:nvCxnSpPr>
        <p:spPr>
          <a:xfrm>
            <a:off x="2104230" y="2784045"/>
            <a:ext cx="0" cy="180048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>
            <a:extLst>
              <a:ext uri="{FF2B5EF4-FFF2-40B4-BE49-F238E27FC236}">
                <a16:creationId xmlns:a16="http://schemas.microsoft.com/office/drawing/2014/main" id="{E3000998-2486-4D2B-8D55-8590EBA9C3C6}"/>
              </a:ext>
            </a:extLst>
          </p:cNvPr>
          <p:cNvSpPr/>
          <p:nvPr/>
        </p:nvSpPr>
        <p:spPr>
          <a:xfrm>
            <a:off x="860825" y="1666802"/>
            <a:ext cx="2462400" cy="288080"/>
          </a:xfrm>
          <a:prstGeom prst="rect">
            <a:avLst/>
          </a:prstGeom>
          <a:noFill/>
          <a:ln w="28575">
            <a:solidFill>
              <a:srgbClr val="00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213E6AAA-91CD-49FD-AFFE-16BCD14145CC}"/>
              </a:ext>
            </a:extLst>
          </p:cNvPr>
          <p:cNvSpPr/>
          <p:nvPr/>
        </p:nvSpPr>
        <p:spPr>
          <a:xfrm>
            <a:off x="860825" y="2852715"/>
            <a:ext cx="2462400" cy="269587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162012AD-BB08-4D44-9FC5-61C14401F757}"/>
              </a:ext>
            </a:extLst>
          </p:cNvPr>
          <p:cNvCxnSpPr>
            <a:cxnSpLocks/>
          </p:cNvCxnSpPr>
          <p:nvPr/>
        </p:nvCxnSpPr>
        <p:spPr>
          <a:xfrm flipH="1" flipV="1">
            <a:off x="540255" y="3548947"/>
            <a:ext cx="398159" cy="2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tangle 298">
            <a:extLst>
              <a:ext uri="{FF2B5EF4-FFF2-40B4-BE49-F238E27FC236}">
                <a16:creationId xmlns:a16="http://schemas.microsoft.com/office/drawing/2014/main" id="{F288CE0E-4305-4ED5-8C12-7025D6988D29}"/>
              </a:ext>
            </a:extLst>
          </p:cNvPr>
          <p:cNvSpPr/>
          <p:nvPr/>
        </p:nvSpPr>
        <p:spPr>
          <a:xfrm rot="16200000">
            <a:off x="580250" y="3477910"/>
            <a:ext cx="381075" cy="156565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300" name="Rectangle: Rounded Corners 299">
            <a:extLst>
              <a:ext uri="{FF2B5EF4-FFF2-40B4-BE49-F238E27FC236}">
                <a16:creationId xmlns:a16="http://schemas.microsoft.com/office/drawing/2014/main" id="{BE8BCFD1-0565-4726-926E-EB852550DD67}"/>
              </a:ext>
            </a:extLst>
          </p:cNvPr>
          <p:cNvSpPr/>
          <p:nvPr/>
        </p:nvSpPr>
        <p:spPr>
          <a:xfrm>
            <a:off x="19455" y="3343275"/>
            <a:ext cx="520800" cy="387201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further actions needed </a:t>
            </a:r>
          </a:p>
        </p:txBody>
      </p: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E8CDA24D-5ECE-43D7-A86D-70A08F8609FB}"/>
              </a:ext>
            </a:extLst>
          </p:cNvPr>
          <p:cNvCxnSpPr>
            <a:cxnSpLocks/>
            <a:endCxn id="277" idx="0"/>
          </p:cNvCxnSpPr>
          <p:nvPr/>
        </p:nvCxnSpPr>
        <p:spPr>
          <a:xfrm flipH="1">
            <a:off x="2105413" y="3836907"/>
            <a:ext cx="7280" cy="327266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tangle 301">
            <a:extLst>
              <a:ext uri="{FF2B5EF4-FFF2-40B4-BE49-F238E27FC236}">
                <a16:creationId xmlns:a16="http://schemas.microsoft.com/office/drawing/2014/main" id="{D475A319-3FD8-42E1-92AA-B86C5CF7D331}"/>
              </a:ext>
            </a:extLst>
          </p:cNvPr>
          <p:cNvSpPr/>
          <p:nvPr/>
        </p:nvSpPr>
        <p:spPr>
          <a:xfrm>
            <a:off x="1963122" y="3884662"/>
            <a:ext cx="312475" cy="128568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CD0A760-B455-426E-92D3-424CFEB9061A}"/>
              </a:ext>
            </a:extLst>
          </p:cNvPr>
          <p:cNvSpPr/>
          <p:nvPr/>
        </p:nvSpPr>
        <p:spPr>
          <a:xfrm>
            <a:off x="860825" y="4051309"/>
            <a:ext cx="2462400" cy="1486597"/>
          </a:xfrm>
          <a:prstGeom prst="rect">
            <a:avLst/>
          </a:prstGeom>
          <a:noFill/>
          <a:ln w="28575">
            <a:solidFill>
              <a:srgbClr val="00CC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7946BFAE-6D41-4881-90FF-90669DF705AB}"/>
              </a:ext>
            </a:extLst>
          </p:cNvPr>
          <p:cNvSpPr/>
          <p:nvPr/>
        </p:nvSpPr>
        <p:spPr>
          <a:xfrm rot="16200000">
            <a:off x="560779" y="5877954"/>
            <a:ext cx="325898" cy="133683"/>
          </a:xfrm>
          <a:prstGeom prst="rect">
            <a:avLst/>
          </a:prstGeom>
          <a:solidFill>
            <a:schemeClr val="bg1"/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8D629A1A-4260-4B60-B0B1-8770137A14A9}"/>
              </a:ext>
            </a:extLst>
          </p:cNvPr>
          <p:cNvSpPr/>
          <p:nvPr/>
        </p:nvSpPr>
        <p:spPr>
          <a:xfrm>
            <a:off x="-25575" y="532664"/>
            <a:ext cx="1164169" cy="351941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ecPoint Developers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D4E8D277-3A0D-4F86-92C1-7C4F41DB56AE}"/>
              </a:ext>
            </a:extLst>
          </p:cNvPr>
          <p:cNvSpPr/>
          <p:nvPr/>
        </p:nvSpPr>
        <p:spPr>
          <a:xfrm>
            <a:off x="-25575" y="679728"/>
            <a:ext cx="872646" cy="353392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IMN &amp; OMSZ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B49C64FA-A57C-4AAC-9A08-0402CF70623F}"/>
              </a:ext>
            </a:extLst>
          </p:cNvPr>
          <p:cNvSpPr/>
          <p:nvPr/>
        </p:nvSpPr>
        <p:spPr>
          <a:xfrm>
            <a:off x="-25575" y="828244"/>
            <a:ext cx="1161779" cy="353392"/>
          </a:xfrm>
          <a:prstGeom prst="rect">
            <a:avLst/>
          </a:prstGeom>
          <a:noFill/>
          <a:ln w="285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ecPoint Dev, IMN &amp; OMSZ</a:t>
            </a: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978CC93A-5C8C-47A0-AAC2-BE127B046E39}"/>
              </a:ext>
            </a:extLst>
          </p:cNvPr>
          <p:cNvCxnSpPr>
            <a:cxnSpLocks/>
          </p:cNvCxnSpPr>
          <p:nvPr/>
        </p:nvCxnSpPr>
        <p:spPr>
          <a:xfrm>
            <a:off x="64494" y="765246"/>
            <a:ext cx="730290" cy="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ADC1412A-3E87-4ABA-ABEE-E0A3B283540F}"/>
              </a:ext>
            </a:extLst>
          </p:cNvPr>
          <p:cNvCxnSpPr>
            <a:cxnSpLocks/>
          </p:cNvCxnSpPr>
          <p:nvPr/>
        </p:nvCxnSpPr>
        <p:spPr>
          <a:xfrm>
            <a:off x="64494" y="904104"/>
            <a:ext cx="463839" cy="0"/>
          </a:xfrm>
          <a:prstGeom prst="line">
            <a:avLst/>
          </a:prstGeom>
          <a:ln w="1905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B7820F5-4B82-4A4C-A8EC-6D111BCCE8A4}"/>
              </a:ext>
            </a:extLst>
          </p:cNvPr>
          <p:cNvCxnSpPr>
            <a:cxnSpLocks/>
          </p:cNvCxnSpPr>
          <p:nvPr/>
        </p:nvCxnSpPr>
        <p:spPr>
          <a:xfrm>
            <a:off x="64494" y="1063754"/>
            <a:ext cx="958038" cy="0"/>
          </a:xfrm>
          <a:prstGeom prst="line">
            <a:avLst/>
          </a:prstGeom>
          <a:ln w="19050">
            <a:solidFill>
              <a:srgbClr val="00CC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6B3979BA-7712-4709-9029-0DAD87296012}"/>
              </a:ext>
            </a:extLst>
          </p:cNvPr>
          <p:cNvSpPr/>
          <p:nvPr/>
        </p:nvSpPr>
        <p:spPr>
          <a:xfrm>
            <a:off x="1053208" y="108450"/>
            <a:ext cx="2104392" cy="1435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Question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28C140F9-2A51-4962-B89D-BCF674EBA79D}"/>
              </a:ext>
            </a:extLst>
          </p:cNvPr>
          <p:cNvSpPr/>
          <p:nvPr/>
        </p:nvSpPr>
        <p:spPr>
          <a:xfrm>
            <a:off x="860824" y="1231800"/>
            <a:ext cx="2462400" cy="4055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3" name="Diamond 312">
            <a:extLst>
              <a:ext uri="{FF2B5EF4-FFF2-40B4-BE49-F238E27FC236}">
                <a16:creationId xmlns:a16="http://schemas.microsoft.com/office/drawing/2014/main" id="{6A2C3AAB-950D-4FFC-8F52-5BD4D0B71C15}"/>
              </a:ext>
            </a:extLst>
          </p:cNvPr>
          <p:cNvSpPr/>
          <p:nvPr/>
        </p:nvSpPr>
        <p:spPr>
          <a:xfrm>
            <a:off x="936688" y="3270093"/>
            <a:ext cx="2342364" cy="565216"/>
          </a:xfrm>
          <a:prstGeom prst="diamond">
            <a:avLst/>
          </a:prstGeom>
          <a:solidFill>
            <a:srgbClr val="FFDF57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4CCE2B4-693F-4FDC-88F0-3DE487922A31}"/>
              </a:ext>
            </a:extLst>
          </p:cNvPr>
          <p:cNvSpPr/>
          <p:nvPr/>
        </p:nvSpPr>
        <p:spPr>
          <a:xfrm>
            <a:off x="1225494" y="2966071"/>
            <a:ext cx="1733890" cy="11662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UND-EFF relationship for ecPoint forecasts similar to the one for traditional PEFs?</a:t>
            </a:r>
          </a:p>
        </p:txBody>
      </p:sp>
      <p:sp>
        <p:nvSpPr>
          <p:cNvPr id="315" name="Diamond 314">
            <a:extLst>
              <a:ext uri="{FF2B5EF4-FFF2-40B4-BE49-F238E27FC236}">
                <a16:creationId xmlns:a16="http://schemas.microsoft.com/office/drawing/2014/main" id="{AB04B315-11F6-42A6-8270-B4B7D5915257}"/>
              </a:ext>
            </a:extLst>
          </p:cNvPr>
          <p:cNvSpPr/>
          <p:nvPr/>
        </p:nvSpPr>
        <p:spPr>
          <a:xfrm>
            <a:off x="940325" y="5657021"/>
            <a:ext cx="2342364" cy="565216"/>
          </a:xfrm>
          <a:prstGeom prst="diamond">
            <a:avLst/>
          </a:prstGeom>
          <a:solidFill>
            <a:srgbClr val="FFDF57"/>
          </a:solidFill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F7A72E84-50FD-4F8C-B003-B9FC56519677}"/>
              </a:ext>
            </a:extLst>
          </p:cNvPr>
          <p:cNvSpPr/>
          <p:nvPr/>
        </p:nvSpPr>
        <p:spPr>
          <a:xfrm>
            <a:off x="1373519" y="5340722"/>
            <a:ext cx="1528555" cy="11662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6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forecasters think ecPoint forecasts are more effectively explained with the revised guidance?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8371891C-C35F-4C45-862D-DF7D764031CF}"/>
              </a:ext>
            </a:extLst>
          </p:cNvPr>
          <p:cNvCxnSpPr>
            <a:cxnSpLocks/>
          </p:cNvCxnSpPr>
          <p:nvPr/>
        </p:nvCxnSpPr>
        <p:spPr>
          <a:xfrm>
            <a:off x="2128969" y="6727772"/>
            <a:ext cx="0" cy="180000"/>
          </a:xfrm>
          <a:prstGeom prst="straightConnector1">
            <a:avLst/>
          </a:prstGeom>
          <a:ln>
            <a:solidFill>
              <a:srgbClr val="7878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037BB11E-BD44-433F-9B5E-7B0A0950D260}"/>
              </a:ext>
            </a:extLst>
          </p:cNvPr>
          <p:cNvSpPr/>
          <p:nvPr/>
        </p:nvSpPr>
        <p:spPr>
          <a:xfrm>
            <a:off x="1447950" y="6901192"/>
            <a:ext cx="1312559" cy="23222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Experiment Ends</a:t>
            </a:r>
          </a:p>
        </p:txBody>
      </p:sp>
    </p:spTree>
    <p:extLst>
      <p:ext uri="{BB962C8B-B14F-4D97-AF65-F5344CB8AC3E}">
        <p14:creationId xmlns:p14="http://schemas.microsoft.com/office/powerpoint/2010/main" val="2969362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1839</TotalTime>
  <Words>183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8</cp:revision>
  <dcterms:created xsi:type="dcterms:W3CDTF">2020-11-30T05:50:11Z</dcterms:created>
  <dcterms:modified xsi:type="dcterms:W3CDTF">2020-12-01T12:50:40Z</dcterms:modified>
</cp:coreProperties>
</file>