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FFDF57"/>
    <a:srgbClr val="FFCC00"/>
    <a:srgbClr val="0000FF"/>
    <a:srgbClr val="00CCFF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989B-499B-45D6-BA9A-071BF7FF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A31A6-4522-43CF-9B9C-EEA3312C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41AD-8D65-4A3E-908F-7AFD3FEA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B4FD-1964-488E-8B22-41A7E32A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47E9-5346-4CE6-8D17-4D3173C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7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7DC4-304B-46B1-B595-26B74B76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3A30-51BE-4E39-9E49-1BE3C771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CD36-E3EF-4FE4-8035-85BC8E6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D136-3340-4380-AEF6-32DF6A83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A6D1-3777-4307-9893-EA41BB94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368AC-85B6-4E80-B314-290F7000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80DEE-6AB8-442E-AB5E-98E0676C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97D4-09D8-4977-A543-F405320C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EB8C-0C95-48DB-8A13-DE8BBA3B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D717-90BD-4C4C-8E1F-53D77CE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A6CE-F683-4A29-8EA8-B3A5DB33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2FFD-8C32-47C5-80A1-3198AE0A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6F0D-02C9-4F2C-B378-5EE3918C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978F-499F-4E4E-814B-B0F6F1D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6DAB-1EC1-4572-93C5-78453A5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D11-AA5C-47E2-A4E0-0873F43A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8B80-E68F-4ADF-A21B-71007C3C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501D-E663-42E7-9AF2-CD885C7D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9002-CAD2-4780-A98B-E74887C2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146A-BA51-4E6A-9BEA-09AF366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0FF-51AE-4ABF-8670-CC0C8597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2A2D-6EE0-402D-A51F-6E71B5285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8210-A9F1-4B55-872B-C636708A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18CE-4CF4-48D5-8B4C-6FE32B53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595F-FEAE-4986-A553-DC4CA0E6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35C46-99C5-42C6-A90C-A60DDC67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CA53-134D-45A2-85DB-06F9F878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F617-DF61-489A-83FF-61638273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A2790-C544-4F81-B838-C98CD090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4EF8-50DF-4BCF-8F59-6D81F90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A232F-836B-4244-A1FA-89F831177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FD273-8D73-457C-AA30-6710E929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29858-B111-403B-90CE-B3EF0DE6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A6B1D-06A3-48A0-8D06-C59C6B9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2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167B-0ECD-4631-AEAB-8818BEF8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72AA0-F591-4D88-9561-FD2E9151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93D5-35D6-4A0E-8633-95914C5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F81B-B806-47FB-859F-7A2667E7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7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2686F-8CC7-41F9-954A-9138276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2DFB-B7A5-4106-96EE-2CE806B9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EB89-5C8F-4A0F-BA81-3E66453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5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52D-2EE4-4AE2-B60A-35B57AF6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7286-6512-4160-BFA0-E03B7E5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0D43-B92E-42AC-A975-A88DC74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63BE-B970-4836-9302-5610A24E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8DEA-D7C1-4FF4-9987-3A0D2CF9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B96A-D81F-4328-B0EC-753008C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34DD-D17D-4CD9-AC7A-37C08E77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F88F-7287-4F37-8548-0C2E92750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D732-D34F-4295-9027-73FB1B06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704F2-3225-42B3-920F-C90A5C28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1A576-E7D3-400F-8301-589DE9FA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223A9-E9DE-476F-99E5-848B1C4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01EF-72BE-47E4-AF83-8980E354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AEAF-0105-4EA4-8CB1-BDE11FB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FD4-6685-4F25-A803-F15F087C7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1327-9C15-4F96-B0F9-C74C723A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D522-4B9E-46D3-8ADD-56E40EDE4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0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4625E6-B721-4A9B-B453-E5A6A5A787A8}"/>
              </a:ext>
            </a:extLst>
          </p:cNvPr>
          <p:cNvSpPr/>
          <p:nvPr/>
        </p:nvSpPr>
        <p:spPr>
          <a:xfrm>
            <a:off x="5772127" y="1039663"/>
            <a:ext cx="2700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B5875-83CF-4257-88D6-DE69E41E27AA}"/>
              </a:ext>
            </a:extLst>
          </p:cNvPr>
          <p:cNvSpPr/>
          <p:nvPr/>
        </p:nvSpPr>
        <p:spPr>
          <a:xfrm>
            <a:off x="3612645" y="1039663"/>
            <a:ext cx="2160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8EC210-BDF0-4521-B0F3-5243AAAE3C73}"/>
              </a:ext>
            </a:extLst>
          </p:cNvPr>
          <p:cNvSpPr/>
          <p:nvPr/>
        </p:nvSpPr>
        <p:spPr>
          <a:xfrm>
            <a:off x="3630701" y="1902817"/>
            <a:ext cx="2160000" cy="72000"/>
          </a:xfrm>
          <a:prstGeom prst="rect">
            <a:avLst/>
          </a:prstGeom>
          <a:gradFill>
            <a:gsLst>
              <a:gs pos="0">
                <a:srgbClr val="00D4AA"/>
              </a:gs>
              <a:gs pos="100000">
                <a:srgbClr val="00D4A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23FF4472-E79D-4276-887A-376CFE7E5ADA}"/>
              </a:ext>
            </a:extLst>
          </p:cNvPr>
          <p:cNvSpPr/>
          <p:nvPr/>
        </p:nvSpPr>
        <p:spPr>
          <a:xfrm rot="18828088">
            <a:off x="3292729" y="739609"/>
            <a:ext cx="665945" cy="672109"/>
          </a:xfrm>
          <a:prstGeom prst="teardrop">
            <a:avLst>
              <a:gd name="adj" fmla="val 102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82AE8A2-601A-46A9-B14D-826A88A04A01}"/>
              </a:ext>
            </a:extLst>
          </p:cNvPr>
          <p:cNvSpPr/>
          <p:nvPr/>
        </p:nvSpPr>
        <p:spPr>
          <a:xfrm rot="18828088">
            <a:off x="5439672" y="739609"/>
            <a:ext cx="665945" cy="672109"/>
          </a:xfrm>
          <a:prstGeom prst="teardrop">
            <a:avLst>
              <a:gd name="adj" fmla="val 102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57541740-73DC-4CF8-8B20-A24D7CCE31D1}"/>
              </a:ext>
            </a:extLst>
          </p:cNvPr>
          <p:cNvSpPr/>
          <p:nvPr/>
        </p:nvSpPr>
        <p:spPr>
          <a:xfrm rot="18828088">
            <a:off x="8139154" y="711273"/>
            <a:ext cx="665945" cy="672109"/>
          </a:xfrm>
          <a:prstGeom prst="teardrop">
            <a:avLst>
              <a:gd name="adj" fmla="val 102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26963-5A6E-4D3C-95D5-BBDA255F331A}"/>
              </a:ext>
            </a:extLst>
          </p:cNvPr>
          <p:cNvSpPr txBox="1"/>
          <p:nvPr/>
        </p:nvSpPr>
        <p:spPr>
          <a:xfrm>
            <a:off x="3323861" y="906386"/>
            <a:ext cx="60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7E843-06C6-4BEF-B290-6A5F792FB2BA}"/>
              </a:ext>
            </a:extLst>
          </p:cNvPr>
          <p:cNvSpPr txBox="1"/>
          <p:nvPr/>
        </p:nvSpPr>
        <p:spPr>
          <a:xfrm>
            <a:off x="5385216" y="906386"/>
            <a:ext cx="77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382D9-6EC4-49A3-AA95-85CEC64F68F3}"/>
              </a:ext>
            </a:extLst>
          </p:cNvPr>
          <p:cNvSpPr txBox="1"/>
          <p:nvPr/>
        </p:nvSpPr>
        <p:spPr>
          <a:xfrm>
            <a:off x="8170286" y="890668"/>
            <a:ext cx="60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E6E3C9-8F76-4A64-BF15-7D54FA87E381}"/>
              </a:ext>
            </a:extLst>
          </p:cNvPr>
          <p:cNvSpPr txBox="1"/>
          <p:nvPr/>
        </p:nvSpPr>
        <p:spPr>
          <a:xfrm>
            <a:off x="3323861" y="325352"/>
            <a:ext cx="60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531A3F-681A-4033-BDA1-55B383888C4C}"/>
              </a:ext>
            </a:extLst>
          </p:cNvPr>
          <p:cNvSpPr txBox="1"/>
          <p:nvPr/>
        </p:nvSpPr>
        <p:spPr>
          <a:xfrm>
            <a:off x="5470804" y="355152"/>
            <a:ext cx="60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DA4882-7FDC-4EAB-9BC9-3E073BE0DA9B}"/>
              </a:ext>
            </a:extLst>
          </p:cNvPr>
          <p:cNvSpPr txBox="1"/>
          <p:nvPr/>
        </p:nvSpPr>
        <p:spPr>
          <a:xfrm>
            <a:off x="8170286" y="309157"/>
            <a:ext cx="60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6FDFE5-B56F-4C03-AE13-10C7811DE344}"/>
              </a:ext>
            </a:extLst>
          </p:cNvPr>
          <p:cNvSpPr txBox="1"/>
          <p:nvPr/>
        </p:nvSpPr>
        <p:spPr>
          <a:xfrm>
            <a:off x="3906540" y="647780"/>
            <a:ext cx="15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PHASE</a:t>
            </a:r>
          </a:p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months)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643337-F7D2-4853-8D38-DAA8FD0AAA25}"/>
              </a:ext>
            </a:extLst>
          </p:cNvPr>
          <p:cNvSpPr txBox="1"/>
          <p:nvPr/>
        </p:nvSpPr>
        <p:spPr>
          <a:xfrm>
            <a:off x="6336022" y="647780"/>
            <a:ext cx="15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PHASE</a:t>
            </a:r>
          </a:p>
          <a:p>
            <a:pPr algn="ctr"/>
            <a:r>
              <a:rPr lang="en-GB" sz="1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 months)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105DA-739A-4B67-ABB4-EEC992B33F5D}"/>
              </a:ext>
            </a:extLst>
          </p:cNvPr>
          <p:cNvSpPr txBox="1"/>
          <p:nvPr/>
        </p:nvSpPr>
        <p:spPr>
          <a:xfrm>
            <a:off x="3648757" y="1944213"/>
            <a:ext cx="212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ecPoint-Rainfall in operational forecasting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B5C5C7-6552-4428-BA39-2927D97E7D94}"/>
              </a:ext>
            </a:extLst>
          </p:cNvPr>
          <p:cNvSpPr txBox="1"/>
          <p:nvPr/>
        </p:nvSpPr>
        <p:spPr>
          <a:xfrm>
            <a:off x="5459832" y="1478689"/>
            <a:ext cx="106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provided evaluations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49FB1-BD37-4916-8722-6F663BF1C129}"/>
              </a:ext>
            </a:extLst>
          </p:cNvPr>
          <p:cNvSpPr/>
          <p:nvPr/>
        </p:nvSpPr>
        <p:spPr>
          <a:xfrm>
            <a:off x="3630700" y="1807194"/>
            <a:ext cx="360000" cy="72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CED00-9B57-4161-83D7-0A8DD9F72D36}"/>
              </a:ext>
            </a:extLst>
          </p:cNvPr>
          <p:cNvSpPr txBox="1"/>
          <p:nvPr/>
        </p:nvSpPr>
        <p:spPr>
          <a:xfrm>
            <a:off x="3530129" y="1478689"/>
            <a:ext cx="561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</a:p>
          <a:p>
            <a:pPr algn="ctr"/>
            <a:r>
              <a:rPr lang="en-GB" sz="8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5286A-4984-4FFE-90E1-9F51DEAE9272}"/>
              </a:ext>
            </a:extLst>
          </p:cNvPr>
          <p:cNvSpPr/>
          <p:nvPr/>
        </p:nvSpPr>
        <p:spPr>
          <a:xfrm>
            <a:off x="5813418" y="1901995"/>
            <a:ext cx="360000" cy="720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13D86-8BE8-4033-B98A-841237F7EBA7}"/>
              </a:ext>
            </a:extLst>
          </p:cNvPr>
          <p:cNvSpPr/>
          <p:nvPr/>
        </p:nvSpPr>
        <p:spPr>
          <a:xfrm>
            <a:off x="6196135" y="1901995"/>
            <a:ext cx="2244522" cy="72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E6038A-09F0-4FF4-A090-8DA2C8DDD747}"/>
              </a:ext>
            </a:extLst>
          </p:cNvPr>
          <p:cNvSpPr txBox="1"/>
          <p:nvPr/>
        </p:nvSpPr>
        <p:spPr>
          <a:xfrm>
            <a:off x="6173418" y="1944213"/>
            <a:ext cx="224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878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discussions with forecasters about the provided evaluation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8</cp:revision>
  <dcterms:created xsi:type="dcterms:W3CDTF">2020-11-30T05:50:11Z</dcterms:created>
  <dcterms:modified xsi:type="dcterms:W3CDTF">2020-12-01T09:12:24Z</dcterms:modified>
</cp:coreProperties>
</file>