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6372225" cy="56515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1B046-8B73-4D1D-9A15-713BF63B7BF4}" v="2" dt="2021-01-22T15:18:4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139" d="100"/>
          <a:sy n="139" d="100"/>
        </p:scale>
        <p:origin x="19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4141B046-8B73-4D1D-9A15-713BF63B7BF4}"/>
    <pc:docChg chg="custSel delSld modSld">
      <pc:chgData name="Fatima Pillosu" userId="a6295d4dc9e22643" providerId="LiveId" clId="{4141B046-8B73-4D1D-9A15-713BF63B7BF4}" dt="2021-01-22T15:18:42.101" v="55"/>
      <pc:docMkLst>
        <pc:docMk/>
      </pc:docMkLst>
      <pc:sldChg chg="addSp delSp modSp mod">
        <pc:chgData name="Fatima Pillosu" userId="a6295d4dc9e22643" providerId="LiveId" clId="{4141B046-8B73-4D1D-9A15-713BF63B7BF4}" dt="2021-01-22T15:18:42.101" v="55"/>
        <pc:sldMkLst>
          <pc:docMk/>
          <pc:sldMk cId="1544177429" sldId="262"/>
        </pc:sldMkLst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7" creationId="{E2E634FE-00B6-413D-86F2-E09E1E2C0E78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8" creationId="{2926EFA7-3AD0-46E7-943D-4C5A042CEC60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9" creationId="{617555FA-67B3-448B-879D-95A44DEBF33F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0" creationId="{6CBFCAE6-AC62-4671-96C1-432C5749466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1" creationId="{A1603981-D9F7-438A-B23E-C3488A35C546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2" creationId="{CBF652F5-26AA-4C82-8C28-0944A2A23360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3" creationId="{1A757164-0531-4C8E-9583-91FD51B3C001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5" creationId="{FCA23189-1D1B-4D53-95E7-6B2D3AC2DEF3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6" creationId="{88227FBA-93A5-4F8D-AF35-B816179790A1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7" creationId="{EF39643F-A024-47E7-BF13-66CD4E8FB6BB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8" creationId="{CEE2F4C8-D41E-48DF-8657-64FB651F88A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9" creationId="{0CE99295-51E1-4F3B-97F9-621D25925B5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21" creationId="{73B7C62C-9EBC-4F8F-AD08-4C121768BABF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6" creationId="{39AC489C-A4E6-454E-B401-16958F5EC509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7" creationId="{17796779-4FF0-497F-A00B-74A94824D89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8" creationId="{19544C9A-A0F2-43DF-B4D9-F51CCAD846E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9" creationId="{F0A06D56-629C-4C5C-9A2D-C5377D3EC08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0" creationId="{CDBCF8F0-D304-44A6-8F91-78C01E4FF2BB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1" creationId="{3E772AC3-EED8-4446-81E6-5E33D28BFCA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2" creationId="{863F6727-CF58-40B7-9A1B-C4A1B693A1BE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4" creationId="{10ECE43D-05A9-4654-847C-6AC2D58F13F0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5" creationId="{DBE5608E-8A3D-4993-8F3A-8A5B0110E63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6" creationId="{393B2F86-5E11-417C-B41C-064C48DA7A1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7" creationId="{7F6D35CC-75E0-4C45-AD36-14EED76F50E2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8" creationId="{F1A5061F-8D2B-4F88-B593-11CCBBBBB0E8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9" creationId="{763AE0A3-3C07-4AB5-B516-4695BA4E9F5E}"/>
          </ac:spMkLst>
        </pc:sp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4" creationId="{6580E3A3-98EB-474C-9B23-F29E015557C6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5" creationId="{71497A23-CDB0-4ABF-AD97-4B4D06C43950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6" creationId="{783B8D77-C097-4D52-895A-863A3ECC19CE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14" creationId="{0F8D96D3-579C-4D0C-BC86-1DA1491118E9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3" creationId="{FC93BB72-4250-4FF7-8C1A-3269CCFC96E7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4" creationId="{C9A434EE-6A34-48FE-B0FB-E538AE4F42F7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5" creationId="{6E3EB8A4-2C7D-44B9-9772-2CE2BE5DAB36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33" creationId="{B3D2070A-4316-43D4-A099-63612CAACEB8}"/>
          </ac:picMkLst>
        </pc:picChg>
        <pc:cxnChg chg="add del mod">
          <ac:chgData name="Fatima Pillosu" userId="a6295d4dc9e22643" providerId="LiveId" clId="{4141B046-8B73-4D1D-9A15-713BF63B7BF4}" dt="2021-01-22T15:18:19.154" v="53" actId="478"/>
          <ac:cxnSpMkLst>
            <pc:docMk/>
            <pc:sldMk cId="1544177429" sldId="262"/>
            <ac:cxnSpMk id="3" creationId="{AF2753DC-EABB-43D5-AEFD-BD566D421137}"/>
          </ac:cxnSpMkLst>
        </pc:cxnChg>
      </pc:sldChg>
      <pc:sldChg chg="del">
        <pc:chgData name="Fatima Pillosu" userId="a6295d4dc9e22643" providerId="LiveId" clId="{4141B046-8B73-4D1D-9A15-713BF63B7BF4}" dt="2020-12-03T10:10:21.288" v="1" actId="2696"/>
        <pc:sldMkLst>
          <pc:docMk/>
          <pc:sldMk cId="463016531" sldId="263"/>
        </pc:sldMkLst>
      </pc:sldChg>
      <pc:sldChg chg="del">
        <pc:chgData name="Fatima Pillosu" userId="a6295d4dc9e22643" providerId="LiveId" clId="{4141B046-8B73-4D1D-9A15-713BF63B7BF4}" dt="2020-12-03T10:10:22.045" v="2" actId="2696"/>
        <pc:sldMkLst>
          <pc:docMk/>
          <pc:sldMk cId="2372528071" sldId="266"/>
        </pc:sldMkLst>
      </pc:sldChg>
      <pc:sldChg chg="del">
        <pc:chgData name="Fatima Pillosu" userId="a6295d4dc9e22643" providerId="LiveId" clId="{4141B046-8B73-4D1D-9A15-713BF63B7BF4}" dt="2020-12-03T10:10:19.759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4141B046-8B73-4D1D-9A15-713BF63B7BF4}" dt="2020-12-03T10:10:23.538" v="4" actId="2696"/>
        <pc:sldMkLst>
          <pc:docMk/>
          <pc:sldMk cId="824357148" sldId="269"/>
        </pc:sldMkLst>
      </pc:sldChg>
      <pc:sldChg chg="del">
        <pc:chgData name="Fatima Pillosu" userId="a6295d4dc9e22643" providerId="LiveId" clId="{4141B046-8B73-4D1D-9A15-713BF63B7BF4}" dt="2020-12-03T10:10:22.758" v="3" actId="2696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233488"/>
            <a:ext cx="37544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1pPr>
    <a:lvl2pPr marL="327904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2pPr>
    <a:lvl3pPr marL="655808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3pPr>
    <a:lvl4pPr marL="983712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4pPr>
    <a:lvl5pPr marL="1311615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5pPr>
    <a:lvl6pPr marL="1639519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6pPr>
    <a:lvl7pPr marL="1967423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7pPr>
    <a:lvl8pPr marL="2295327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8pPr>
    <a:lvl9pPr marL="2623231" algn="l" defTabSz="655808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17" y="924910"/>
            <a:ext cx="5416391" cy="1967559"/>
          </a:xfrm>
        </p:spPr>
        <p:txBody>
          <a:bodyPr anchor="b"/>
          <a:lstStyle>
            <a:lvl1pPr algn="ctr"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28" y="2968346"/>
            <a:ext cx="4779169" cy="1364471"/>
          </a:xfrm>
        </p:spPr>
        <p:txBody>
          <a:bodyPr/>
          <a:lstStyle>
            <a:lvl1pPr marL="0" indent="0" algn="ctr">
              <a:buNone/>
              <a:defRPr sz="1673"/>
            </a:lvl1pPr>
            <a:lvl2pPr marL="318623" indent="0" algn="ctr">
              <a:buNone/>
              <a:defRPr sz="1394"/>
            </a:lvl2pPr>
            <a:lvl3pPr marL="637245" indent="0" algn="ctr">
              <a:buNone/>
              <a:defRPr sz="1254"/>
            </a:lvl3pPr>
            <a:lvl4pPr marL="955868" indent="0" algn="ctr">
              <a:buNone/>
              <a:defRPr sz="1115"/>
            </a:lvl4pPr>
            <a:lvl5pPr marL="1274491" indent="0" algn="ctr">
              <a:buNone/>
              <a:defRPr sz="1115"/>
            </a:lvl5pPr>
            <a:lvl6pPr marL="1593113" indent="0" algn="ctr">
              <a:buNone/>
              <a:defRPr sz="1115"/>
            </a:lvl6pPr>
            <a:lvl7pPr marL="1911736" indent="0" algn="ctr">
              <a:buNone/>
              <a:defRPr sz="1115"/>
            </a:lvl7pPr>
            <a:lvl8pPr marL="2230359" indent="0" algn="ctr">
              <a:buNone/>
              <a:defRPr sz="1115"/>
            </a:lvl8pPr>
            <a:lvl9pPr marL="2548981" indent="0" algn="ctr">
              <a:buNone/>
              <a:defRPr sz="11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3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1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0124" y="300890"/>
            <a:ext cx="1374011" cy="47893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091" y="300890"/>
            <a:ext cx="4042380" cy="4789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3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72" y="1408952"/>
            <a:ext cx="5496044" cy="2350867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772" y="3782059"/>
            <a:ext cx="5496044" cy="1236265"/>
          </a:xfrm>
        </p:spPr>
        <p:txBody>
          <a:bodyPr/>
          <a:lstStyle>
            <a:lvl1pPr marL="0" indent="0">
              <a:buNone/>
              <a:defRPr sz="1673">
                <a:solidFill>
                  <a:schemeClr val="tx1"/>
                </a:solidFill>
              </a:defRPr>
            </a:lvl1pPr>
            <a:lvl2pPr marL="318623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2pPr>
            <a:lvl3pPr marL="637245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955868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4pPr>
            <a:lvl5pPr marL="1274491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5pPr>
            <a:lvl6pPr marL="1593113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6pPr>
            <a:lvl7pPr marL="1911736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7pPr>
            <a:lvl8pPr marL="2230359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8pPr>
            <a:lvl9pPr marL="2548981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90" y="1504450"/>
            <a:ext cx="2708196" cy="358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5939" y="1504450"/>
            <a:ext cx="2708196" cy="358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0" y="300891"/>
            <a:ext cx="5496044" cy="1092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21" y="1385403"/>
            <a:ext cx="2695749" cy="678965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623" indent="0">
              <a:buNone/>
              <a:defRPr sz="1394" b="1"/>
            </a:lvl2pPr>
            <a:lvl3pPr marL="637245" indent="0">
              <a:buNone/>
              <a:defRPr sz="1254" b="1"/>
            </a:lvl3pPr>
            <a:lvl4pPr marL="955868" indent="0">
              <a:buNone/>
              <a:defRPr sz="1115" b="1"/>
            </a:lvl4pPr>
            <a:lvl5pPr marL="1274491" indent="0">
              <a:buNone/>
              <a:defRPr sz="1115" b="1"/>
            </a:lvl5pPr>
            <a:lvl6pPr marL="1593113" indent="0">
              <a:buNone/>
              <a:defRPr sz="1115" b="1"/>
            </a:lvl6pPr>
            <a:lvl7pPr marL="1911736" indent="0">
              <a:buNone/>
              <a:defRPr sz="1115" b="1"/>
            </a:lvl7pPr>
            <a:lvl8pPr marL="2230359" indent="0">
              <a:buNone/>
              <a:defRPr sz="1115" b="1"/>
            </a:lvl8pPr>
            <a:lvl9pPr marL="2548981" indent="0">
              <a:buNone/>
              <a:defRPr sz="11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21" y="2064368"/>
            <a:ext cx="2695749" cy="3036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5939" y="1385403"/>
            <a:ext cx="2709026" cy="678965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623" indent="0">
              <a:buNone/>
              <a:defRPr sz="1394" b="1"/>
            </a:lvl2pPr>
            <a:lvl3pPr marL="637245" indent="0">
              <a:buNone/>
              <a:defRPr sz="1254" b="1"/>
            </a:lvl3pPr>
            <a:lvl4pPr marL="955868" indent="0">
              <a:buNone/>
              <a:defRPr sz="1115" b="1"/>
            </a:lvl4pPr>
            <a:lvl5pPr marL="1274491" indent="0">
              <a:buNone/>
              <a:defRPr sz="1115" b="1"/>
            </a:lvl5pPr>
            <a:lvl6pPr marL="1593113" indent="0">
              <a:buNone/>
              <a:defRPr sz="1115" b="1"/>
            </a:lvl6pPr>
            <a:lvl7pPr marL="1911736" indent="0">
              <a:buNone/>
              <a:defRPr sz="1115" b="1"/>
            </a:lvl7pPr>
            <a:lvl8pPr marL="2230359" indent="0">
              <a:buNone/>
              <a:defRPr sz="1115" b="1"/>
            </a:lvl8pPr>
            <a:lvl9pPr marL="2548981" indent="0">
              <a:buNone/>
              <a:defRPr sz="11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5939" y="2064368"/>
            <a:ext cx="2709026" cy="3036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3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1" y="376767"/>
            <a:ext cx="2055208" cy="1318683"/>
          </a:xfrm>
        </p:spPr>
        <p:txBody>
          <a:bodyPr anchor="b"/>
          <a:lstStyle>
            <a:lvl1pPr>
              <a:defRPr sz="22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026" y="813713"/>
            <a:ext cx="3225939" cy="4016228"/>
          </a:xfrm>
        </p:spPr>
        <p:txBody>
          <a:bodyPr/>
          <a:lstStyle>
            <a:lvl1pPr>
              <a:defRPr sz="2230"/>
            </a:lvl1pPr>
            <a:lvl2pPr>
              <a:defRPr sz="1951"/>
            </a:lvl2pPr>
            <a:lvl3pPr>
              <a:defRPr sz="1673"/>
            </a:lvl3pPr>
            <a:lvl4pPr>
              <a:defRPr sz="1394"/>
            </a:lvl4pPr>
            <a:lvl5pPr>
              <a:defRPr sz="1394"/>
            </a:lvl5pPr>
            <a:lvl6pPr>
              <a:defRPr sz="1394"/>
            </a:lvl6pPr>
            <a:lvl7pPr>
              <a:defRPr sz="1394"/>
            </a:lvl7pPr>
            <a:lvl8pPr>
              <a:defRPr sz="1394"/>
            </a:lvl8pPr>
            <a:lvl9pPr>
              <a:defRPr sz="1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21" y="1695450"/>
            <a:ext cx="2055208" cy="3141031"/>
          </a:xfrm>
        </p:spPr>
        <p:txBody>
          <a:bodyPr/>
          <a:lstStyle>
            <a:lvl1pPr marL="0" indent="0">
              <a:buNone/>
              <a:defRPr sz="1115"/>
            </a:lvl1pPr>
            <a:lvl2pPr marL="318623" indent="0">
              <a:buNone/>
              <a:defRPr sz="976"/>
            </a:lvl2pPr>
            <a:lvl3pPr marL="637245" indent="0">
              <a:buNone/>
              <a:defRPr sz="836"/>
            </a:lvl3pPr>
            <a:lvl4pPr marL="955868" indent="0">
              <a:buNone/>
              <a:defRPr sz="697"/>
            </a:lvl4pPr>
            <a:lvl5pPr marL="1274491" indent="0">
              <a:buNone/>
              <a:defRPr sz="697"/>
            </a:lvl5pPr>
            <a:lvl6pPr marL="1593113" indent="0">
              <a:buNone/>
              <a:defRPr sz="697"/>
            </a:lvl6pPr>
            <a:lvl7pPr marL="1911736" indent="0">
              <a:buNone/>
              <a:defRPr sz="697"/>
            </a:lvl7pPr>
            <a:lvl8pPr marL="2230359" indent="0">
              <a:buNone/>
              <a:defRPr sz="697"/>
            </a:lvl8pPr>
            <a:lvl9pPr marL="2548981" indent="0">
              <a:buNone/>
              <a:defRPr sz="6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1" y="376767"/>
            <a:ext cx="2055208" cy="1318683"/>
          </a:xfrm>
        </p:spPr>
        <p:txBody>
          <a:bodyPr anchor="b"/>
          <a:lstStyle>
            <a:lvl1pPr>
              <a:defRPr sz="22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9026" y="813713"/>
            <a:ext cx="3225939" cy="4016228"/>
          </a:xfrm>
        </p:spPr>
        <p:txBody>
          <a:bodyPr anchor="t"/>
          <a:lstStyle>
            <a:lvl1pPr marL="0" indent="0">
              <a:buNone/>
              <a:defRPr sz="2230"/>
            </a:lvl1pPr>
            <a:lvl2pPr marL="318623" indent="0">
              <a:buNone/>
              <a:defRPr sz="1951"/>
            </a:lvl2pPr>
            <a:lvl3pPr marL="637245" indent="0">
              <a:buNone/>
              <a:defRPr sz="1673"/>
            </a:lvl3pPr>
            <a:lvl4pPr marL="955868" indent="0">
              <a:buNone/>
              <a:defRPr sz="1394"/>
            </a:lvl4pPr>
            <a:lvl5pPr marL="1274491" indent="0">
              <a:buNone/>
              <a:defRPr sz="1394"/>
            </a:lvl5pPr>
            <a:lvl6pPr marL="1593113" indent="0">
              <a:buNone/>
              <a:defRPr sz="1394"/>
            </a:lvl6pPr>
            <a:lvl7pPr marL="1911736" indent="0">
              <a:buNone/>
              <a:defRPr sz="1394"/>
            </a:lvl7pPr>
            <a:lvl8pPr marL="2230359" indent="0">
              <a:buNone/>
              <a:defRPr sz="1394"/>
            </a:lvl8pPr>
            <a:lvl9pPr marL="2548981" indent="0">
              <a:buNone/>
              <a:defRPr sz="1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21" y="1695450"/>
            <a:ext cx="2055208" cy="3141031"/>
          </a:xfrm>
        </p:spPr>
        <p:txBody>
          <a:bodyPr/>
          <a:lstStyle>
            <a:lvl1pPr marL="0" indent="0">
              <a:buNone/>
              <a:defRPr sz="1115"/>
            </a:lvl1pPr>
            <a:lvl2pPr marL="318623" indent="0">
              <a:buNone/>
              <a:defRPr sz="976"/>
            </a:lvl2pPr>
            <a:lvl3pPr marL="637245" indent="0">
              <a:buNone/>
              <a:defRPr sz="836"/>
            </a:lvl3pPr>
            <a:lvl4pPr marL="955868" indent="0">
              <a:buNone/>
              <a:defRPr sz="697"/>
            </a:lvl4pPr>
            <a:lvl5pPr marL="1274491" indent="0">
              <a:buNone/>
              <a:defRPr sz="697"/>
            </a:lvl5pPr>
            <a:lvl6pPr marL="1593113" indent="0">
              <a:buNone/>
              <a:defRPr sz="697"/>
            </a:lvl6pPr>
            <a:lvl7pPr marL="1911736" indent="0">
              <a:buNone/>
              <a:defRPr sz="697"/>
            </a:lvl7pPr>
            <a:lvl8pPr marL="2230359" indent="0">
              <a:buNone/>
              <a:defRPr sz="697"/>
            </a:lvl8pPr>
            <a:lvl9pPr marL="2548981" indent="0">
              <a:buNone/>
              <a:defRPr sz="6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81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091" y="300891"/>
            <a:ext cx="5496044" cy="109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091" y="1504450"/>
            <a:ext cx="5496044" cy="358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8090" y="5238105"/>
            <a:ext cx="1433751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0800" y="5238105"/>
            <a:ext cx="2150626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0384" y="5238105"/>
            <a:ext cx="1433751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13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7245" rtl="0" eaLnBrk="1" latinLnBrk="0" hangingPunct="1">
        <a:lnSpc>
          <a:spcPct val="90000"/>
        </a:lnSpc>
        <a:spcBef>
          <a:spcPct val="0"/>
        </a:spcBef>
        <a:buNone/>
        <a:defRPr sz="30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311" indent="-159311" algn="l" defTabSz="637245" rtl="0" eaLnBrk="1" latinLnBrk="0" hangingPunct="1">
        <a:lnSpc>
          <a:spcPct val="90000"/>
        </a:lnSpc>
        <a:spcBef>
          <a:spcPts val="697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77934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2pPr>
      <a:lvl3pPr marL="796557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394" kern="1200">
          <a:solidFill>
            <a:schemeClr val="tx1"/>
          </a:solidFill>
          <a:latin typeface="+mn-lt"/>
          <a:ea typeface="+mn-ea"/>
          <a:cs typeface="+mn-cs"/>
        </a:defRPr>
      </a:lvl3pPr>
      <a:lvl4pPr marL="1115179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4pPr>
      <a:lvl5pPr marL="1433802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5pPr>
      <a:lvl6pPr marL="1752425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6pPr>
      <a:lvl7pPr marL="2071047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7pPr>
      <a:lvl8pPr marL="2389670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8pPr>
      <a:lvl9pPr marL="2708293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1pPr>
      <a:lvl2pPr marL="318623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2pPr>
      <a:lvl3pPr marL="637245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3pPr>
      <a:lvl4pPr marL="955868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4pPr>
      <a:lvl5pPr marL="1274491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5pPr>
      <a:lvl6pPr marL="1593113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6pPr>
      <a:lvl7pPr marL="1911736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7pPr>
      <a:lvl8pPr marL="2230359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8pPr>
      <a:lvl9pPr marL="2548981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C93BB72-4250-4FF7-8C1A-3269CCFC9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7464" r="7536" b="3437"/>
          <a:stretch/>
        </p:blipFill>
        <p:spPr>
          <a:xfrm>
            <a:off x="676895" y="527073"/>
            <a:ext cx="4746332" cy="4820445"/>
          </a:xfrm>
          <a:prstGeom prst="rect">
            <a:avLst/>
          </a:prstGeom>
        </p:spPr>
      </p:pic>
      <p:pic>
        <p:nvPicPr>
          <p:cNvPr id="24" name="Immagine 11">
            <a:extLst>
              <a:ext uri="{FF2B5EF4-FFF2-40B4-BE49-F238E27FC236}">
                <a16:creationId xmlns:a16="http://schemas.microsoft.com/office/drawing/2014/main" id="{C9A434EE-6A34-48FE-B0FB-E538AE4F4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86"/>
          <a:stretch/>
        </p:blipFill>
        <p:spPr>
          <a:xfrm>
            <a:off x="791327" y="4655428"/>
            <a:ext cx="1323590" cy="594000"/>
          </a:xfrm>
          <a:prstGeom prst="rect">
            <a:avLst/>
          </a:prstGeom>
          <a:ln>
            <a:noFill/>
          </a:ln>
        </p:spPr>
      </p:pic>
      <p:pic>
        <p:nvPicPr>
          <p:cNvPr id="25" name="Immagine 4">
            <a:extLst>
              <a:ext uri="{FF2B5EF4-FFF2-40B4-BE49-F238E27FC236}">
                <a16:creationId xmlns:a16="http://schemas.microsoft.com/office/drawing/2014/main" id="{6E3EB8A4-2C7D-44B9-9772-2CE2BE5DA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01"/>
          <a:stretch/>
        </p:blipFill>
        <p:spPr>
          <a:xfrm>
            <a:off x="5416722" y="547211"/>
            <a:ext cx="409794" cy="4820445"/>
          </a:xfrm>
          <a:prstGeom prst="rect">
            <a:avLst/>
          </a:prstGeom>
        </p:spPr>
      </p:pic>
      <p:sp>
        <p:nvSpPr>
          <p:cNvPr id="26" name="CasellaDiTesto 5">
            <a:extLst>
              <a:ext uri="{FF2B5EF4-FFF2-40B4-BE49-F238E27FC236}">
                <a16:creationId xmlns:a16="http://schemas.microsoft.com/office/drawing/2014/main" id="{39AC489C-A4E6-454E-B401-16958F5EC509}"/>
              </a:ext>
            </a:extLst>
          </p:cNvPr>
          <p:cNvSpPr txBox="1"/>
          <p:nvPr/>
        </p:nvSpPr>
        <p:spPr>
          <a:xfrm>
            <a:off x="5750265" y="636257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27" name="CasellaDiTesto 6">
            <a:extLst>
              <a:ext uri="{FF2B5EF4-FFF2-40B4-BE49-F238E27FC236}">
                <a16:creationId xmlns:a16="http://schemas.microsoft.com/office/drawing/2014/main" id="{17796779-4FF0-497F-A00B-74A94824D894}"/>
              </a:ext>
            </a:extLst>
          </p:cNvPr>
          <p:cNvSpPr txBox="1"/>
          <p:nvPr/>
        </p:nvSpPr>
        <p:spPr>
          <a:xfrm>
            <a:off x="5750265" y="1502700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8" name="CasellaDiTesto 7">
            <a:extLst>
              <a:ext uri="{FF2B5EF4-FFF2-40B4-BE49-F238E27FC236}">
                <a16:creationId xmlns:a16="http://schemas.microsoft.com/office/drawing/2014/main" id="{19544C9A-A0F2-43DF-B4D9-F51CCAD846EC}"/>
              </a:ext>
            </a:extLst>
          </p:cNvPr>
          <p:cNvSpPr txBox="1"/>
          <p:nvPr/>
        </p:nvSpPr>
        <p:spPr>
          <a:xfrm>
            <a:off x="5750265" y="2355670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9" name="CasellaDiTesto 8">
            <a:extLst>
              <a:ext uri="{FF2B5EF4-FFF2-40B4-BE49-F238E27FC236}">
                <a16:creationId xmlns:a16="http://schemas.microsoft.com/office/drawing/2014/main" id="{F0A06D56-629C-4C5C-9A2D-C5377D3EC08C}"/>
              </a:ext>
            </a:extLst>
          </p:cNvPr>
          <p:cNvSpPr txBox="1"/>
          <p:nvPr/>
        </p:nvSpPr>
        <p:spPr>
          <a:xfrm>
            <a:off x="5750265" y="3213057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30" name="CasellaDiTesto 9">
            <a:extLst>
              <a:ext uri="{FF2B5EF4-FFF2-40B4-BE49-F238E27FC236}">
                <a16:creationId xmlns:a16="http://schemas.microsoft.com/office/drawing/2014/main" id="{CDBCF8F0-D304-44A6-8F91-78C01E4FF2BB}"/>
              </a:ext>
            </a:extLst>
          </p:cNvPr>
          <p:cNvSpPr txBox="1"/>
          <p:nvPr/>
        </p:nvSpPr>
        <p:spPr>
          <a:xfrm>
            <a:off x="5750265" y="4098521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3E772AC3-EED8-4446-81E6-5E33D28BFCA4}"/>
              </a:ext>
            </a:extLst>
          </p:cNvPr>
          <p:cNvSpPr txBox="1"/>
          <p:nvPr/>
        </p:nvSpPr>
        <p:spPr>
          <a:xfrm>
            <a:off x="5750265" y="4943428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CasellaDiTesto 12">
            <a:extLst>
              <a:ext uri="{FF2B5EF4-FFF2-40B4-BE49-F238E27FC236}">
                <a16:creationId xmlns:a16="http://schemas.microsoft.com/office/drawing/2014/main" id="{863F6727-CF58-40B7-9A1B-C4A1B693A1BE}"/>
              </a:ext>
            </a:extLst>
          </p:cNvPr>
          <p:cNvSpPr txBox="1"/>
          <p:nvPr/>
        </p:nvSpPr>
        <p:spPr>
          <a:xfrm rot="16200000">
            <a:off x="3801447" y="2793475"/>
            <a:ext cx="484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mm/12h]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D2070A-4316-43D4-A099-63612CAAC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6" b="92392"/>
          <a:stretch/>
        </p:blipFill>
        <p:spPr>
          <a:xfrm>
            <a:off x="271005" y="-1783"/>
            <a:ext cx="5152221" cy="411615"/>
          </a:xfrm>
          <a:prstGeom prst="rect">
            <a:avLst/>
          </a:prstGeom>
        </p:spPr>
      </p:pic>
      <p:sp>
        <p:nvSpPr>
          <p:cNvPr id="34" name="CasellaDiTesto 5">
            <a:extLst>
              <a:ext uri="{FF2B5EF4-FFF2-40B4-BE49-F238E27FC236}">
                <a16:creationId xmlns:a16="http://schemas.microsoft.com/office/drawing/2014/main" id="{10ECE43D-05A9-4654-847C-6AC2D58F13F0}"/>
              </a:ext>
            </a:extLst>
          </p:cNvPr>
          <p:cNvSpPr txBox="1"/>
          <p:nvPr/>
        </p:nvSpPr>
        <p:spPr>
          <a:xfrm>
            <a:off x="-71250" y="697220"/>
            <a:ext cx="80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13.5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sellaDiTesto 5">
            <a:extLst>
              <a:ext uri="{FF2B5EF4-FFF2-40B4-BE49-F238E27FC236}">
                <a16:creationId xmlns:a16="http://schemas.microsoft.com/office/drawing/2014/main" id="{DBE5608E-8A3D-4993-8F3A-8A5B0110E634}"/>
              </a:ext>
            </a:extLst>
          </p:cNvPr>
          <p:cNvSpPr txBox="1"/>
          <p:nvPr/>
        </p:nvSpPr>
        <p:spPr>
          <a:xfrm>
            <a:off x="-75759" y="1601004"/>
            <a:ext cx="80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sellaDiTesto 5">
            <a:extLst>
              <a:ext uri="{FF2B5EF4-FFF2-40B4-BE49-F238E27FC236}">
                <a16:creationId xmlns:a16="http://schemas.microsoft.com/office/drawing/2014/main" id="{393B2F86-5E11-417C-B41C-064C48DA7A1C}"/>
              </a:ext>
            </a:extLst>
          </p:cNvPr>
          <p:cNvSpPr txBox="1"/>
          <p:nvPr/>
        </p:nvSpPr>
        <p:spPr>
          <a:xfrm>
            <a:off x="-75759" y="2504788"/>
            <a:ext cx="8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10.5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5">
            <a:extLst>
              <a:ext uri="{FF2B5EF4-FFF2-40B4-BE49-F238E27FC236}">
                <a16:creationId xmlns:a16="http://schemas.microsoft.com/office/drawing/2014/main" id="{7F6D35CC-75E0-4C45-AD36-14EED76F50E2}"/>
              </a:ext>
            </a:extLst>
          </p:cNvPr>
          <p:cNvSpPr txBox="1"/>
          <p:nvPr/>
        </p:nvSpPr>
        <p:spPr>
          <a:xfrm>
            <a:off x="-71250" y="3399047"/>
            <a:ext cx="80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5">
            <a:extLst>
              <a:ext uri="{FF2B5EF4-FFF2-40B4-BE49-F238E27FC236}">
                <a16:creationId xmlns:a16="http://schemas.microsoft.com/office/drawing/2014/main" id="{F1A5061F-8D2B-4F88-B593-11CCBBBBB0E8}"/>
              </a:ext>
            </a:extLst>
          </p:cNvPr>
          <p:cNvSpPr txBox="1"/>
          <p:nvPr/>
        </p:nvSpPr>
        <p:spPr>
          <a:xfrm>
            <a:off x="-71250" y="4281369"/>
            <a:ext cx="80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6.5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sellaDiTesto 9">
            <a:extLst>
              <a:ext uri="{FF2B5EF4-FFF2-40B4-BE49-F238E27FC236}">
                <a16:creationId xmlns:a16="http://schemas.microsoft.com/office/drawing/2014/main" id="{763AE0A3-3C07-4AB5-B516-4695BA4E9F5E}"/>
              </a:ext>
            </a:extLst>
          </p:cNvPr>
          <p:cNvSpPr txBox="1"/>
          <p:nvPr/>
        </p:nvSpPr>
        <p:spPr>
          <a:xfrm>
            <a:off x="495391" y="5348186"/>
            <a:ext cx="525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88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°W    86.5 °W       85 °W      83.5 °W       82 °W      80.5 °W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7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18428</TotalTime>
  <Words>44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2021-01-22T15:18:48Z</dcterms:modified>
</cp:coreProperties>
</file>