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6" r:id="rId2"/>
  </p:sldIdLst>
  <p:sldSz cx="7883525" cy="752475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9AB61-0302-4818-B0D1-8AF1FC34AE9B}" v="2" dt="2021-01-22T16:16:01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106" d="100"/>
          <a:sy n="106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F329AB61-0302-4818-B0D1-8AF1FC34AE9B}"/>
    <pc:docChg chg="custSel delSld modSld">
      <pc:chgData name="Fatima Pillosu" userId="a6295d4dc9e22643" providerId="LiveId" clId="{F329AB61-0302-4818-B0D1-8AF1FC34AE9B}" dt="2021-01-22T16:16:14.070" v="14" actId="1035"/>
      <pc:docMkLst>
        <pc:docMk/>
      </pc:docMkLst>
      <pc:sldChg chg="del">
        <pc:chgData name="Fatima Pillosu" userId="a6295d4dc9e22643" providerId="LiveId" clId="{F329AB61-0302-4818-B0D1-8AF1FC34AE9B}" dt="2021-01-22T16:13:49.916" v="1" actId="47"/>
        <pc:sldMkLst>
          <pc:docMk/>
          <pc:sldMk cId="1544177429" sldId="262"/>
        </pc:sldMkLst>
      </pc:sldChg>
      <pc:sldChg chg="del">
        <pc:chgData name="Fatima Pillosu" userId="a6295d4dc9e22643" providerId="LiveId" clId="{F329AB61-0302-4818-B0D1-8AF1FC34AE9B}" dt="2021-01-22T16:13:51.041" v="2" actId="47"/>
        <pc:sldMkLst>
          <pc:docMk/>
          <pc:sldMk cId="463016531" sldId="263"/>
        </pc:sldMkLst>
      </pc:sldChg>
      <pc:sldChg chg="addSp delSp modSp mod">
        <pc:chgData name="Fatima Pillosu" userId="a6295d4dc9e22643" providerId="LiveId" clId="{F329AB61-0302-4818-B0D1-8AF1FC34AE9B}" dt="2021-01-22T16:16:14.070" v="14" actId="1035"/>
        <pc:sldMkLst>
          <pc:docMk/>
          <pc:sldMk cId="2372528071" sldId="266"/>
        </pc:sldMkLst>
        <pc:spChg chg="del mod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" creationId="{C475631B-1ACA-41A1-8110-1E6538515EB2}"/>
          </ac:spMkLst>
        </pc:spChg>
        <pc:spChg chg="del mod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" creationId="{AAB18E68-3604-49F9-9E64-57ABF84F57A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2" creationId="{86364E9B-9535-4DD6-A3DF-4434BBFBA01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3" creationId="{A17810ED-1127-48EE-9F11-BD40CAB015A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5" creationId="{CFEEF802-38FC-492C-901E-313F60A30150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8" creationId="{BA599C53-D6AD-48A2-B8B5-FDA8593B14F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19" creationId="{998A52BD-713F-4A5D-A838-7E905EA96A6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0" creationId="{397AA662-F1B0-494B-8BB1-C8283211568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1" creationId="{9B77B6A4-434E-4A90-89A2-E89EB27EE007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2" creationId="{CDB83C67-96D0-4D4B-B9B9-BCC2E70833B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3" creationId="{62718DC7-F505-45ED-BCD8-ECCB213F142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4" creationId="{DE8ACA27-3D23-46DB-AF2A-54C7E22C082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5" creationId="{12DA686C-3541-47DE-BB88-59AE6950064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7" creationId="{E4317714-BC79-48E1-AC8F-665D8B47CDB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8" creationId="{C26BA6A2-5EA9-4F09-AEA1-D93015B576E7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29" creationId="{7B21EEA3-019F-4E39-AA55-81A1223551B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36" creationId="{26C0B018-FCF5-476F-8600-BBA77E563C7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37" creationId="{9B97B04D-AAC8-4E2F-8451-B478F8C6F0C2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0" creationId="{8FF25811-6645-42DD-B1AB-5F5FEBBE92A4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1" creationId="{8C93B0ED-0685-48C1-ABE4-E19946567BC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3" creationId="{8CC965B1-A36B-4358-A1FC-B6D3E947491B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5" creationId="{2EADD128-3E82-401E-8410-BF7EAAA91DE8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6" creationId="{3AF76653-CF53-4281-80C4-5F3679CD7309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48" creationId="{AF1A2BB6-D39C-4DD8-9967-C9CACA2EBA01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0" creationId="{BD9CF4E9-311D-4FF5-B0A1-E07307C11F60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1" creationId="{DA8CD7FF-B8AB-433B-B31C-85EFE242BF9C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2" creationId="{8DBFBE47-DA9E-4E93-BC8B-78AA20891A6B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3" creationId="{7E1ABFDD-87AB-4B1C-80E0-5443FB76EF7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54" creationId="{93FDA137-A835-4A35-BE3E-87963ED0BE3F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5" creationId="{286CC651-14EA-40C9-93B3-84776B3B4043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56" creationId="{D5A66B7A-4216-41C3-A0EA-749993F25EF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7" creationId="{227B9DAA-44A6-4CCE-93E1-F5F9FC26667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59" creationId="{AB483F3E-A82A-456A-AA66-42444CC75A38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1" creationId="{EFCFC097-6CBD-4507-9695-143BACE19E8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2" creationId="{1503CE13-B0C7-4A58-9DEB-A41453FBBE4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3" creationId="{26846102-2A44-401A-A8EB-0AB6A91722F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4" creationId="{6AB69C50-FF25-4AA3-BABD-790BEEBEAB8D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6" creationId="{F12590CA-107C-448E-B61E-4AFA0602B97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7" creationId="{B3F15D86-6B3F-45D5-B50B-C282762B0EAA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8" creationId="{B171046B-9F48-47CB-AA39-33A97F705703}"/>
          </ac:spMkLst>
        </pc:spChg>
        <pc:spChg chg="del">
          <ac:chgData name="Fatima Pillosu" userId="a6295d4dc9e22643" providerId="LiveId" clId="{F329AB61-0302-4818-B0D1-8AF1FC34AE9B}" dt="2021-01-22T16:15:43.164" v="10" actId="21"/>
          <ac:spMkLst>
            <pc:docMk/>
            <pc:sldMk cId="2372528071" sldId="266"/>
            <ac:spMk id="69" creationId="{3A544536-739E-46CA-8E4A-B3E76604EB4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1" creationId="{6977CC53-4BE6-4C03-BA07-B2A300D77C30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2" creationId="{AD2DF7C3-71FD-43EE-B04F-42C1B145E18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3" creationId="{A7DDB78E-89A5-411E-9B30-84C0A26A5B85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6" creationId="{4B589E6A-3D45-4E0A-A006-F7B3D0844E6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7" creationId="{BF5269C8-D0C7-4875-BDFB-0FC74FBB147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8" creationId="{8179B431-3598-4AF8-AD45-E767165BC7B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79" creationId="{340DC99A-7D63-49A7-B784-7E93958C83F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0" creationId="{D4B61D61-B6A0-41A8-AEAB-0D53DDE616B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1" creationId="{97BBC7DF-8041-4057-B746-18C20160443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2" creationId="{2D559A26-9249-423C-AC3E-8786D91F638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3" creationId="{0641B394-0DCC-4ED3-9517-7DF882E8A83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4" creationId="{FBB823CC-7E8A-496C-8B43-5100FB09591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5" creationId="{BE29C965-BE32-4891-9A47-34CE5EC6614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6" creationId="{24FEE22A-E696-42FD-8D10-945F40251436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7" creationId="{A15B8D4B-BED2-4A41-99CC-74FEF7BF4B18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8" creationId="{769B5EED-E204-4B28-A958-725301A1D822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89" creationId="{55888CCA-3A8D-4B28-A3E4-56C368C972AF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0" creationId="{77179DB5-A3C2-4E18-8F08-CEAA4EA3A647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1" creationId="{77CE40A2-4892-42C3-8619-E07A125CAF0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2" creationId="{BFA91CB6-24B3-4742-AF19-484A6EE4471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3" creationId="{422BFE44-61B4-4070-82B4-AB379FB63EF2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4" creationId="{6645F8AF-569E-4C94-963D-99F488320E07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5" creationId="{96A05339-9F85-4F19-A6F2-CD704B93F17F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6" creationId="{06764CA1-BC00-4B69-A125-5568651E088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7" creationId="{E073FBFA-85CC-4C7E-9383-EE58A76BE9C9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8" creationId="{F6AB81D1-E482-4897-9E64-54F4DBD44E36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99" creationId="{F16C20B3-2D10-42A1-9506-8273E2FC3F04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0" creationId="{8E3E705F-810B-4E00-B5FC-C5C3FC60CC0E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1" creationId="{E8898998-86BE-4FD6-9E26-3FF9B45F91D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2" creationId="{7A8D9729-B071-4B32-B643-32F709F686FC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3" creationId="{6FC941E9-B7BE-4579-B876-A360878F7B01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4" creationId="{E4F235B3-C943-4E72-8CAE-F01F6F8B657A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5" creationId="{9CBE9DD1-B65A-44EC-B26A-6824A0C3459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6" creationId="{E7B1592E-AADD-4072-B104-A3034F39BBEB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7" creationId="{288155E1-6EF9-40E7-9B03-1F41EF763493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8" creationId="{9E8DC08F-8893-46FB-8AF3-2A3C976EAEED}"/>
          </ac:spMkLst>
        </pc:spChg>
        <pc:spChg chg="add mod">
          <ac:chgData name="Fatima Pillosu" userId="a6295d4dc9e22643" providerId="LiveId" clId="{F329AB61-0302-4818-B0D1-8AF1FC34AE9B}" dt="2021-01-22T16:16:14.070" v="14" actId="1035"/>
          <ac:spMkLst>
            <pc:docMk/>
            <pc:sldMk cId="2372528071" sldId="266"/>
            <ac:spMk id="109" creationId="{CB7CFA18-36E7-4630-8C8F-1656F6A38982}"/>
          </ac:spMkLst>
        </pc:sp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7" creationId="{45DD83D6-CDC2-448C-89D5-7AC7055188F3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0" creationId="{2A8374A0-CEC5-4DA2-8806-C70DD19E4057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1" creationId="{0ACD0B0D-1EAD-4FB3-81B7-EB59D83D71D5}"/>
          </ac:picMkLst>
        </pc:picChg>
        <pc:picChg chg="del">
          <ac:chgData name="Fatima Pillosu" userId="a6295d4dc9e22643" providerId="LiveId" clId="{F329AB61-0302-4818-B0D1-8AF1FC34AE9B}" dt="2021-01-22T16:15:43.164" v="10" actId="21"/>
          <ac:picMkLst>
            <pc:docMk/>
            <pc:sldMk cId="2372528071" sldId="266"/>
            <ac:picMk id="16" creationId="{CD2953DE-E9AC-4A8B-AB99-33DD27DBA4D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58" creationId="{52379F56-4AF5-47FA-BAA2-7127E6BE08C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60" creationId="{B7159D13-8BA6-4ADE-BD2E-9F4D0FD981D0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65" creationId="{F8D6350D-9C1A-4177-B57A-41F13F1D3B1C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0" creationId="{5C77115E-4DF4-4BE3-A04E-E6861EB62BE6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4" creationId="{686860A6-BE95-43C5-A106-1C96F02447CA}"/>
          </ac:picMkLst>
        </pc:picChg>
        <pc:picChg chg="add mod">
          <ac:chgData name="Fatima Pillosu" userId="a6295d4dc9e22643" providerId="LiveId" clId="{F329AB61-0302-4818-B0D1-8AF1FC34AE9B}" dt="2021-01-22T16:16:14.070" v="14" actId="1035"/>
          <ac:picMkLst>
            <pc:docMk/>
            <pc:sldMk cId="2372528071" sldId="266"/>
            <ac:picMk id="75" creationId="{B1BBD788-31E4-4BA1-BB4D-A7D466F0447B}"/>
          </ac:picMkLst>
        </pc:picChg>
        <pc:cxnChg chg="add del mod">
          <ac:chgData name="Fatima Pillosu" userId="a6295d4dc9e22643" providerId="LiveId" clId="{F329AB61-0302-4818-B0D1-8AF1FC34AE9B}" dt="2021-01-22T16:15:20.277" v="9" actId="478"/>
          <ac:cxnSpMkLst>
            <pc:docMk/>
            <pc:sldMk cId="2372528071" sldId="266"/>
            <ac:cxnSpMk id="6" creationId="{E8ED7AC9-3728-4AA2-8D55-165C16201FDE}"/>
          </ac:cxnSpMkLst>
        </pc:cxnChg>
      </pc:sldChg>
      <pc:sldChg chg="del">
        <pc:chgData name="Fatima Pillosu" userId="a6295d4dc9e22643" providerId="LiveId" clId="{F329AB61-0302-4818-B0D1-8AF1FC34AE9B}" dt="2021-01-22T16:13:48.963" v="0" actId="47"/>
        <pc:sldMkLst>
          <pc:docMk/>
          <pc:sldMk cId="502415676" sldId="268"/>
        </pc:sldMkLst>
      </pc:sldChg>
      <pc:sldChg chg="del">
        <pc:chgData name="Fatima Pillosu" userId="a6295d4dc9e22643" providerId="LiveId" clId="{F329AB61-0302-4818-B0D1-8AF1FC34AE9B}" dt="2021-01-22T16:13:53.261" v="4" actId="47"/>
        <pc:sldMkLst>
          <pc:docMk/>
          <pc:sldMk cId="824357148" sldId="269"/>
        </pc:sldMkLst>
      </pc:sldChg>
      <pc:sldChg chg="del">
        <pc:chgData name="Fatima Pillosu" userId="a6295d4dc9e22643" providerId="LiveId" clId="{F329AB61-0302-4818-B0D1-8AF1FC34AE9B}" dt="2021-01-22T16:13:52.397" v="3" actId="47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5600" y="1233488"/>
            <a:ext cx="349091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265" y="1231482"/>
            <a:ext cx="6700996" cy="2619728"/>
          </a:xfrm>
        </p:spPr>
        <p:txBody>
          <a:bodyPr anchor="b"/>
          <a:lstStyle>
            <a:lvl1pPr algn="ctr">
              <a:defRPr sz="5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441" y="3952236"/>
            <a:ext cx="5912644" cy="1816739"/>
          </a:xfrm>
        </p:spPr>
        <p:txBody>
          <a:bodyPr/>
          <a:lstStyle>
            <a:lvl1pPr marL="0" indent="0" algn="ctr">
              <a:buNone/>
              <a:defRPr sz="2069"/>
            </a:lvl1pPr>
            <a:lvl2pPr marL="394198" indent="0" algn="ctr">
              <a:buNone/>
              <a:defRPr sz="1724"/>
            </a:lvl2pPr>
            <a:lvl3pPr marL="788396" indent="0" algn="ctr">
              <a:buNone/>
              <a:defRPr sz="1552"/>
            </a:lvl3pPr>
            <a:lvl4pPr marL="1182594" indent="0" algn="ctr">
              <a:buNone/>
              <a:defRPr sz="1380"/>
            </a:lvl4pPr>
            <a:lvl5pPr marL="1576791" indent="0" algn="ctr">
              <a:buNone/>
              <a:defRPr sz="1380"/>
            </a:lvl5pPr>
            <a:lvl6pPr marL="1970989" indent="0" algn="ctr">
              <a:buNone/>
              <a:defRPr sz="1380"/>
            </a:lvl6pPr>
            <a:lvl7pPr marL="2365187" indent="0" algn="ctr">
              <a:buNone/>
              <a:defRPr sz="1380"/>
            </a:lvl7pPr>
            <a:lvl8pPr marL="2759385" indent="0" algn="ctr">
              <a:buNone/>
              <a:defRPr sz="1380"/>
            </a:lvl8pPr>
            <a:lvl9pPr marL="3153583" indent="0" algn="ctr">
              <a:buNone/>
              <a:defRPr sz="1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20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1648" y="400623"/>
            <a:ext cx="1699885" cy="6376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993" y="400623"/>
            <a:ext cx="5001111" cy="6376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7" y="1875964"/>
            <a:ext cx="6799540" cy="3130086"/>
          </a:xfrm>
        </p:spPr>
        <p:txBody>
          <a:bodyPr anchor="b"/>
          <a:lstStyle>
            <a:lvl1pPr>
              <a:defRPr sz="5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7" y="5035662"/>
            <a:ext cx="6799540" cy="1646039"/>
          </a:xfrm>
        </p:spPr>
        <p:txBody>
          <a:bodyPr/>
          <a:lstStyle>
            <a:lvl1pPr marL="0" indent="0">
              <a:buNone/>
              <a:defRPr sz="2069">
                <a:solidFill>
                  <a:schemeClr val="tx1"/>
                </a:solidFill>
              </a:defRPr>
            </a:lvl1pPr>
            <a:lvl2pPr marL="394198" indent="0">
              <a:buNone/>
              <a:defRPr sz="1724">
                <a:solidFill>
                  <a:schemeClr val="tx1">
                    <a:tint val="75000"/>
                  </a:schemeClr>
                </a:solidFill>
              </a:defRPr>
            </a:lvl2pPr>
            <a:lvl3pPr marL="788396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3pPr>
            <a:lvl4pPr marL="1182594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4pPr>
            <a:lvl5pPr marL="1576791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5pPr>
            <a:lvl6pPr marL="1970989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6pPr>
            <a:lvl7pPr marL="2365187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7pPr>
            <a:lvl8pPr marL="275938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8pPr>
            <a:lvl9pPr marL="3153583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992" y="2003116"/>
            <a:ext cx="3350498" cy="4774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1035" y="2003116"/>
            <a:ext cx="3350498" cy="4774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4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400625"/>
            <a:ext cx="6799540" cy="1454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020" y="1844609"/>
            <a:ext cx="3335100" cy="904015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98" indent="0">
              <a:buNone/>
              <a:defRPr sz="1724" b="1"/>
            </a:lvl2pPr>
            <a:lvl3pPr marL="788396" indent="0">
              <a:buNone/>
              <a:defRPr sz="1552" b="1"/>
            </a:lvl3pPr>
            <a:lvl4pPr marL="1182594" indent="0">
              <a:buNone/>
              <a:defRPr sz="1380" b="1"/>
            </a:lvl4pPr>
            <a:lvl5pPr marL="1576791" indent="0">
              <a:buNone/>
              <a:defRPr sz="1380" b="1"/>
            </a:lvl5pPr>
            <a:lvl6pPr marL="1970989" indent="0">
              <a:buNone/>
              <a:defRPr sz="1380" b="1"/>
            </a:lvl6pPr>
            <a:lvl7pPr marL="2365187" indent="0">
              <a:buNone/>
              <a:defRPr sz="1380" b="1"/>
            </a:lvl7pPr>
            <a:lvl8pPr marL="2759385" indent="0">
              <a:buNone/>
              <a:defRPr sz="1380" b="1"/>
            </a:lvl8pPr>
            <a:lvl9pPr marL="3153583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020" y="2748624"/>
            <a:ext cx="3335100" cy="4042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1035" y="1844609"/>
            <a:ext cx="3351525" cy="904015"/>
          </a:xfrm>
        </p:spPr>
        <p:txBody>
          <a:bodyPr anchor="b"/>
          <a:lstStyle>
            <a:lvl1pPr marL="0" indent="0">
              <a:buNone/>
              <a:defRPr sz="2069" b="1"/>
            </a:lvl1pPr>
            <a:lvl2pPr marL="394198" indent="0">
              <a:buNone/>
              <a:defRPr sz="1724" b="1"/>
            </a:lvl2pPr>
            <a:lvl3pPr marL="788396" indent="0">
              <a:buNone/>
              <a:defRPr sz="1552" b="1"/>
            </a:lvl3pPr>
            <a:lvl4pPr marL="1182594" indent="0">
              <a:buNone/>
              <a:defRPr sz="1380" b="1"/>
            </a:lvl4pPr>
            <a:lvl5pPr marL="1576791" indent="0">
              <a:buNone/>
              <a:defRPr sz="1380" b="1"/>
            </a:lvl5pPr>
            <a:lvl6pPr marL="1970989" indent="0">
              <a:buNone/>
              <a:defRPr sz="1380" b="1"/>
            </a:lvl6pPr>
            <a:lvl7pPr marL="2365187" indent="0">
              <a:buNone/>
              <a:defRPr sz="1380" b="1"/>
            </a:lvl7pPr>
            <a:lvl8pPr marL="2759385" indent="0">
              <a:buNone/>
              <a:defRPr sz="1380" b="1"/>
            </a:lvl8pPr>
            <a:lvl9pPr marL="3153583" indent="0">
              <a:buNone/>
              <a:defRPr sz="1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1035" y="2748624"/>
            <a:ext cx="3351525" cy="4042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7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1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501650"/>
            <a:ext cx="2542642" cy="1755775"/>
          </a:xfrm>
        </p:spPr>
        <p:txBody>
          <a:bodyPr anchor="b"/>
          <a:lstStyle>
            <a:lvl1pPr>
              <a:defRPr sz="27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25" y="1083426"/>
            <a:ext cx="3991035" cy="5347450"/>
          </a:xfrm>
        </p:spPr>
        <p:txBody>
          <a:bodyPr/>
          <a:lstStyle>
            <a:lvl1pPr>
              <a:defRPr sz="2759"/>
            </a:lvl1pPr>
            <a:lvl2pPr>
              <a:defRPr sz="2414"/>
            </a:lvl2pPr>
            <a:lvl3pPr>
              <a:defRPr sz="2069"/>
            </a:lvl3pPr>
            <a:lvl4pPr>
              <a:defRPr sz="1724"/>
            </a:lvl4pPr>
            <a:lvl5pPr>
              <a:defRPr sz="1724"/>
            </a:lvl5pPr>
            <a:lvl6pPr>
              <a:defRPr sz="1724"/>
            </a:lvl6pPr>
            <a:lvl7pPr>
              <a:defRPr sz="1724"/>
            </a:lvl7pPr>
            <a:lvl8pPr>
              <a:defRPr sz="1724"/>
            </a:lvl8pPr>
            <a:lvl9pPr>
              <a:defRPr sz="1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2257425"/>
            <a:ext cx="2542642" cy="4182159"/>
          </a:xfrm>
        </p:spPr>
        <p:txBody>
          <a:bodyPr/>
          <a:lstStyle>
            <a:lvl1pPr marL="0" indent="0">
              <a:buNone/>
              <a:defRPr sz="1380"/>
            </a:lvl1pPr>
            <a:lvl2pPr marL="394198" indent="0">
              <a:buNone/>
              <a:defRPr sz="1207"/>
            </a:lvl2pPr>
            <a:lvl3pPr marL="788396" indent="0">
              <a:buNone/>
              <a:defRPr sz="1035"/>
            </a:lvl3pPr>
            <a:lvl4pPr marL="1182594" indent="0">
              <a:buNone/>
              <a:defRPr sz="862"/>
            </a:lvl4pPr>
            <a:lvl5pPr marL="1576791" indent="0">
              <a:buNone/>
              <a:defRPr sz="862"/>
            </a:lvl5pPr>
            <a:lvl6pPr marL="1970989" indent="0">
              <a:buNone/>
              <a:defRPr sz="862"/>
            </a:lvl6pPr>
            <a:lvl7pPr marL="2365187" indent="0">
              <a:buNone/>
              <a:defRPr sz="862"/>
            </a:lvl7pPr>
            <a:lvl8pPr marL="2759385" indent="0">
              <a:buNone/>
              <a:defRPr sz="862"/>
            </a:lvl8pPr>
            <a:lvl9pPr marL="3153583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501650"/>
            <a:ext cx="2542642" cy="1755775"/>
          </a:xfrm>
        </p:spPr>
        <p:txBody>
          <a:bodyPr anchor="b"/>
          <a:lstStyle>
            <a:lvl1pPr>
              <a:defRPr sz="27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1525" y="1083426"/>
            <a:ext cx="3991035" cy="5347450"/>
          </a:xfrm>
        </p:spPr>
        <p:txBody>
          <a:bodyPr anchor="t"/>
          <a:lstStyle>
            <a:lvl1pPr marL="0" indent="0">
              <a:buNone/>
              <a:defRPr sz="2759"/>
            </a:lvl1pPr>
            <a:lvl2pPr marL="394198" indent="0">
              <a:buNone/>
              <a:defRPr sz="2414"/>
            </a:lvl2pPr>
            <a:lvl3pPr marL="788396" indent="0">
              <a:buNone/>
              <a:defRPr sz="2069"/>
            </a:lvl3pPr>
            <a:lvl4pPr marL="1182594" indent="0">
              <a:buNone/>
              <a:defRPr sz="1724"/>
            </a:lvl4pPr>
            <a:lvl5pPr marL="1576791" indent="0">
              <a:buNone/>
              <a:defRPr sz="1724"/>
            </a:lvl5pPr>
            <a:lvl6pPr marL="1970989" indent="0">
              <a:buNone/>
              <a:defRPr sz="1724"/>
            </a:lvl6pPr>
            <a:lvl7pPr marL="2365187" indent="0">
              <a:buNone/>
              <a:defRPr sz="1724"/>
            </a:lvl7pPr>
            <a:lvl8pPr marL="2759385" indent="0">
              <a:buNone/>
              <a:defRPr sz="1724"/>
            </a:lvl8pPr>
            <a:lvl9pPr marL="3153583" indent="0">
              <a:buNone/>
              <a:defRPr sz="1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2257425"/>
            <a:ext cx="2542642" cy="4182159"/>
          </a:xfrm>
        </p:spPr>
        <p:txBody>
          <a:bodyPr/>
          <a:lstStyle>
            <a:lvl1pPr marL="0" indent="0">
              <a:buNone/>
              <a:defRPr sz="1380"/>
            </a:lvl1pPr>
            <a:lvl2pPr marL="394198" indent="0">
              <a:buNone/>
              <a:defRPr sz="1207"/>
            </a:lvl2pPr>
            <a:lvl3pPr marL="788396" indent="0">
              <a:buNone/>
              <a:defRPr sz="1035"/>
            </a:lvl3pPr>
            <a:lvl4pPr marL="1182594" indent="0">
              <a:buNone/>
              <a:defRPr sz="862"/>
            </a:lvl4pPr>
            <a:lvl5pPr marL="1576791" indent="0">
              <a:buNone/>
              <a:defRPr sz="862"/>
            </a:lvl5pPr>
            <a:lvl6pPr marL="1970989" indent="0">
              <a:buNone/>
              <a:defRPr sz="862"/>
            </a:lvl6pPr>
            <a:lvl7pPr marL="2365187" indent="0">
              <a:buNone/>
              <a:defRPr sz="862"/>
            </a:lvl7pPr>
            <a:lvl8pPr marL="2759385" indent="0">
              <a:buNone/>
              <a:defRPr sz="862"/>
            </a:lvl8pPr>
            <a:lvl9pPr marL="3153583" indent="0">
              <a:buNone/>
              <a:defRPr sz="8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993" y="400625"/>
            <a:ext cx="6799540" cy="1454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993" y="2003116"/>
            <a:ext cx="6799540" cy="4774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992" y="6974330"/>
            <a:ext cx="1773793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1418" y="6974330"/>
            <a:ext cx="2660690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7740" y="6974330"/>
            <a:ext cx="1773793" cy="40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9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88396" rtl="0" eaLnBrk="1" latinLnBrk="0" hangingPunct="1">
        <a:lnSpc>
          <a:spcPct val="90000"/>
        </a:lnSpc>
        <a:spcBef>
          <a:spcPct val="0"/>
        </a:spcBef>
        <a:buNone/>
        <a:defRPr sz="3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099" indent="-197099" algn="l" defTabSz="788396" rtl="0" eaLnBrk="1" latinLnBrk="0" hangingPunct="1">
        <a:lnSpc>
          <a:spcPct val="90000"/>
        </a:lnSpc>
        <a:spcBef>
          <a:spcPts val="862"/>
        </a:spcBef>
        <a:buFont typeface="Arial" panose="020B0604020202020204" pitchFamily="34" charset="0"/>
        <a:buChar char="•"/>
        <a:defRPr sz="2414" kern="1200">
          <a:solidFill>
            <a:schemeClr val="tx1"/>
          </a:solidFill>
          <a:latin typeface="+mn-lt"/>
          <a:ea typeface="+mn-ea"/>
          <a:cs typeface="+mn-cs"/>
        </a:defRPr>
      </a:lvl1pPr>
      <a:lvl2pPr marL="591297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2pPr>
      <a:lvl3pPr marL="985495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724" kern="1200">
          <a:solidFill>
            <a:schemeClr val="tx1"/>
          </a:solidFill>
          <a:latin typeface="+mn-lt"/>
          <a:ea typeface="+mn-ea"/>
          <a:cs typeface="+mn-cs"/>
        </a:defRPr>
      </a:lvl3pPr>
      <a:lvl4pPr marL="1379692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773890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2168088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562286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956484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350682" indent="-197099" algn="l" defTabSz="788396" rtl="0" eaLnBrk="1" latinLnBrk="0" hangingPunct="1">
        <a:lnSpc>
          <a:spcPct val="90000"/>
        </a:lnSpc>
        <a:spcBef>
          <a:spcPts val="431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1pPr>
      <a:lvl2pPr marL="394198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88396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3pPr>
      <a:lvl4pPr marL="1182594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4pPr>
      <a:lvl5pPr marL="1576791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5pPr>
      <a:lvl6pPr marL="1970989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6pPr>
      <a:lvl7pPr marL="2365187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7pPr>
      <a:lvl8pPr marL="2759385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8pPr>
      <a:lvl9pPr marL="3153583" algn="l" defTabSz="788396" rtl="0" eaLnBrk="1" latinLnBrk="0" hangingPunct="1">
        <a:defRPr sz="1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3FDA137-A835-4A35-BE3E-87963ED0BE3F}"/>
              </a:ext>
            </a:extLst>
          </p:cNvPr>
          <p:cNvSpPr txBox="1"/>
          <p:nvPr/>
        </p:nvSpPr>
        <p:spPr>
          <a:xfrm rot="16200000">
            <a:off x="-1189683" y="2233710"/>
            <a:ext cx="315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2018/10/04 00 UTC (t+18,t+30)</a:t>
            </a:r>
          </a:p>
          <a:p>
            <a:pPr algn="ctr"/>
            <a:r>
              <a:rPr lang="en-GB" sz="1600" dirty="0"/>
              <a:t>VT (LT):  2018/10/04 12am to 2018/10/05 0am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A66B7A-4216-41C3-A0EA-749993F25EFA}"/>
              </a:ext>
            </a:extLst>
          </p:cNvPr>
          <p:cNvSpPr txBox="1"/>
          <p:nvPr/>
        </p:nvSpPr>
        <p:spPr>
          <a:xfrm rot="16200000">
            <a:off x="-1230200" y="5513211"/>
            <a:ext cx="315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2018/10/04 12 UTC (t+18,t+30)</a:t>
            </a:r>
          </a:p>
          <a:p>
            <a:pPr algn="ctr"/>
            <a:r>
              <a:rPr lang="en-GB" sz="1600" dirty="0"/>
              <a:t>VT (LT): 2018/10/05 0am to</a:t>
            </a:r>
          </a:p>
          <a:p>
            <a:pPr algn="ctr"/>
            <a:r>
              <a:rPr lang="en-GB" sz="1600" dirty="0"/>
              <a:t>2018/10/05 12am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2379F56-4AF5-47FA-BAA2-7127E6BE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" t="808" r="921" b="999"/>
          <a:stretch/>
        </p:blipFill>
        <p:spPr>
          <a:xfrm>
            <a:off x="4379814" y="1072586"/>
            <a:ext cx="3435496" cy="3153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159D13-8BA6-4ADE-BD2E-9F4D0FD98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" t="808" r="736" b="998"/>
          <a:stretch/>
        </p:blipFill>
        <p:spPr>
          <a:xfrm>
            <a:off x="4388378" y="4352871"/>
            <a:ext cx="3445200" cy="3151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8D6350D-9C1A-4177-B57A-41F13F1D3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63" t="3157" r="4073" b="2985"/>
          <a:stretch/>
        </p:blipFill>
        <p:spPr>
          <a:xfrm rot="5400000">
            <a:off x="2323840" y="-939185"/>
            <a:ext cx="291200" cy="36306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C77115E-4DF4-4BE3-A04E-E6861EB62B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4" t="14502" r="4917" b="82131"/>
          <a:stretch/>
        </p:blipFill>
        <p:spPr>
          <a:xfrm>
            <a:off x="4383526" y="787032"/>
            <a:ext cx="3445199" cy="226161"/>
          </a:xfrm>
          <a:prstGeom prst="rect">
            <a:avLst/>
          </a:prstGeom>
          <a:ln w="3175">
            <a:noFill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977CC53-4BE6-4C03-BA07-B2A300D77C30}"/>
              </a:ext>
            </a:extLst>
          </p:cNvPr>
          <p:cNvSpPr txBox="1"/>
          <p:nvPr/>
        </p:nvSpPr>
        <p:spPr>
          <a:xfrm rot="16200000">
            <a:off x="4153605" y="447696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2DF7C3-71FD-43EE-B04F-42C1B145E181}"/>
              </a:ext>
            </a:extLst>
          </p:cNvPr>
          <p:cNvSpPr txBox="1"/>
          <p:nvPr/>
        </p:nvSpPr>
        <p:spPr>
          <a:xfrm>
            <a:off x="4377688" y="9732"/>
            <a:ext cx="3437622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99</a:t>
            </a:r>
            <a:r>
              <a:rPr lang="en-GB" sz="1600" b="1" baseline="30000" dirty="0"/>
              <a:t>th</a:t>
            </a:r>
            <a:r>
              <a:rPr lang="en-GB" sz="1600" b="1" dirty="0"/>
              <a:t> Percentile (in mm/12h)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DDB78E-89A5-411E-9B30-84C0A26A5B85}"/>
              </a:ext>
            </a:extLst>
          </p:cNvPr>
          <p:cNvSpPr txBox="1"/>
          <p:nvPr/>
        </p:nvSpPr>
        <p:spPr>
          <a:xfrm>
            <a:off x="753741" y="9732"/>
            <a:ext cx="3444278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Prob. (in %) of exceeding 50 mm/12h</a:t>
            </a:r>
          </a:p>
        </p:txBody>
      </p:sp>
      <p:pic>
        <p:nvPicPr>
          <p:cNvPr id="74" name="Picture 73" descr="A close up of a map&#10;&#10;Description automatically generated">
            <a:extLst>
              <a:ext uri="{FF2B5EF4-FFF2-40B4-BE49-F238E27FC236}">
                <a16:creationId xmlns:a16="http://schemas.microsoft.com/office/drawing/2014/main" id="{686860A6-BE95-43C5-A106-1C96F02447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896" r="921" b="1369"/>
          <a:stretch/>
        </p:blipFill>
        <p:spPr>
          <a:xfrm>
            <a:off x="753740" y="1072586"/>
            <a:ext cx="3444278" cy="3153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1BBD788-31E4-4BA1-BB4D-A7D466F044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2" t="1194" r="920" b="1055"/>
          <a:stretch/>
        </p:blipFill>
        <p:spPr>
          <a:xfrm>
            <a:off x="753740" y="4352871"/>
            <a:ext cx="3444278" cy="3153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B589E6A-3D45-4E0A-A006-F7B3D0844E6A}"/>
              </a:ext>
            </a:extLst>
          </p:cNvPr>
          <p:cNvSpPr txBox="1"/>
          <p:nvPr/>
        </p:nvSpPr>
        <p:spPr>
          <a:xfrm rot="16200000">
            <a:off x="4563018" y="438034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5269C8-D0C7-4875-BDFB-0FC74FBB147B}"/>
              </a:ext>
            </a:extLst>
          </p:cNvPr>
          <p:cNvSpPr txBox="1"/>
          <p:nvPr/>
        </p:nvSpPr>
        <p:spPr>
          <a:xfrm rot="16200000">
            <a:off x="4992169" y="441600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79B431-3598-4AF8-AD45-E767165BC7BC}"/>
              </a:ext>
            </a:extLst>
          </p:cNvPr>
          <p:cNvSpPr txBox="1"/>
          <p:nvPr/>
        </p:nvSpPr>
        <p:spPr>
          <a:xfrm rot="16200000">
            <a:off x="5420633" y="431938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0DC99A-7D63-49A7-B784-7E93958C83F4}"/>
              </a:ext>
            </a:extLst>
          </p:cNvPr>
          <p:cNvSpPr txBox="1"/>
          <p:nvPr/>
        </p:nvSpPr>
        <p:spPr>
          <a:xfrm rot="16200000">
            <a:off x="5840259" y="438033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B61D61-B6A0-41A8-AEAB-0D53DDE616B1}"/>
              </a:ext>
            </a:extLst>
          </p:cNvPr>
          <p:cNvSpPr txBox="1"/>
          <p:nvPr/>
        </p:nvSpPr>
        <p:spPr>
          <a:xfrm rot="16200000">
            <a:off x="6269410" y="441599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BBC7DF-8041-4057-B746-18C201604434}"/>
              </a:ext>
            </a:extLst>
          </p:cNvPr>
          <p:cNvSpPr txBox="1"/>
          <p:nvPr/>
        </p:nvSpPr>
        <p:spPr>
          <a:xfrm rot="16200000">
            <a:off x="6688349" y="431937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559A26-9249-423C-AC3E-8786D91F6384}"/>
              </a:ext>
            </a:extLst>
          </p:cNvPr>
          <p:cNvSpPr txBox="1"/>
          <p:nvPr/>
        </p:nvSpPr>
        <p:spPr>
          <a:xfrm rot="16200000">
            <a:off x="7107975" y="422420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41B394-0DCC-4ED3-9517-7DF882E8A834}"/>
              </a:ext>
            </a:extLst>
          </p:cNvPr>
          <p:cNvSpPr txBox="1"/>
          <p:nvPr/>
        </p:nvSpPr>
        <p:spPr>
          <a:xfrm rot="16200000">
            <a:off x="7546651" y="425986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B823CC-7E8A-496C-8B43-5100FB09591C}"/>
              </a:ext>
            </a:extLst>
          </p:cNvPr>
          <p:cNvSpPr txBox="1"/>
          <p:nvPr/>
        </p:nvSpPr>
        <p:spPr>
          <a:xfrm rot="16200000">
            <a:off x="510432" y="432998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29C965-BE32-4891-9A47-34CE5EC6614A}"/>
              </a:ext>
            </a:extLst>
          </p:cNvPr>
          <p:cNvSpPr txBox="1"/>
          <p:nvPr/>
        </p:nvSpPr>
        <p:spPr>
          <a:xfrm rot="16200000">
            <a:off x="672311" y="432862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0.5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4FEE22A-E696-42FD-8D10-945F40251436}"/>
              </a:ext>
            </a:extLst>
          </p:cNvPr>
          <p:cNvSpPr txBox="1"/>
          <p:nvPr/>
        </p:nvSpPr>
        <p:spPr>
          <a:xfrm rot="16200000">
            <a:off x="1167807" y="435669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5B8D4B-BED2-4A41-99CC-74FEF7BF4B18}"/>
              </a:ext>
            </a:extLst>
          </p:cNvPr>
          <p:cNvSpPr txBox="1"/>
          <p:nvPr/>
        </p:nvSpPr>
        <p:spPr>
          <a:xfrm rot="16200000">
            <a:off x="823561" y="442524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1.5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9B5EED-E204-4B28-A958-725301A1D822}"/>
              </a:ext>
            </a:extLst>
          </p:cNvPr>
          <p:cNvSpPr txBox="1"/>
          <p:nvPr/>
        </p:nvSpPr>
        <p:spPr>
          <a:xfrm rot="16200000">
            <a:off x="993574" y="432998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2.5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888CCA-3A8D-4B28-A3E4-56C368C972AF}"/>
              </a:ext>
            </a:extLst>
          </p:cNvPr>
          <p:cNvSpPr txBox="1"/>
          <p:nvPr/>
        </p:nvSpPr>
        <p:spPr>
          <a:xfrm rot="16200000">
            <a:off x="1482809" y="436946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179DB5-A3C2-4E18-8F08-CEAA4EA3A647}"/>
              </a:ext>
            </a:extLst>
          </p:cNvPr>
          <p:cNvSpPr txBox="1"/>
          <p:nvPr/>
        </p:nvSpPr>
        <p:spPr>
          <a:xfrm rot="16200000">
            <a:off x="1936624" y="398831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13.5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CE40A2-4892-42C3-8619-E07A125CAF0B}"/>
              </a:ext>
            </a:extLst>
          </p:cNvPr>
          <p:cNvSpPr txBox="1"/>
          <p:nvPr/>
        </p:nvSpPr>
        <p:spPr>
          <a:xfrm rot="16200000">
            <a:off x="1762391" y="401448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10.5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A91CB6-24B3-4742-AF19-484A6EE4471D}"/>
              </a:ext>
            </a:extLst>
          </p:cNvPr>
          <p:cNvSpPr txBox="1"/>
          <p:nvPr/>
        </p:nvSpPr>
        <p:spPr>
          <a:xfrm rot="16200000">
            <a:off x="2253724" y="390926"/>
            <a:ext cx="57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20.5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2BFE44-61B4-4070-82B4-AB379FB63EF2}"/>
              </a:ext>
            </a:extLst>
          </p:cNvPr>
          <p:cNvSpPr txBox="1"/>
          <p:nvPr/>
        </p:nvSpPr>
        <p:spPr>
          <a:xfrm rot="16200000">
            <a:off x="2745984" y="391257"/>
            <a:ext cx="584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35.5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45F8AF-569E-4C94-963D-99F488320E07}"/>
              </a:ext>
            </a:extLst>
          </p:cNvPr>
          <p:cNvSpPr txBox="1"/>
          <p:nvPr/>
        </p:nvSpPr>
        <p:spPr>
          <a:xfrm rot="16200000">
            <a:off x="2574986" y="397110"/>
            <a:ext cx="57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A05339-9F85-4F19-A6F2-CD704B93F17F}"/>
              </a:ext>
            </a:extLst>
          </p:cNvPr>
          <p:cNvSpPr txBox="1"/>
          <p:nvPr/>
        </p:nvSpPr>
        <p:spPr>
          <a:xfrm rot="16200000">
            <a:off x="3064220" y="391959"/>
            <a:ext cx="578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50.5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764CA1-BC00-4B69-A125-5568651E0884}"/>
              </a:ext>
            </a:extLst>
          </p:cNvPr>
          <p:cNvSpPr txBox="1"/>
          <p:nvPr/>
        </p:nvSpPr>
        <p:spPr>
          <a:xfrm rot="16200000">
            <a:off x="3570536" y="391773"/>
            <a:ext cx="58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80.5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073FBFA-85CC-4C7E-9383-EE58A76BE9C9}"/>
              </a:ext>
            </a:extLst>
          </p:cNvPr>
          <p:cNvSpPr txBox="1"/>
          <p:nvPr/>
        </p:nvSpPr>
        <p:spPr>
          <a:xfrm rot="16200000">
            <a:off x="3232411" y="396870"/>
            <a:ext cx="58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60.5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AB81D1-E482-4897-9E64-54F4DBD44E36}"/>
              </a:ext>
            </a:extLst>
          </p:cNvPr>
          <p:cNvSpPr txBox="1"/>
          <p:nvPr/>
        </p:nvSpPr>
        <p:spPr>
          <a:xfrm rot="16200000">
            <a:off x="3411448" y="395130"/>
            <a:ext cx="57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70.5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6C20B3-2D10-42A1-9506-8273E2FC3F04}"/>
              </a:ext>
            </a:extLst>
          </p:cNvPr>
          <p:cNvSpPr txBox="1"/>
          <p:nvPr/>
        </p:nvSpPr>
        <p:spPr>
          <a:xfrm rot="16200000">
            <a:off x="3949795" y="473611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3E705F-810B-4E00-B5FC-C5C3FC60CC0E}"/>
              </a:ext>
            </a:extLst>
          </p:cNvPr>
          <p:cNvSpPr txBox="1"/>
          <p:nvPr/>
        </p:nvSpPr>
        <p:spPr>
          <a:xfrm rot="16200000">
            <a:off x="1336349" y="435844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4.5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8898998-86BE-4FD6-9E26-3FF9B45F91DA}"/>
              </a:ext>
            </a:extLst>
          </p:cNvPr>
          <p:cNvSpPr txBox="1"/>
          <p:nvPr/>
        </p:nvSpPr>
        <p:spPr>
          <a:xfrm rot="16200000">
            <a:off x="1641994" y="435844"/>
            <a:ext cx="501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8D9729-B071-4B32-B643-32F709F686FC}"/>
              </a:ext>
            </a:extLst>
          </p:cNvPr>
          <p:cNvSpPr txBox="1"/>
          <p:nvPr/>
        </p:nvSpPr>
        <p:spPr>
          <a:xfrm rot="16200000">
            <a:off x="2092530" y="394163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16.5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C941E9-B7BE-4579-B876-A360878F7B01}"/>
              </a:ext>
            </a:extLst>
          </p:cNvPr>
          <p:cNvSpPr txBox="1"/>
          <p:nvPr/>
        </p:nvSpPr>
        <p:spPr>
          <a:xfrm rot="16200000">
            <a:off x="2912272" y="395594"/>
            <a:ext cx="58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40.5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4F235B3-C943-4E72-8CAE-F01F6F8B657A}"/>
              </a:ext>
            </a:extLst>
          </p:cNvPr>
          <p:cNvSpPr txBox="1"/>
          <p:nvPr/>
        </p:nvSpPr>
        <p:spPr>
          <a:xfrm rot="16200000">
            <a:off x="3737278" y="391958"/>
            <a:ext cx="585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90.5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CBE9DD1-B65A-44EC-B26A-6824A0C3459D}"/>
              </a:ext>
            </a:extLst>
          </p:cNvPr>
          <p:cNvSpPr txBox="1"/>
          <p:nvPr/>
        </p:nvSpPr>
        <p:spPr>
          <a:xfrm rot="16200000">
            <a:off x="2416475" y="397284"/>
            <a:ext cx="578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25.5</a:t>
            </a:r>
          </a:p>
        </p:txBody>
      </p:sp>
      <p:sp>
        <p:nvSpPr>
          <p:cNvPr id="106" name="CasellaDiTesto 6">
            <a:extLst>
              <a:ext uri="{FF2B5EF4-FFF2-40B4-BE49-F238E27FC236}">
                <a16:creationId xmlns:a16="http://schemas.microsoft.com/office/drawing/2014/main" id="{E7B1592E-AADD-4072-B104-A3034F39BBEB}"/>
              </a:ext>
            </a:extLst>
          </p:cNvPr>
          <p:cNvSpPr txBox="1"/>
          <p:nvPr/>
        </p:nvSpPr>
        <p:spPr>
          <a:xfrm>
            <a:off x="3765490" y="114878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</a:t>
            </a:r>
            <a:endParaRPr lang="en-GB" sz="1600" b="1" dirty="0"/>
          </a:p>
        </p:txBody>
      </p:sp>
      <p:sp>
        <p:nvSpPr>
          <p:cNvPr id="107" name="CasellaDiTesto 6">
            <a:extLst>
              <a:ext uri="{FF2B5EF4-FFF2-40B4-BE49-F238E27FC236}">
                <a16:creationId xmlns:a16="http://schemas.microsoft.com/office/drawing/2014/main" id="{288155E1-6EF9-40E7-9B03-1F41EF763493}"/>
              </a:ext>
            </a:extLst>
          </p:cNvPr>
          <p:cNvSpPr txBox="1"/>
          <p:nvPr/>
        </p:nvSpPr>
        <p:spPr>
          <a:xfrm>
            <a:off x="7376534" y="114878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</a:t>
            </a:r>
            <a:endParaRPr lang="en-GB" sz="1600" b="1" dirty="0"/>
          </a:p>
        </p:txBody>
      </p:sp>
      <p:sp>
        <p:nvSpPr>
          <p:cNvPr id="108" name="CasellaDiTesto 6">
            <a:extLst>
              <a:ext uri="{FF2B5EF4-FFF2-40B4-BE49-F238E27FC236}">
                <a16:creationId xmlns:a16="http://schemas.microsoft.com/office/drawing/2014/main" id="{9E8DC08F-8893-46FB-8AF3-2A3C976EAEED}"/>
              </a:ext>
            </a:extLst>
          </p:cNvPr>
          <p:cNvSpPr txBox="1"/>
          <p:nvPr/>
        </p:nvSpPr>
        <p:spPr>
          <a:xfrm>
            <a:off x="3759509" y="4444434"/>
            <a:ext cx="3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</a:t>
            </a:r>
            <a:endParaRPr lang="en-GB" sz="1600" b="1" dirty="0"/>
          </a:p>
        </p:txBody>
      </p:sp>
      <p:sp>
        <p:nvSpPr>
          <p:cNvPr id="109" name="CasellaDiTesto 6">
            <a:extLst>
              <a:ext uri="{FF2B5EF4-FFF2-40B4-BE49-F238E27FC236}">
                <a16:creationId xmlns:a16="http://schemas.microsoft.com/office/drawing/2014/main" id="{CB7CFA18-36E7-4630-8C8F-1656F6A38982}"/>
              </a:ext>
            </a:extLst>
          </p:cNvPr>
          <p:cNvSpPr txBox="1"/>
          <p:nvPr/>
        </p:nvSpPr>
        <p:spPr>
          <a:xfrm>
            <a:off x="7376534" y="4444434"/>
            <a:ext cx="360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372528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18429</TotalTime>
  <Words>96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2021-01-22T16:16:22Z</dcterms:modified>
</cp:coreProperties>
</file>