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068763" cy="6048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E72DC7-7A94-4C07-9FEA-58F00A5A3852}" v="6" dt="2021-03-21T08:39:08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>
        <p:scale>
          <a:sx n="100" d="100"/>
          <a:sy n="100" d="100"/>
        </p:scale>
        <p:origin x="369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157" y="989862"/>
            <a:ext cx="3458449" cy="2105731"/>
          </a:xfrm>
        </p:spPr>
        <p:txBody>
          <a:bodyPr anchor="b"/>
          <a:lstStyle>
            <a:lvl1pPr algn="ctr">
              <a:defRPr sz="2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596" y="3176797"/>
            <a:ext cx="3051572" cy="1460290"/>
          </a:xfrm>
        </p:spPr>
        <p:txBody>
          <a:bodyPr/>
          <a:lstStyle>
            <a:lvl1pPr marL="0" indent="0" algn="ctr">
              <a:buNone/>
              <a:defRPr sz="1068"/>
            </a:lvl1pPr>
            <a:lvl2pPr marL="203454" indent="0" algn="ctr">
              <a:buNone/>
              <a:defRPr sz="890"/>
            </a:lvl2pPr>
            <a:lvl3pPr marL="406908" indent="0" algn="ctr">
              <a:buNone/>
              <a:defRPr sz="801"/>
            </a:lvl3pPr>
            <a:lvl4pPr marL="610362" indent="0" algn="ctr">
              <a:buNone/>
              <a:defRPr sz="712"/>
            </a:lvl4pPr>
            <a:lvl5pPr marL="813816" indent="0" algn="ctr">
              <a:buNone/>
              <a:defRPr sz="712"/>
            </a:lvl5pPr>
            <a:lvl6pPr marL="1017270" indent="0" algn="ctr">
              <a:buNone/>
              <a:defRPr sz="712"/>
            </a:lvl6pPr>
            <a:lvl7pPr marL="1220724" indent="0" algn="ctr">
              <a:buNone/>
              <a:defRPr sz="712"/>
            </a:lvl7pPr>
            <a:lvl8pPr marL="1424178" indent="0" algn="ctr">
              <a:buNone/>
              <a:defRPr sz="712"/>
            </a:lvl8pPr>
            <a:lvl9pPr marL="1627632" indent="0" algn="ctr">
              <a:buNone/>
              <a:defRPr sz="7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B4A-4345-450D-987B-2A29808A6F97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D3A6-4C0F-4C19-830E-955A480E3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7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B4A-4345-450D-987B-2A29808A6F97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D3A6-4C0F-4C19-830E-955A480E3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11709" y="322020"/>
            <a:ext cx="877327" cy="51257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727" y="322020"/>
            <a:ext cx="2581122" cy="51257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B4A-4345-450D-987B-2A29808A6F97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D3A6-4C0F-4C19-830E-955A480E3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75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B4A-4345-450D-987B-2A29808A6F97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D3A6-4C0F-4C19-830E-955A480E3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03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609" y="1507895"/>
            <a:ext cx="3509308" cy="2515956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609" y="4047653"/>
            <a:ext cx="3509308" cy="1323082"/>
          </a:xfrm>
        </p:spPr>
        <p:txBody>
          <a:bodyPr/>
          <a:lstStyle>
            <a:lvl1pPr marL="0" indent="0">
              <a:buNone/>
              <a:defRPr sz="1068">
                <a:solidFill>
                  <a:schemeClr val="tx1"/>
                </a:solidFill>
              </a:defRPr>
            </a:lvl1pPr>
            <a:lvl2pPr marL="20345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2pPr>
            <a:lvl3pPr marL="406908" indent="0">
              <a:buNone/>
              <a:defRPr sz="801">
                <a:solidFill>
                  <a:schemeClr val="tx1">
                    <a:tint val="75000"/>
                  </a:schemeClr>
                </a:solidFill>
              </a:defRPr>
            </a:lvl3pPr>
            <a:lvl4pPr marL="610362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4pPr>
            <a:lvl5pPr marL="813816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5pPr>
            <a:lvl6pPr marL="1017270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6pPr>
            <a:lvl7pPr marL="1220724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7pPr>
            <a:lvl8pPr marL="1424178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8pPr>
            <a:lvl9pPr marL="1627632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B4A-4345-450D-987B-2A29808A6F97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D3A6-4C0F-4C19-830E-955A480E3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96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728" y="1610100"/>
            <a:ext cx="1729224" cy="3837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9811" y="1610100"/>
            <a:ext cx="1729224" cy="3837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B4A-4345-450D-987B-2A29808A6F97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D3A6-4C0F-4C19-830E-955A480E3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17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57" y="322021"/>
            <a:ext cx="3509308" cy="11690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258" y="1482692"/>
            <a:ext cx="1721277" cy="726645"/>
          </a:xfrm>
        </p:spPr>
        <p:txBody>
          <a:bodyPr anchor="b"/>
          <a:lstStyle>
            <a:lvl1pPr marL="0" indent="0">
              <a:buNone/>
              <a:defRPr sz="1068" b="1"/>
            </a:lvl1pPr>
            <a:lvl2pPr marL="203454" indent="0">
              <a:buNone/>
              <a:defRPr sz="890" b="1"/>
            </a:lvl2pPr>
            <a:lvl3pPr marL="406908" indent="0">
              <a:buNone/>
              <a:defRPr sz="801" b="1"/>
            </a:lvl3pPr>
            <a:lvl4pPr marL="610362" indent="0">
              <a:buNone/>
              <a:defRPr sz="712" b="1"/>
            </a:lvl4pPr>
            <a:lvl5pPr marL="813816" indent="0">
              <a:buNone/>
              <a:defRPr sz="712" b="1"/>
            </a:lvl5pPr>
            <a:lvl6pPr marL="1017270" indent="0">
              <a:buNone/>
              <a:defRPr sz="712" b="1"/>
            </a:lvl6pPr>
            <a:lvl7pPr marL="1220724" indent="0">
              <a:buNone/>
              <a:defRPr sz="712" b="1"/>
            </a:lvl7pPr>
            <a:lvl8pPr marL="1424178" indent="0">
              <a:buNone/>
              <a:defRPr sz="712" b="1"/>
            </a:lvl8pPr>
            <a:lvl9pPr marL="1627632" indent="0">
              <a:buNone/>
              <a:defRPr sz="7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0258" y="2209337"/>
            <a:ext cx="1721277" cy="3249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59812" y="1482692"/>
            <a:ext cx="1729754" cy="726645"/>
          </a:xfrm>
        </p:spPr>
        <p:txBody>
          <a:bodyPr anchor="b"/>
          <a:lstStyle>
            <a:lvl1pPr marL="0" indent="0">
              <a:buNone/>
              <a:defRPr sz="1068" b="1"/>
            </a:lvl1pPr>
            <a:lvl2pPr marL="203454" indent="0">
              <a:buNone/>
              <a:defRPr sz="890" b="1"/>
            </a:lvl2pPr>
            <a:lvl3pPr marL="406908" indent="0">
              <a:buNone/>
              <a:defRPr sz="801" b="1"/>
            </a:lvl3pPr>
            <a:lvl4pPr marL="610362" indent="0">
              <a:buNone/>
              <a:defRPr sz="712" b="1"/>
            </a:lvl4pPr>
            <a:lvl5pPr marL="813816" indent="0">
              <a:buNone/>
              <a:defRPr sz="712" b="1"/>
            </a:lvl5pPr>
            <a:lvl6pPr marL="1017270" indent="0">
              <a:buNone/>
              <a:defRPr sz="712" b="1"/>
            </a:lvl6pPr>
            <a:lvl7pPr marL="1220724" indent="0">
              <a:buNone/>
              <a:defRPr sz="712" b="1"/>
            </a:lvl7pPr>
            <a:lvl8pPr marL="1424178" indent="0">
              <a:buNone/>
              <a:defRPr sz="712" b="1"/>
            </a:lvl8pPr>
            <a:lvl9pPr marL="1627632" indent="0">
              <a:buNone/>
              <a:defRPr sz="7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59812" y="2209337"/>
            <a:ext cx="1729754" cy="3249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B4A-4345-450D-987B-2A29808A6F97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D3A6-4C0F-4C19-830E-955A480E3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77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B4A-4345-450D-987B-2A29808A6F97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D3A6-4C0F-4C19-830E-955A480E3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36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B4A-4345-450D-987B-2A29808A6F97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D3A6-4C0F-4C19-830E-955A480E3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7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57" y="403225"/>
            <a:ext cx="1312282" cy="1411288"/>
          </a:xfrm>
        </p:spPr>
        <p:txBody>
          <a:bodyPr anchor="b"/>
          <a:lstStyle>
            <a:lvl1pPr>
              <a:defRPr sz="1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754" y="870856"/>
            <a:ext cx="2059811" cy="4298266"/>
          </a:xfrm>
        </p:spPr>
        <p:txBody>
          <a:bodyPr/>
          <a:lstStyle>
            <a:lvl1pPr>
              <a:defRPr sz="1424"/>
            </a:lvl1pPr>
            <a:lvl2pPr>
              <a:defRPr sz="1246"/>
            </a:lvl2pPr>
            <a:lvl3pPr>
              <a:defRPr sz="1068"/>
            </a:lvl3pPr>
            <a:lvl4pPr>
              <a:defRPr sz="890"/>
            </a:lvl4pPr>
            <a:lvl5pPr>
              <a:defRPr sz="890"/>
            </a:lvl5pPr>
            <a:lvl6pPr>
              <a:defRPr sz="890"/>
            </a:lvl6pPr>
            <a:lvl7pPr>
              <a:defRPr sz="890"/>
            </a:lvl7pPr>
            <a:lvl8pPr>
              <a:defRPr sz="890"/>
            </a:lvl8pPr>
            <a:lvl9pPr>
              <a:defRPr sz="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257" y="1814512"/>
            <a:ext cx="1312282" cy="3361609"/>
          </a:xfrm>
        </p:spPr>
        <p:txBody>
          <a:bodyPr/>
          <a:lstStyle>
            <a:lvl1pPr marL="0" indent="0">
              <a:buNone/>
              <a:defRPr sz="712"/>
            </a:lvl1pPr>
            <a:lvl2pPr marL="203454" indent="0">
              <a:buNone/>
              <a:defRPr sz="623"/>
            </a:lvl2pPr>
            <a:lvl3pPr marL="406908" indent="0">
              <a:buNone/>
              <a:defRPr sz="534"/>
            </a:lvl3pPr>
            <a:lvl4pPr marL="610362" indent="0">
              <a:buNone/>
              <a:defRPr sz="445"/>
            </a:lvl4pPr>
            <a:lvl5pPr marL="813816" indent="0">
              <a:buNone/>
              <a:defRPr sz="445"/>
            </a:lvl5pPr>
            <a:lvl6pPr marL="1017270" indent="0">
              <a:buNone/>
              <a:defRPr sz="445"/>
            </a:lvl6pPr>
            <a:lvl7pPr marL="1220724" indent="0">
              <a:buNone/>
              <a:defRPr sz="445"/>
            </a:lvl7pPr>
            <a:lvl8pPr marL="1424178" indent="0">
              <a:buNone/>
              <a:defRPr sz="445"/>
            </a:lvl8pPr>
            <a:lvl9pPr marL="1627632" indent="0">
              <a:buNone/>
              <a:defRPr sz="4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B4A-4345-450D-987B-2A29808A6F97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D3A6-4C0F-4C19-830E-955A480E3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19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57" y="403225"/>
            <a:ext cx="1312282" cy="1411288"/>
          </a:xfrm>
        </p:spPr>
        <p:txBody>
          <a:bodyPr anchor="b"/>
          <a:lstStyle>
            <a:lvl1pPr>
              <a:defRPr sz="1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29754" y="870856"/>
            <a:ext cx="2059811" cy="4298266"/>
          </a:xfrm>
        </p:spPr>
        <p:txBody>
          <a:bodyPr anchor="t"/>
          <a:lstStyle>
            <a:lvl1pPr marL="0" indent="0">
              <a:buNone/>
              <a:defRPr sz="1424"/>
            </a:lvl1pPr>
            <a:lvl2pPr marL="203454" indent="0">
              <a:buNone/>
              <a:defRPr sz="1246"/>
            </a:lvl2pPr>
            <a:lvl3pPr marL="406908" indent="0">
              <a:buNone/>
              <a:defRPr sz="1068"/>
            </a:lvl3pPr>
            <a:lvl4pPr marL="610362" indent="0">
              <a:buNone/>
              <a:defRPr sz="890"/>
            </a:lvl4pPr>
            <a:lvl5pPr marL="813816" indent="0">
              <a:buNone/>
              <a:defRPr sz="890"/>
            </a:lvl5pPr>
            <a:lvl6pPr marL="1017270" indent="0">
              <a:buNone/>
              <a:defRPr sz="890"/>
            </a:lvl6pPr>
            <a:lvl7pPr marL="1220724" indent="0">
              <a:buNone/>
              <a:defRPr sz="890"/>
            </a:lvl7pPr>
            <a:lvl8pPr marL="1424178" indent="0">
              <a:buNone/>
              <a:defRPr sz="890"/>
            </a:lvl8pPr>
            <a:lvl9pPr marL="1627632" indent="0">
              <a:buNone/>
              <a:defRPr sz="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257" y="1814512"/>
            <a:ext cx="1312282" cy="3361609"/>
          </a:xfrm>
        </p:spPr>
        <p:txBody>
          <a:bodyPr/>
          <a:lstStyle>
            <a:lvl1pPr marL="0" indent="0">
              <a:buNone/>
              <a:defRPr sz="712"/>
            </a:lvl1pPr>
            <a:lvl2pPr marL="203454" indent="0">
              <a:buNone/>
              <a:defRPr sz="623"/>
            </a:lvl2pPr>
            <a:lvl3pPr marL="406908" indent="0">
              <a:buNone/>
              <a:defRPr sz="534"/>
            </a:lvl3pPr>
            <a:lvl4pPr marL="610362" indent="0">
              <a:buNone/>
              <a:defRPr sz="445"/>
            </a:lvl4pPr>
            <a:lvl5pPr marL="813816" indent="0">
              <a:buNone/>
              <a:defRPr sz="445"/>
            </a:lvl5pPr>
            <a:lvl6pPr marL="1017270" indent="0">
              <a:buNone/>
              <a:defRPr sz="445"/>
            </a:lvl6pPr>
            <a:lvl7pPr marL="1220724" indent="0">
              <a:buNone/>
              <a:defRPr sz="445"/>
            </a:lvl7pPr>
            <a:lvl8pPr marL="1424178" indent="0">
              <a:buNone/>
              <a:defRPr sz="445"/>
            </a:lvl8pPr>
            <a:lvl9pPr marL="1627632" indent="0">
              <a:buNone/>
              <a:defRPr sz="4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EB4A-4345-450D-987B-2A29808A6F97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D3A6-4C0F-4C19-830E-955A480E3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38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9728" y="322021"/>
            <a:ext cx="3509308" cy="116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728" y="1610100"/>
            <a:ext cx="3509308" cy="383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9727" y="5605949"/>
            <a:ext cx="915472" cy="3220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EB4A-4345-450D-987B-2A29808A6F97}" type="datetimeFigureOut">
              <a:rPr lang="en-GB" smtClean="0"/>
              <a:t>21/03/2021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7778" y="5605949"/>
            <a:ext cx="1373208" cy="3220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73564" y="5605949"/>
            <a:ext cx="915472" cy="3220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D3A6-4C0F-4C19-830E-955A480E3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15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06908" rtl="0" eaLnBrk="1" latinLnBrk="0" hangingPunct="1">
        <a:lnSpc>
          <a:spcPct val="90000"/>
        </a:lnSpc>
        <a:spcBef>
          <a:spcPct val="0"/>
        </a:spcBef>
        <a:buNone/>
        <a:defRPr sz="19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727" indent="-101727" algn="l" defTabSz="40690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05181" indent="-101727" algn="l" defTabSz="406908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2pPr>
      <a:lvl3pPr marL="508635" indent="-101727" algn="l" defTabSz="406908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0" kern="1200">
          <a:solidFill>
            <a:schemeClr val="tx1"/>
          </a:solidFill>
          <a:latin typeface="+mn-lt"/>
          <a:ea typeface="+mn-ea"/>
          <a:cs typeface="+mn-cs"/>
        </a:defRPr>
      </a:lvl3pPr>
      <a:lvl4pPr marL="712089" indent="-101727" algn="l" defTabSz="406908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1" kern="1200">
          <a:solidFill>
            <a:schemeClr val="tx1"/>
          </a:solidFill>
          <a:latin typeface="+mn-lt"/>
          <a:ea typeface="+mn-ea"/>
          <a:cs typeface="+mn-cs"/>
        </a:defRPr>
      </a:lvl4pPr>
      <a:lvl5pPr marL="915543" indent="-101727" algn="l" defTabSz="406908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1" kern="1200">
          <a:solidFill>
            <a:schemeClr val="tx1"/>
          </a:solidFill>
          <a:latin typeface="+mn-lt"/>
          <a:ea typeface="+mn-ea"/>
          <a:cs typeface="+mn-cs"/>
        </a:defRPr>
      </a:lvl5pPr>
      <a:lvl6pPr marL="1118997" indent="-101727" algn="l" defTabSz="406908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1" kern="1200">
          <a:solidFill>
            <a:schemeClr val="tx1"/>
          </a:solidFill>
          <a:latin typeface="+mn-lt"/>
          <a:ea typeface="+mn-ea"/>
          <a:cs typeface="+mn-cs"/>
        </a:defRPr>
      </a:lvl6pPr>
      <a:lvl7pPr marL="1322451" indent="-101727" algn="l" defTabSz="406908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1" kern="1200">
          <a:solidFill>
            <a:schemeClr val="tx1"/>
          </a:solidFill>
          <a:latin typeface="+mn-lt"/>
          <a:ea typeface="+mn-ea"/>
          <a:cs typeface="+mn-cs"/>
        </a:defRPr>
      </a:lvl7pPr>
      <a:lvl8pPr marL="1525905" indent="-101727" algn="l" defTabSz="406908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1" kern="1200">
          <a:solidFill>
            <a:schemeClr val="tx1"/>
          </a:solidFill>
          <a:latin typeface="+mn-lt"/>
          <a:ea typeface="+mn-ea"/>
          <a:cs typeface="+mn-cs"/>
        </a:defRPr>
      </a:lvl8pPr>
      <a:lvl9pPr marL="1729359" indent="-101727" algn="l" defTabSz="406908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908" rtl="0" eaLnBrk="1" latinLnBrk="0" hangingPunct="1">
        <a:defRPr sz="801" kern="1200">
          <a:solidFill>
            <a:schemeClr val="tx1"/>
          </a:solidFill>
          <a:latin typeface="+mn-lt"/>
          <a:ea typeface="+mn-ea"/>
          <a:cs typeface="+mn-cs"/>
        </a:defRPr>
      </a:lvl1pPr>
      <a:lvl2pPr marL="203454" algn="l" defTabSz="406908" rtl="0" eaLnBrk="1" latinLnBrk="0" hangingPunct="1">
        <a:defRPr sz="801" kern="1200">
          <a:solidFill>
            <a:schemeClr val="tx1"/>
          </a:solidFill>
          <a:latin typeface="+mn-lt"/>
          <a:ea typeface="+mn-ea"/>
          <a:cs typeface="+mn-cs"/>
        </a:defRPr>
      </a:lvl2pPr>
      <a:lvl3pPr marL="406908" algn="l" defTabSz="406908" rtl="0" eaLnBrk="1" latinLnBrk="0" hangingPunct="1">
        <a:defRPr sz="801" kern="1200">
          <a:solidFill>
            <a:schemeClr val="tx1"/>
          </a:solidFill>
          <a:latin typeface="+mn-lt"/>
          <a:ea typeface="+mn-ea"/>
          <a:cs typeface="+mn-cs"/>
        </a:defRPr>
      </a:lvl3pPr>
      <a:lvl4pPr marL="610362" algn="l" defTabSz="406908" rtl="0" eaLnBrk="1" latinLnBrk="0" hangingPunct="1">
        <a:defRPr sz="801" kern="1200">
          <a:solidFill>
            <a:schemeClr val="tx1"/>
          </a:solidFill>
          <a:latin typeface="+mn-lt"/>
          <a:ea typeface="+mn-ea"/>
          <a:cs typeface="+mn-cs"/>
        </a:defRPr>
      </a:lvl4pPr>
      <a:lvl5pPr marL="813816" algn="l" defTabSz="406908" rtl="0" eaLnBrk="1" latinLnBrk="0" hangingPunct="1">
        <a:defRPr sz="801" kern="1200">
          <a:solidFill>
            <a:schemeClr val="tx1"/>
          </a:solidFill>
          <a:latin typeface="+mn-lt"/>
          <a:ea typeface="+mn-ea"/>
          <a:cs typeface="+mn-cs"/>
        </a:defRPr>
      </a:lvl5pPr>
      <a:lvl6pPr marL="1017270" algn="l" defTabSz="406908" rtl="0" eaLnBrk="1" latinLnBrk="0" hangingPunct="1">
        <a:defRPr sz="801" kern="1200">
          <a:solidFill>
            <a:schemeClr val="tx1"/>
          </a:solidFill>
          <a:latin typeface="+mn-lt"/>
          <a:ea typeface="+mn-ea"/>
          <a:cs typeface="+mn-cs"/>
        </a:defRPr>
      </a:lvl6pPr>
      <a:lvl7pPr marL="1220724" algn="l" defTabSz="406908" rtl="0" eaLnBrk="1" latinLnBrk="0" hangingPunct="1">
        <a:defRPr sz="801" kern="1200">
          <a:solidFill>
            <a:schemeClr val="tx1"/>
          </a:solidFill>
          <a:latin typeface="+mn-lt"/>
          <a:ea typeface="+mn-ea"/>
          <a:cs typeface="+mn-cs"/>
        </a:defRPr>
      </a:lvl7pPr>
      <a:lvl8pPr marL="1424178" algn="l" defTabSz="406908" rtl="0" eaLnBrk="1" latinLnBrk="0" hangingPunct="1">
        <a:defRPr sz="801" kern="1200">
          <a:solidFill>
            <a:schemeClr val="tx1"/>
          </a:solidFill>
          <a:latin typeface="+mn-lt"/>
          <a:ea typeface="+mn-ea"/>
          <a:cs typeface="+mn-cs"/>
        </a:defRPr>
      </a:lvl8pPr>
      <a:lvl9pPr marL="1627632" algn="l" defTabSz="406908" rtl="0" eaLnBrk="1" latinLnBrk="0" hangingPunct="1">
        <a:defRPr sz="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>
            <a:extLst>
              <a:ext uri="{FF2B5EF4-FFF2-40B4-BE49-F238E27FC236}">
                <a16:creationId xmlns:a16="http://schemas.microsoft.com/office/drawing/2014/main" id="{400D4E2A-5920-4696-B735-6575DA9E0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65" t="19559" r="34226" b="4204"/>
          <a:stretch/>
        </p:blipFill>
        <p:spPr>
          <a:xfrm>
            <a:off x="36504" y="445803"/>
            <a:ext cx="1981732" cy="1800000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CC15A799-7362-45DD-934C-F506FC7B8C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465" t="19559" r="34226" b="4204"/>
          <a:stretch/>
        </p:blipFill>
        <p:spPr>
          <a:xfrm>
            <a:off x="2056601" y="445801"/>
            <a:ext cx="1981732" cy="1800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1A5B12B3-C34B-4275-A6C7-750CE10F62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465" t="19559" r="34226" b="4204"/>
          <a:stretch/>
        </p:blipFill>
        <p:spPr>
          <a:xfrm>
            <a:off x="45951" y="2333533"/>
            <a:ext cx="1981732" cy="180000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B986493D-C91C-4F32-830D-5490F136247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465" t="19559" r="34226" b="4204"/>
          <a:stretch/>
        </p:blipFill>
        <p:spPr>
          <a:xfrm>
            <a:off x="2070088" y="2331801"/>
            <a:ext cx="1981732" cy="180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DA450660-96CF-4CA9-9EEB-A291B0121A6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6465" t="19559" r="34226" b="4204"/>
          <a:stretch/>
        </p:blipFill>
        <p:spPr>
          <a:xfrm>
            <a:off x="36504" y="4221265"/>
            <a:ext cx="1981732" cy="180000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07F96782-C64C-4D8F-B85E-4DACCCC1376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6465" t="19559" r="34226" b="4204"/>
          <a:stretch/>
        </p:blipFill>
        <p:spPr>
          <a:xfrm>
            <a:off x="2070088" y="4221265"/>
            <a:ext cx="1981732" cy="180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0A17B439-8645-4964-8B81-F5A4336E98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65" t="12662" r="34226" b="80296"/>
          <a:stretch/>
        </p:blipFill>
        <p:spPr>
          <a:xfrm>
            <a:off x="542750" y="169501"/>
            <a:ext cx="2969866" cy="249152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8AD7393-A658-4B31-B4F1-DEBC91B81689}"/>
              </a:ext>
            </a:extLst>
          </p:cNvPr>
          <p:cNvSpPr txBox="1"/>
          <p:nvPr/>
        </p:nvSpPr>
        <p:spPr>
          <a:xfrm>
            <a:off x="-188726" y="1558258"/>
            <a:ext cx="160316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2018/10/03 06 UTC to </a:t>
            </a:r>
          </a:p>
          <a:p>
            <a:pPr algn="ctr"/>
            <a:r>
              <a:rPr lang="en-GB" sz="800" dirty="0"/>
              <a:t>2018/10/03 18 UTC</a:t>
            </a:r>
          </a:p>
          <a:p>
            <a:pPr algn="ctr"/>
            <a:endParaRPr lang="en-GB" sz="500" dirty="0"/>
          </a:p>
          <a:p>
            <a:pPr algn="ctr"/>
            <a:r>
              <a:rPr lang="en-GB" sz="800" dirty="0"/>
              <a:t>(LT: 2018/10/03 0 am to</a:t>
            </a:r>
          </a:p>
          <a:p>
            <a:pPr algn="ctr"/>
            <a:r>
              <a:rPr lang="en-GB" sz="800" dirty="0"/>
              <a:t>2018/10/03 12 am)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0C3F9AE-6FE0-4C13-86F0-1A345D679075}"/>
              </a:ext>
            </a:extLst>
          </p:cNvPr>
          <p:cNvSpPr txBox="1"/>
          <p:nvPr/>
        </p:nvSpPr>
        <p:spPr>
          <a:xfrm>
            <a:off x="1814984" y="1555566"/>
            <a:ext cx="169066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2018/10/03 18 UTC to </a:t>
            </a:r>
          </a:p>
          <a:p>
            <a:pPr algn="ctr"/>
            <a:r>
              <a:rPr lang="en-GB" sz="800" dirty="0"/>
              <a:t>2018/10/04 06 UTC</a:t>
            </a:r>
          </a:p>
          <a:p>
            <a:pPr algn="ctr"/>
            <a:endParaRPr lang="en-GB" sz="500" dirty="0"/>
          </a:p>
          <a:p>
            <a:pPr algn="ctr"/>
            <a:r>
              <a:rPr lang="en-GB" sz="800" dirty="0"/>
              <a:t>(LT: 2018/10/03 12 am to</a:t>
            </a:r>
          </a:p>
          <a:p>
            <a:pPr algn="ctr"/>
            <a:r>
              <a:rPr lang="en-GB" sz="800" dirty="0"/>
              <a:t>2018/10/04 0 am)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69F4C2B-D791-403B-BC64-3A5464F8845E}"/>
              </a:ext>
            </a:extLst>
          </p:cNvPr>
          <p:cNvSpPr txBox="1"/>
          <p:nvPr/>
        </p:nvSpPr>
        <p:spPr>
          <a:xfrm>
            <a:off x="-188726" y="3446397"/>
            <a:ext cx="160316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2018/10/04 06 UTC to </a:t>
            </a:r>
          </a:p>
          <a:p>
            <a:pPr algn="ctr"/>
            <a:r>
              <a:rPr lang="en-GB" sz="800" dirty="0"/>
              <a:t>2018/10/04 18 UTC</a:t>
            </a:r>
          </a:p>
          <a:p>
            <a:pPr algn="ctr"/>
            <a:endParaRPr lang="en-GB" sz="500" dirty="0"/>
          </a:p>
          <a:p>
            <a:pPr algn="ctr"/>
            <a:r>
              <a:rPr lang="en-GB" sz="800" dirty="0"/>
              <a:t>(LT: 2018/10/04 0 am to</a:t>
            </a:r>
          </a:p>
          <a:p>
            <a:pPr algn="ctr"/>
            <a:r>
              <a:rPr lang="en-GB" sz="800" dirty="0"/>
              <a:t>2018/10/04 12 am)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27C96FB-557C-40DA-A34B-2274098A8AD2}"/>
              </a:ext>
            </a:extLst>
          </p:cNvPr>
          <p:cNvSpPr txBox="1"/>
          <p:nvPr/>
        </p:nvSpPr>
        <p:spPr>
          <a:xfrm>
            <a:off x="1814983" y="3444665"/>
            <a:ext cx="169066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2018/10/04 18 UTC to </a:t>
            </a:r>
          </a:p>
          <a:p>
            <a:pPr algn="ctr"/>
            <a:r>
              <a:rPr lang="en-GB" sz="800" dirty="0"/>
              <a:t>2018/10/05 06 UTC</a:t>
            </a:r>
          </a:p>
          <a:p>
            <a:pPr algn="ctr"/>
            <a:endParaRPr lang="en-GB" sz="500" dirty="0"/>
          </a:p>
          <a:p>
            <a:pPr algn="ctr"/>
            <a:r>
              <a:rPr lang="en-GB" sz="800" dirty="0"/>
              <a:t>(LT: 2018/10/04 12 am to</a:t>
            </a:r>
          </a:p>
          <a:p>
            <a:pPr algn="ctr"/>
            <a:r>
              <a:rPr lang="en-GB" sz="800" dirty="0"/>
              <a:t>2018/10/05 0 am)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BC9214-7C15-472F-B8CC-1A94706ADAFB}"/>
              </a:ext>
            </a:extLst>
          </p:cNvPr>
          <p:cNvSpPr txBox="1"/>
          <p:nvPr/>
        </p:nvSpPr>
        <p:spPr>
          <a:xfrm>
            <a:off x="-188727" y="5325834"/>
            <a:ext cx="160316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2018/10/05 06 UTC to </a:t>
            </a:r>
          </a:p>
          <a:p>
            <a:pPr algn="ctr"/>
            <a:r>
              <a:rPr lang="en-GB" sz="800" dirty="0"/>
              <a:t>2018/10/05 18 UTC</a:t>
            </a:r>
          </a:p>
          <a:p>
            <a:pPr algn="ctr"/>
            <a:endParaRPr lang="en-GB" sz="500" dirty="0"/>
          </a:p>
          <a:p>
            <a:pPr algn="ctr"/>
            <a:r>
              <a:rPr lang="en-GB" sz="800" dirty="0"/>
              <a:t>(LT: 2018/10/05 0 am to</a:t>
            </a:r>
          </a:p>
          <a:p>
            <a:pPr algn="ctr"/>
            <a:r>
              <a:rPr lang="en-GB" sz="800" dirty="0"/>
              <a:t>2018/10/05 12 am)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E5F564-7358-45DB-B5CB-CF82CA0403F0}"/>
              </a:ext>
            </a:extLst>
          </p:cNvPr>
          <p:cNvSpPr txBox="1"/>
          <p:nvPr/>
        </p:nvSpPr>
        <p:spPr>
          <a:xfrm>
            <a:off x="1814450" y="5359545"/>
            <a:ext cx="169066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2018/10/05 18 UTC to </a:t>
            </a:r>
          </a:p>
          <a:p>
            <a:pPr algn="ctr"/>
            <a:r>
              <a:rPr lang="en-GB" sz="800" dirty="0"/>
              <a:t>2018/10/06 06 UTC</a:t>
            </a:r>
          </a:p>
          <a:p>
            <a:pPr algn="ctr"/>
            <a:endParaRPr lang="en-GB" sz="500" dirty="0"/>
          </a:p>
          <a:p>
            <a:pPr algn="ctr"/>
            <a:r>
              <a:rPr lang="en-GB" sz="800" dirty="0"/>
              <a:t>(LT: 2018/10/05 12 am to</a:t>
            </a:r>
          </a:p>
          <a:p>
            <a:pPr algn="ctr"/>
            <a:r>
              <a:rPr lang="en-GB" sz="800" dirty="0"/>
              <a:t>2018/10/06 0 am)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47877B-3A36-4128-8373-A6A745D68318}"/>
              </a:ext>
            </a:extLst>
          </p:cNvPr>
          <p:cNvSpPr txBox="1"/>
          <p:nvPr/>
        </p:nvSpPr>
        <p:spPr>
          <a:xfrm>
            <a:off x="1216651" y="-19050"/>
            <a:ext cx="16031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mm / 12h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D846F42-5EE8-4E34-8238-82A3CA8D3DD6}"/>
              </a:ext>
            </a:extLst>
          </p:cNvPr>
          <p:cNvSpPr txBox="1"/>
          <p:nvPr/>
        </p:nvSpPr>
        <p:spPr>
          <a:xfrm>
            <a:off x="1621009" y="551208"/>
            <a:ext cx="252000" cy="252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63A9C0-A4A2-42A1-87E1-C2C3E872AAFE}"/>
              </a:ext>
            </a:extLst>
          </p:cNvPr>
          <p:cNvSpPr txBox="1"/>
          <p:nvPr/>
        </p:nvSpPr>
        <p:spPr>
          <a:xfrm>
            <a:off x="3653926" y="551208"/>
            <a:ext cx="25200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b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D08B992-67E7-4401-9251-47F544D0891B}"/>
              </a:ext>
            </a:extLst>
          </p:cNvPr>
          <p:cNvSpPr txBox="1"/>
          <p:nvPr/>
        </p:nvSpPr>
        <p:spPr>
          <a:xfrm>
            <a:off x="3653926" y="2441321"/>
            <a:ext cx="25200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2E8E5D-7733-4814-A11B-8011C497AB8D}"/>
              </a:ext>
            </a:extLst>
          </p:cNvPr>
          <p:cNvSpPr txBox="1"/>
          <p:nvPr/>
        </p:nvSpPr>
        <p:spPr>
          <a:xfrm>
            <a:off x="1621009" y="2441322"/>
            <a:ext cx="25200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963BDA-B9C1-4D3C-9B70-C772FC7BE345}"/>
              </a:ext>
            </a:extLst>
          </p:cNvPr>
          <p:cNvSpPr txBox="1"/>
          <p:nvPr/>
        </p:nvSpPr>
        <p:spPr>
          <a:xfrm>
            <a:off x="3653926" y="4313244"/>
            <a:ext cx="25200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f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DC65DF-2C1D-452D-BF96-0CE84DFE7FFE}"/>
              </a:ext>
            </a:extLst>
          </p:cNvPr>
          <p:cNvSpPr txBox="1"/>
          <p:nvPr/>
        </p:nvSpPr>
        <p:spPr>
          <a:xfrm>
            <a:off x="1621009" y="4313244"/>
            <a:ext cx="25200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0876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117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4</cp:revision>
  <dcterms:created xsi:type="dcterms:W3CDTF">2021-03-21T08:12:40Z</dcterms:created>
  <dcterms:modified xsi:type="dcterms:W3CDTF">2021-03-21T08:44:00Z</dcterms:modified>
</cp:coreProperties>
</file>