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</p:sldIdLst>
  <p:sldSz cx="3276600" cy="2430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6" userDrawn="1">
          <p15:clr>
            <a:srgbClr val="A4A3A4"/>
          </p15:clr>
        </p15:guide>
        <p15:guide id="2" pos="1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00CC99"/>
    <a:srgbClr val="9BFFE5"/>
    <a:srgbClr val="FF9900"/>
    <a:srgbClr val="FF33CC"/>
    <a:srgbClr val="0000FF"/>
    <a:srgbClr val="FFABE9"/>
    <a:srgbClr val="CC0099"/>
    <a:srgbClr val="6666FF"/>
    <a:srgbClr val="FF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7CC99-A8D8-4417-AA48-A79BC152B569}" v="77" dt="2020-12-09T10:49:09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 varScale="1">
        <p:scale>
          <a:sx n="309" d="100"/>
          <a:sy n="309" d="100"/>
        </p:scale>
        <p:origin x="1890" y="228"/>
      </p:cViewPr>
      <p:guideLst>
        <p:guide orient="horz" pos="766"/>
        <p:guide pos="1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3117CC99-A8D8-4417-AA48-A79BC152B569}"/>
    <pc:docChg chg="undo custSel addSld delSld modSld sldOrd">
      <pc:chgData name="Fatima Pillosu" userId="a6295d4dc9e22643" providerId="LiveId" clId="{3117CC99-A8D8-4417-AA48-A79BC152B569}" dt="2020-12-09T10:59:01.083" v="1770" actId="20577"/>
      <pc:docMkLst>
        <pc:docMk/>
      </pc:docMkLst>
      <pc:sldChg chg="addSp delSp modSp del">
        <pc:chgData name="Fatima Pillosu" userId="a6295d4dc9e22643" providerId="LiveId" clId="{3117CC99-A8D8-4417-AA48-A79BC152B569}" dt="2020-11-30T04:55:06.919" v="533" actId="2696"/>
        <pc:sldMkLst>
          <pc:docMk/>
          <pc:sldMk cId="2243467327" sldId="256"/>
        </pc:sldMkLst>
        <pc:spChg chg="add del mod">
          <ac:chgData name="Fatima Pillosu" userId="a6295d4dc9e22643" providerId="LiveId" clId="{3117CC99-A8D8-4417-AA48-A79BC152B569}" dt="2020-11-29T16:43:20.417" v="118" actId="478"/>
          <ac:spMkLst>
            <pc:docMk/>
            <pc:sldMk cId="2243467327" sldId="256"/>
            <ac:spMk id="18" creationId="{9723CD97-01D0-4D83-8A0C-51BC254DE773}"/>
          </ac:spMkLst>
        </pc:spChg>
        <pc:spChg chg="add del mod">
          <ac:chgData name="Fatima Pillosu" userId="a6295d4dc9e22643" providerId="LiveId" clId="{3117CC99-A8D8-4417-AA48-A79BC152B569}" dt="2020-11-29T16:43:41.803" v="121" actId="478"/>
          <ac:spMkLst>
            <pc:docMk/>
            <pc:sldMk cId="2243467327" sldId="256"/>
            <ac:spMk id="19" creationId="{ECDD9EF3-6BF5-47B1-9EBF-8C7F48551626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36" creationId="{E6ED31B0-62A0-42DA-9C36-DD20C396DDAC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39" creationId="{76E34627-E798-4EFC-90A5-BF205170CD1F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40" creationId="{42DB4541-C977-4637-9D7A-78EAE2D87F21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47" creationId="{84949D9F-8CCA-467B-93B0-1457017402A0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2" creationId="{8EC8BCF6-1DF8-4F84-A844-06FB9635AA63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3" creationId="{470FE2AC-14AE-4305-8A4B-A4A0529A97AD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4" creationId="{3CE350F3-F8C7-44B9-8302-EFB79CE13632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5" creationId="{B8C1964F-9845-4204-82AD-466D9B273734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6" creationId="{DBF43A3C-2D66-4930-ACBE-62C28DCFCA19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8" creationId="{22CEABA5-9ACB-42BF-B3C6-29386EE6537B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9" creationId="{C65672B8-5D74-4AD4-9705-BA50D21CC0CA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0" creationId="{594BF564-575D-431B-B8A2-725A5A0AC68B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1" creationId="{1E1EDDA7-3690-40A3-BFBE-E03F8F083EEF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3" creationId="{B0C8B687-3BE9-4DCA-B0BF-593EF052960B}"/>
          </ac:spMkLst>
        </pc:spChg>
        <pc:spChg chg="del mod or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5" creationId="{E2C74ECC-57A3-43F5-B19C-9D1B9D4A9BBF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66" creationId="{A7060780-3292-4BA0-B889-1E173A017B39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9" creationId="{E2119B2D-DC77-4E2E-A42D-6A33BDA08477}"/>
          </ac:spMkLst>
        </pc:spChg>
        <pc:spChg chg="del mod or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0" creationId="{1744F0DF-7B9C-41BB-919B-B66D0A4ACB8D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1" creationId="{A88B364F-1543-41BF-AB4E-CE4273B52488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2" creationId="{9F02A1D8-32B5-48B1-9BD1-60F7C1C42D90}"/>
          </ac:spMkLst>
        </pc:spChg>
        <pc:spChg chg="add mod">
          <ac:chgData name="Fatima Pillosu" userId="a6295d4dc9e22643" providerId="LiveId" clId="{3117CC99-A8D8-4417-AA48-A79BC152B569}" dt="2020-11-29T16:43:49.415" v="122" actId="1076"/>
          <ac:spMkLst>
            <pc:docMk/>
            <pc:sldMk cId="2243467327" sldId="256"/>
            <ac:spMk id="74" creationId="{214C5511-25D9-4404-9FE8-CEC0BE1CBF65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5" creationId="{C4E1E234-3BB7-462B-822E-50BF8834ADA2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6" creationId="{4707B42F-9252-4F3F-8808-FC87942D8D4D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7" creationId="{5D834F6E-8915-40A7-9D06-EBF342220254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8" creationId="{D1437391-FFB2-4EE3-A35F-0752E7FA15F2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9" creationId="{728DD634-A389-4169-BE82-8BBCFA2B18BC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80" creationId="{C4B19EAE-BE06-4638-B169-790B249F06E2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81" creationId="{EE517793-C2AA-445E-A4EE-622AF9168443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87" creationId="{9CDA5377-5B18-4850-A4A6-2C8155DFFB4F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89" creationId="{51D4AE4E-206C-493B-9947-456342677F17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0" creationId="{3BF74A70-A12E-4A05-8201-6DFB7990D8A6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1" creationId="{0394A57A-F7C2-4280-84AC-05834808BB8E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2" creationId="{01009F44-2B77-4932-ADF4-BAA9893459F1}"/>
          </ac:spMkLst>
        </pc:spChg>
        <pc:spChg chg="add mod">
          <ac:chgData name="Fatima Pillosu" userId="a6295d4dc9e22643" providerId="LiveId" clId="{3117CC99-A8D8-4417-AA48-A79BC152B569}" dt="2020-11-29T16:41:51.391" v="101" actId="1036"/>
          <ac:spMkLst>
            <pc:docMk/>
            <pc:sldMk cId="2243467327" sldId="256"/>
            <ac:spMk id="93" creationId="{7E68E64C-8FD7-49F4-BF6D-8136999E4024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5" creationId="{D47C8978-E72E-4671-865F-9B05973741DB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6" creationId="{38A4EFDE-B3BA-4409-B79A-48484F0A7853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7" creationId="{D83C6F27-E4AE-4BAA-B90D-6222FDDA7AD8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8" creationId="{936F6041-900D-4271-AE13-E16F5C15A6A7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0" creationId="{7F6416D9-6CA1-443D-8728-E5CC1406B847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2" creationId="{03552800-31B2-4355-8BED-25CC341EB832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3" creationId="{6F89BBE2-BADD-41BB-AF0D-620077D41663}"/>
          </ac:spMkLst>
        </pc:spChg>
        <pc:spChg chg="add del mod">
          <ac:chgData name="Fatima Pillosu" userId="a6295d4dc9e22643" providerId="LiveId" clId="{3117CC99-A8D8-4417-AA48-A79BC152B569}" dt="2020-11-29T16:46:50.733" v="135" actId="478"/>
          <ac:spMkLst>
            <pc:docMk/>
            <pc:sldMk cId="2243467327" sldId="256"/>
            <ac:spMk id="104" creationId="{EF662C49-FADC-4F90-8AD1-52B241FE6D7A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5" creationId="{54BF21AC-EA5A-413F-AB70-7A5E3A21BA2E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6" creationId="{B635FCCB-8F73-444C-9CA7-A81128DB4419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7" creationId="{BAE69251-066F-450B-9462-0DF8320275CC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10" creationId="{805C3AE3-DFF0-4ACE-BB9E-B3D8E1ABF80F}"/>
          </ac:spMkLst>
        </pc:spChg>
        <pc:spChg chg="add mod">
          <ac:chgData name="Fatima Pillosu" userId="a6295d4dc9e22643" providerId="LiveId" clId="{3117CC99-A8D8-4417-AA48-A79BC152B569}" dt="2020-11-29T16:43:39.594" v="120" actId="12788"/>
          <ac:spMkLst>
            <pc:docMk/>
            <pc:sldMk cId="2243467327" sldId="256"/>
            <ac:spMk id="113" creationId="{41E3F5C2-C911-4D23-9647-B831353AD7D9}"/>
          </ac:spMkLst>
        </pc:spChg>
        <pc:spChg chg="add mod">
          <ac:chgData name="Fatima Pillosu" userId="a6295d4dc9e22643" providerId="LiveId" clId="{3117CC99-A8D8-4417-AA48-A79BC152B569}" dt="2020-11-29T16:43:17.842" v="117" actId="12789"/>
          <ac:spMkLst>
            <pc:docMk/>
            <pc:sldMk cId="2243467327" sldId="256"/>
            <ac:spMk id="114" creationId="{348747D9-A062-46AE-90BB-9E9E03200637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15" creationId="{B6191718-1E2B-43D7-BD38-AA269AF919C3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16" creationId="{C6750137-2D84-4A60-8CFC-9F4C67172694}"/>
          </ac:spMkLst>
        </pc:spChg>
        <pc:cxnChg chg="add del mod">
          <ac:chgData name="Fatima Pillosu" userId="a6295d4dc9e22643" providerId="LiveId" clId="{3117CC99-A8D8-4417-AA48-A79BC152B569}" dt="2020-11-29T16:41:13.460" v="92" actId="478"/>
          <ac:cxnSpMkLst>
            <pc:docMk/>
            <pc:sldMk cId="2243467327" sldId="256"/>
            <ac:cxnSpMk id="9" creationId="{C6E58F6A-7AB5-4344-80E7-12B0C827DBAD}"/>
          </ac:cxnSpMkLst>
        </pc:cxnChg>
        <pc:cxnChg chg="del mod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10" creationId="{22447704-08DF-4501-A352-615B08535E70}"/>
          </ac:cxnSpMkLst>
        </pc:cxnChg>
        <pc:cxnChg chg="del mod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13" creationId="{C901C5CE-FF76-4D34-A6D4-EABF790FF5B6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17" creationId="{FF0B7776-C808-433C-A79B-62F1A8A12D78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37" creationId="{5BC97339-C9D9-4BAA-836C-5F9B70308795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38" creationId="{387FC92A-08B5-4D6C-B10F-7953FF9ED35B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1" creationId="{B2F02324-9CD6-48AB-AA5B-7BD69EEB4A15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2" creationId="{9E85480B-4491-473A-891A-330A4BC07281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3" creationId="{365CF9F2-43F1-46C7-8663-C728121AFADD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5" creationId="{436237BF-AC4B-4DA0-9418-88A3BF37DB32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6" creationId="{97C928B1-B6B5-4E1A-A10A-EFAD40186F16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8" creationId="{B755A4EC-14E4-48D3-8477-A133510A61B5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57" creationId="{05D0D401-BBD2-455A-B08B-040A78C5E2B6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62" creationId="{DC0006B8-975A-4CC1-AEE0-30243DC4926A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64" creationId="{DA89D749-CE49-43D5-B3EC-2C01CF7A1B00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67" creationId="{99992EAB-183A-4B5B-880E-F20F229CEDAC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68" creationId="{68213B1E-006A-44A2-9676-FA6753FBA010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73" creationId="{274A09F6-8DB0-47C9-BE59-A21477561DF2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2" creationId="{34635302-AC61-4FF2-81DA-5C169FB6B8AF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3" creationId="{71EA6C51-5FB6-4BB8-B37F-F4CB4B38F400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4" creationId="{84B893C5-5D7D-482F-B39A-40784AB0B60B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5" creationId="{C1C36D6E-F1DF-40F6-A99E-CFF6DD27FBED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6" creationId="{6F69F8E6-B846-4DAF-9757-665F7C6C67C0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8" creationId="{66A6D2BF-36F5-478C-B457-A74C1500FDA3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94" creationId="{0745CABD-656F-4286-B069-FAACD85E165B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99" creationId="{AC933E4E-2E7C-4A50-86F5-81ABF1047715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101" creationId="{4DCF2A54-2CF7-4FFB-B3DB-4A9DBBE2F99B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108" creationId="{FAF2D0B1-126D-4655-B05B-573D0DBCB3B9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109" creationId="{4D63810A-FE6D-4286-BF33-695226F339BF}"/>
          </ac:cxnSpMkLst>
        </pc:cxnChg>
        <pc:cxnChg chg="add mod">
          <ac:chgData name="Fatima Pillosu" userId="a6295d4dc9e22643" providerId="LiveId" clId="{3117CC99-A8D8-4417-AA48-A79BC152B569}" dt="2020-11-29T16:43:39.594" v="120" actId="12788"/>
          <ac:cxnSpMkLst>
            <pc:docMk/>
            <pc:sldMk cId="2243467327" sldId="256"/>
            <ac:cxnSpMk id="111" creationId="{DD95A26B-945D-4BCB-8CF5-610C20F34ADE}"/>
          </ac:cxnSpMkLst>
        </pc:cxnChg>
        <pc:cxnChg chg="add mod">
          <ac:chgData name="Fatima Pillosu" userId="a6295d4dc9e22643" providerId="LiveId" clId="{3117CC99-A8D8-4417-AA48-A79BC152B569}" dt="2020-11-29T16:43:17.842" v="117" actId="12789"/>
          <ac:cxnSpMkLst>
            <pc:docMk/>
            <pc:sldMk cId="2243467327" sldId="256"/>
            <ac:cxnSpMk id="112" creationId="{BD0A5D20-0431-42D1-AF75-1EC6049FFE10}"/>
          </ac:cxnSpMkLst>
        </pc:cxnChg>
      </pc:sldChg>
      <pc:sldChg chg="add del setBg">
        <pc:chgData name="Fatima Pillosu" userId="a6295d4dc9e22643" providerId="LiveId" clId="{3117CC99-A8D8-4417-AA48-A79BC152B569}" dt="2020-11-29T16:57:41.994" v="366" actId="2696"/>
        <pc:sldMkLst>
          <pc:docMk/>
          <pc:sldMk cId="2252402608" sldId="258"/>
        </pc:sldMkLst>
      </pc:sldChg>
      <pc:sldChg chg="addSp delSp modSp add del">
        <pc:chgData name="Fatima Pillosu" userId="a6295d4dc9e22643" providerId="LiveId" clId="{3117CC99-A8D8-4417-AA48-A79BC152B569}" dt="2020-11-30T04:56:23.011" v="535" actId="2696"/>
        <pc:sldMkLst>
          <pc:docMk/>
          <pc:sldMk cId="1084030898" sldId="259"/>
        </pc:sldMkLst>
        <pc:spChg chg="add del mod or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2" creationId="{ADE35BBF-A77A-4073-8429-9BA9DC3E2792}"/>
          </ac:spMkLst>
        </pc:spChg>
        <pc:spChg chg="add del mod">
          <ac:chgData name="Fatima Pillosu" userId="a6295d4dc9e22643" providerId="LiveId" clId="{3117CC99-A8D8-4417-AA48-A79BC152B569}" dt="2020-11-29T16:54:41.447" v="260" actId="478"/>
          <ac:spMkLst>
            <pc:docMk/>
            <pc:sldMk cId="1084030898" sldId="259"/>
            <ac:spMk id="44" creationId="{DE80BDD1-64E2-4941-9B64-48E95C0D7D26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5" creationId="{A419E91E-1461-4791-BEE8-67A74C146568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7" creationId="{3574EC46-1CA3-4449-8677-710D4DB1A3D4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8" creationId="{733E3F28-67F1-4F95-A59F-33CB01AE47A1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9" creationId="{BB4F86D7-A83D-4EEB-843E-F6AF59E8CDC2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50" creationId="{56E7F2E2-78EA-4DC4-A35C-5A3BB010C60B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51" creationId="{AD8D5E40-CAD1-47F6-A0B1-8EFD88B2FB53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66" creationId="{A7060780-3292-4BA0-B889-1E173A017B39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74" creationId="{214C5511-25D9-4404-9FE8-CEC0BE1CBF65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76" creationId="{F2991844-6F8D-4F0D-83E0-01251304CE45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81" creationId="{EE517793-C2AA-445E-A4EE-622AF9168443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87" creationId="{9CDA5377-5B18-4850-A4A6-2C8155DFFB4F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89" creationId="{51D4AE4E-206C-493B-9947-456342677F17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0" creationId="{3BF74A70-A12E-4A05-8201-6DFB7990D8A6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1" creationId="{0394A57A-F7C2-4280-84AC-05834808BB8E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2" creationId="{01009F44-2B77-4932-ADF4-BAA9893459F1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3" creationId="{7E68E64C-8FD7-49F4-BF6D-8136999E4024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5" creationId="{D47C8978-E72E-4671-865F-9B05973741DB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6" creationId="{38A4EFDE-B3BA-4409-B79A-48484F0A7853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7" creationId="{D83C6F27-E4AE-4BAA-B90D-6222FDDA7AD8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8" creationId="{936F6041-900D-4271-AE13-E16F5C15A6A7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0" creationId="{7F6416D9-6CA1-443D-8728-E5CC1406B847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2" creationId="{03552800-31B2-4355-8BED-25CC341EB832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3" creationId="{6F89BBE2-BADD-41BB-AF0D-620077D41663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4" creationId="{EF662C49-FADC-4F90-8AD1-52B241FE6D7A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5" creationId="{54BF21AC-EA5A-413F-AB70-7A5E3A21BA2E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6" creationId="{B635FCCB-8F73-444C-9CA7-A81128DB4419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7" creationId="{BAE69251-066F-450B-9462-0DF8320275CC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0" creationId="{805C3AE3-DFF0-4ACE-BB9E-B3D8E1ABF80F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3" creationId="{41E3F5C2-C911-4D23-9647-B831353AD7D9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4" creationId="{348747D9-A062-46AE-90BB-9E9E03200637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5" creationId="{B6191718-1E2B-43D7-BD38-AA269AF919C3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6" creationId="{C6750137-2D84-4A60-8CFC-9F4C67172694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17" creationId="{D1C31FDC-53F8-4E0A-BD1F-75754661FE84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18" creationId="{D7EAF5BE-3802-4486-9696-E36FD0802E70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21" creationId="{77D43699-6543-4F2F-B211-E711B179F19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22" creationId="{FC88BF95-950A-4784-99DA-2FF069E0EC95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28" creationId="{E9D1C55F-474A-4F86-BD32-F566AF11B2E4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0" creationId="{40DDE356-114C-4C18-8373-1D58F3D01A2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1" creationId="{01993258-2D42-4049-B8E5-B4676345BEC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2" creationId="{09391332-6AFD-4497-9962-73BABE8C7493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3" creationId="{6D7E80E1-D66E-45F3-8948-EDFDAB64E7FB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4" creationId="{DA35C2FB-9256-4E91-8D07-E37F38CF4089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6" creationId="{DD2344AC-16F0-452B-B21A-739B2EC85EC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7" creationId="{57E3D636-4F49-4F9A-B8DA-BE2E8FCAB48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8" creationId="{C686689D-00B3-4CD4-8EED-584D50ECC5DC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9" creationId="{C45905E5-C1AD-46E6-81F6-D8CBA15ADC71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1" creationId="{C8690B1B-7EB6-477F-8A08-9BB2F7F2C5A6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3" creationId="{A9374C4D-6BDD-4CA1-BC53-08C2E7056D5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4" creationId="{519FF198-B9AD-457F-93BE-E6DD47B03BC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5" creationId="{CE4CDC11-0D92-4D7C-9AAE-9F58AFAF2C2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6" creationId="{51B8912C-76F7-4001-8A6F-963913AAF60B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7" creationId="{6C40F420-1A80-43F7-8237-E469B4ECB1D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8" creationId="{476866D5-1329-411B-8E00-6054BCDBB4B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1" creationId="{15FADE80-A39C-4E9F-85C7-24A19456D068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4" creationId="{B116ED5D-3418-478C-A80B-3C79FA5EA377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5" creationId="{CE64A30D-C032-40AE-A77E-F0CC31E36A5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6" creationId="{A1953EBF-74B3-45CF-8FFB-F2311C2027A3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7" creationId="{8B743732-842B-4E6A-9ABE-4D7766E04B16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8" creationId="{B3B723C9-4F75-4C9D-A6B4-03B3C3059697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0" creationId="{76F0BFA6-50E1-4DD5-9533-3196A2E398D5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1" creationId="{4851B2E3-A735-458C-AD34-86837021656B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2" creationId="{31FDEF19-37DD-4615-BCE2-9D54DFAC4CE5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3" creationId="{6D4AA04D-1BA2-4E1B-8945-B0CC772F620A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4" creationId="{65A8B8C1-8F38-411A-BDA0-ECC9FB534B81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8" creationId="{E516D3E9-1341-430B-B1E7-5B2EA93074B2}"/>
          </ac:spMkLst>
        </pc:spChg>
        <pc:cxnChg chg="add del mod">
          <ac:chgData name="Fatima Pillosu" userId="a6295d4dc9e22643" providerId="LiveId" clId="{3117CC99-A8D8-4417-AA48-A79BC152B569}" dt="2020-11-30T04:50:35.296" v="453" actId="478"/>
          <ac:cxnSpMkLst>
            <pc:docMk/>
            <pc:sldMk cId="1084030898" sldId="259"/>
            <ac:cxnSpMk id="24" creationId="{5DD9EA65-7533-4159-85F1-9BD325516641}"/>
          </ac:cxnSpMkLst>
        </pc:cxnChg>
        <pc:cxnChg chg="add del mod">
          <ac:chgData name="Fatima Pillosu" userId="a6295d4dc9e22643" providerId="LiveId" clId="{3117CC99-A8D8-4417-AA48-A79BC152B569}" dt="2020-11-30T04:52:32.387" v="471" actId="478"/>
          <ac:cxnSpMkLst>
            <pc:docMk/>
            <pc:sldMk cId="1084030898" sldId="259"/>
            <ac:cxnSpMk id="40" creationId="{B4DB342D-29CC-4F6A-BC7E-168CC91982F7}"/>
          </ac:cxnSpMkLst>
        </pc:cxnChg>
        <pc:cxnChg chg="add del mod">
          <ac:chgData name="Fatima Pillosu" userId="a6295d4dc9e22643" providerId="LiveId" clId="{3117CC99-A8D8-4417-AA48-A79BC152B569}" dt="2020-11-29T16:54:42.577" v="261" actId="478"/>
          <ac:cxnSpMkLst>
            <pc:docMk/>
            <pc:sldMk cId="1084030898" sldId="259"/>
            <ac:cxnSpMk id="43" creationId="{5DD4D3B6-5E49-4E24-B047-1C49B0A7F557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46" creationId="{EC8DFD28-7C39-4229-BD4E-13B6B502E858}"/>
          </ac:cxnSpMkLst>
        </pc:cxnChg>
        <pc:cxnChg chg="add del mod">
          <ac:chgData name="Fatima Pillosu" userId="a6295d4dc9e22643" providerId="LiveId" clId="{3117CC99-A8D8-4417-AA48-A79BC152B569}" dt="2020-11-30T04:52:52.374" v="473" actId="478"/>
          <ac:cxnSpMkLst>
            <pc:docMk/>
            <pc:sldMk cId="1084030898" sldId="259"/>
            <ac:cxnSpMk id="52" creationId="{9A4CFDB1-F6C5-48B8-A1C4-0E7ADA28587A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53" creationId="{F72E7EB5-C4C5-49DD-A20B-1F537EFAC470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67" creationId="{99992EAB-183A-4B5B-880E-F20F229CEDAC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68" creationId="{68213B1E-006A-44A2-9676-FA6753FBA010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72" creationId="{AA2FDA87-5199-416F-A4E0-D9D83F8B9242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73" creationId="{E4407AA5-0376-49D4-AFEF-7B78B1355A97}"/>
          </ac:cxnSpMkLst>
        </pc:cxnChg>
        <pc:cxnChg chg="add del mod">
          <ac:chgData name="Fatima Pillosu" userId="a6295d4dc9e22643" providerId="LiveId" clId="{3117CC99-A8D8-4417-AA48-A79BC152B569}" dt="2020-11-30T04:50:34.101" v="452" actId="478"/>
          <ac:cxnSpMkLst>
            <pc:docMk/>
            <pc:sldMk cId="1084030898" sldId="259"/>
            <ac:cxnSpMk id="79" creationId="{06ECC490-BD7E-457D-BFE5-28A6E7152DFA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2" creationId="{34635302-AC61-4FF2-81DA-5C169FB6B8AF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3" creationId="{71EA6C51-5FB6-4BB8-B37F-F4CB4B38F400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4" creationId="{84B893C5-5D7D-482F-B39A-40784AB0B60B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5" creationId="{C1C36D6E-F1DF-40F6-A99E-CFF6DD27FBED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6" creationId="{6F69F8E6-B846-4DAF-9757-665F7C6C67C0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8" creationId="{66A6D2BF-36F5-478C-B457-A74C1500FDA3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94" creationId="{0745CABD-656F-4286-B069-FAACD85E165B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99" creationId="{AC933E4E-2E7C-4A50-86F5-81ABF1047715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01" creationId="{4DCF2A54-2CF7-4FFB-B3DB-4A9DBBE2F99B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08" creationId="{FAF2D0B1-126D-4655-B05B-573D0DBCB3B9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09" creationId="{4D63810A-FE6D-4286-BF33-695226F339BF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11" creationId="{DD95A26B-945D-4BCB-8CF5-610C20F34ADE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12" creationId="{BD0A5D20-0431-42D1-AF75-1EC6049FFE10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19" creationId="{F8E50899-CFFF-48C9-84FA-805441248CDA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0" creationId="{42DF6A30-E21A-43D6-ABD4-BD838D3A5562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3" creationId="{5C0260F0-3C1C-45A0-9E5D-95B7AC88C26A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4" creationId="{E7CC4479-8C1E-46A1-AF6B-7EF92793D54D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5" creationId="{12194293-3104-4441-ACD5-2D33DA8D5A5A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6" creationId="{FAD1AD1E-C85C-4644-A3B6-CB72DE1B77FD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7" creationId="{14856509-04CC-48D1-A498-C12ADCF0E994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9" creationId="{06D91AA9-8A5E-4168-B251-50CCDB3ECA34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35" creationId="{B829B954-8ED3-4F75-8769-CDA7A3296382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40" creationId="{783B6CC4-C1AC-4F4E-94B3-600BCE2A1A03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42" creationId="{F353CC3A-0F1F-4D34-A664-8FE32AB7FD53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49" creationId="{0D7C4CEF-49CD-4693-B536-8214DE9B278B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50" creationId="{E6968A13-247B-406E-A618-8B4828738B85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52" creationId="{CF5BEE33-FBCD-4B9D-9E81-8EC2F9C18506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53" creationId="{2104AB99-6E01-43DD-B865-F382F2BF1402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59" creationId="{21E19572-AA4B-4D8B-A926-033E574726C2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65" creationId="{A1450339-08CB-40DF-87A0-CE03925BB3A1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66" creationId="{414061A2-ECF1-4754-ADF2-51241B983E4A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67" creationId="{5DDE5355-0A18-4026-985F-C4E75DED6F89}"/>
          </ac:cxnSpMkLst>
        </pc:cxnChg>
      </pc:sldChg>
      <pc:sldChg chg="addSp delSp modSp add ord">
        <pc:chgData name="Fatima Pillosu" userId="a6295d4dc9e22643" providerId="LiveId" clId="{3117CC99-A8D8-4417-AA48-A79BC152B569}" dt="2020-12-09T10:59:01.083" v="1770" actId="20577"/>
        <pc:sldMkLst>
          <pc:docMk/>
          <pc:sldMk cId="142998642" sldId="260"/>
        </pc:sldMkLst>
        <pc:spChg chg="add del mod topLvl">
          <ac:chgData name="Fatima Pillosu" userId="a6295d4dc9e22643" providerId="LiveId" clId="{3117CC99-A8D8-4417-AA48-A79BC152B569}" dt="2020-12-09T10:59:01.083" v="1770" actId="20577"/>
          <ac:spMkLst>
            <pc:docMk/>
            <pc:sldMk cId="142998642" sldId="260"/>
            <ac:spMk id="5" creationId="{1674450D-AAB4-4541-8EAD-BC4973467198}"/>
          </ac:spMkLst>
        </pc:spChg>
        <pc:spChg chg="add del mod topLvl">
          <ac:chgData name="Fatima Pillosu" userId="a6295d4dc9e22643" providerId="LiveId" clId="{3117CC99-A8D8-4417-AA48-A79BC152B569}" dt="2020-12-09T10:55:20.907" v="1769" actId="478"/>
          <ac:spMkLst>
            <pc:docMk/>
            <pc:sldMk cId="142998642" sldId="260"/>
            <ac:spMk id="6" creationId="{EA3CA8C9-B700-4AE5-BC3F-BB53BA5A4FE5}"/>
          </ac:spMkLst>
        </pc:spChg>
        <pc:spChg chg="add del mod">
          <ac:chgData name="Fatima Pillosu" userId="a6295d4dc9e22643" providerId="LiveId" clId="{3117CC99-A8D8-4417-AA48-A79BC152B569}" dt="2020-12-04T16:52:00.016" v="1286" actId="478"/>
          <ac:spMkLst>
            <pc:docMk/>
            <pc:sldMk cId="142998642" sldId="260"/>
            <ac:spMk id="9" creationId="{3A269E2F-3CB7-43DF-9CFF-15C809FA38C2}"/>
          </ac:spMkLst>
        </pc:spChg>
        <pc:spChg chg="add mod">
          <ac:chgData name="Fatima Pillosu" userId="a6295d4dc9e22643" providerId="LiveId" clId="{3117CC99-A8D8-4417-AA48-A79BC152B569}" dt="2020-12-04T17:04:17.067" v="1397" actId="1036"/>
          <ac:spMkLst>
            <pc:docMk/>
            <pc:sldMk cId="142998642" sldId="260"/>
            <ac:spMk id="44" creationId="{1A9B4FF2-D2F1-4A2B-91DD-61B45230A831}"/>
          </ac:spMkLst>
        </pc:spChg>
        <pc:spChg chg="add mod">
          <ac:chgData name="Fatima Pillosu" userId="a6295d4dc9e22643" providerId="LiveId" clId="{3117CC99-A8D8-4417-AA48-A79BC152B569}" dt="2020-12-09T10:54:36.071" v="1764" actId="1035"/>
          <ac:spMkLst>
            <pc:docMk/>
            <pc:sldMk cId="142998642" sldId="260"/>
            <ac:spMk id="55" creationId="{E5AEA682-1AFC-43F2-BA50-E182505C609F}"/>
          </ac:spMkLst>
        </pc:spChg>
        <pc:spChg chg="del">
          <ac:chgData name="Fatima Pillosu" userId="a6295d4dc9e22643" providerId="LiveId" clId="{3117CC99-A8D8-4417-AA48-A79BC152B569}" dt="2020-11-30T04:54:33.084" v="523" actId="478"/>
          <ac:spMkLst>
            <pc:docMk/>
            <pc:sldMk cId="142998642" sldId="260"/>
            <ac:spMk id="117" creationId="{D1C31FDC-53F8-4E0A-BD1F-75754661FE84}"/>
          </ac:spMkLst>
        </pc:spChg>
        <pc:spChg chg="mod">
          <ac:chgData name="Fatima Pillosu" userId="a6295d4dc9e22643" providerId="LiveId" clId="{3117CC99-A8D8-4417-AA48-A79BC152B569}" dt="2020-12-09T10:54:05.815" v="1752" actId="14100"/>
          <ac:spMkLst>
            <pc:docMk/>
            <pc:sldMk cId="142998642" sldId="260"/>
            <ac:spMk id="118" creationId="{D7EAF5BE-3802-4486-9696-E36FD0802E70}"/>
          </ac:spMkLst>
        </pc:spChg>
        <pc:spChg chg="mod">
          <ac:chgData name="Fatima Pillosu" userId="a6295d4dc9e22643" providerId="LiveId" clId="{3117CC99-A8D8-4417-AA48-A79BC152B569}" dt="2020-12-09T10:51:41.568" v="1660" actId="1076"/>
          <ac:spMkLst>
            <pc:docMk/>
            <pc:sldMk cId="142998642" sldId="260"/>
            <ac:spMk id="121" creationId="{77D43699-6543-4F2F-B211-E711B179F19E}"/>
          </ac:spMkLst>
        </pc:spChg>
        <pc:spChg chg="mod">
          <ac:chgData name="Fatima Pillosu" userId="a6295d4dc9e22643" providerId="LiveId" clId="{3117CC99-A8D8-4417-AA48-A79BC152B569}" dt="2020-12-09T10:46:57.774" v="1572" actId="1076"/>
          <ac:spMkLst>
            <pc:docMk/>
            <pc:sldMk cId="142998642" sldId="260"/>
            <ac:spMk id="122" creationId="{FC88BF95-950A-4784-99DA-2FF069E0EC95}"/>
          </ac:spMkLst>
        </pc:spChg>
        <pc:spChg chg="mod">
          <ac:chgData name="Fatima Pillosu" userId="a6295d4dc9e22643" providerId="LiveId" clId="{3117CC99-A8D8-4417-AA48-A79BC152B569}" dt="2020-12-04T16:27:07.189" v="857" actId="255"/>
          <ac:spMkLst>
            <pc:docMk/>
            <pc:sldMk cId="142998642" sldId="260"/>
            <ac:spMk id="128" creationId="{E9D1C55F-474A-4F86-BD32-F566AF11B2E4}"/>
          </ac:spMkLst>
        </pc:spChg>
        <pc:spChg chg="mod">
          <ac:chgData name="Fatima Pillosu" userId="a6295d4dc9e22643" providerId="LiveId" clId="{3117CC99-A8D8-4417-AA48-A79BC152B569}" dt="2020-12-09T10:51:35.932" v="1659" actId="1036"/>
          <ac:spMkLst>
            <pc:docMk/>
            <pc:sldMk cId="142998642" sldId="260"/>
            <ac:spMk id="130" creationId="{40DDE356-114C-4C18-8373-1D58F3D01A2D}"/>
          </ac:spMkLst>
        </pc:spChg>
        <pc:spChg chg="mod">
          <ac:chgData name="Fatima Pillosu" userId="a6295d4dc9e22643" providerId="LiveId" clId="{3117CC99-A8D8-4417-AA48-A79BC152B569}" dt="2020-12-09T10:51:35.932" v="1659" actId="1036"/>
          <ac:spMkLst>
            <pc:docMk/>
            <pc:sldMk cId="142998642" sldId="260"/>
            <ac:spMk id="131" creationId="{01993258-2D42-4049-B8E5-B4676345BECD}"/>
          </ac:spMkLst>
        </pc:spChg>
        <pc:spChg chg="mod">
          <ac:chgData name="Fatima Pillosu" userId="a6295d4dc9e22643" providerId="LiveId" clId="{3117CC99-A8D8-4417-AA48-A79BC152B569}" dt="2020-12-04T17:03:36.766" v="1385" actId="553"/>
          <ac:spMkLst>
            <pc:docMk/>
            <pc:sldMk cId="142998642" sldId="260"/>
            <ac:spMk id="132" creationId="{09391332-6AFD-4497-9962-73BABE8C7493}"/>
          </ac:spMkLst>
        </pc:spChg>
        <pc:spChg chg="mod">
          <ac:chgData name="Fatima Pillosu" userId="a6295d4dc9e22643" providerId="LiveId" clId="{3117CC99-A8D8-4417-AA48-A79BC152B569}" dt="2020-12-04T17:03:36.766" v="1385" actId="553"/>
          <ac:spMkLst>
            <pc:docMk/>
            <pc:sldMk cId="142998642" sldId="260"/>
            <ac:spMk id="133" creationId="{6D7E80E1-D66E-45F3-8948-EDFDAB64E7FB}"/>
          </ac:spMkLst>
        </pc:spChg>
        <pc:spChg chg="mod">
          <ac:chgData name="Fatima Pillosu" userId="a6295d4dc9e22643" providerId="LiveId" clId="{3117CC99-A8D8-4417-AA48-A79BC152B569}" dt="2020-12-04T17:03:36.766" v="1385" actId="553"/>
          <ac:spMkLst>
            <pc:docMk/>
            <pc:sldMk cId="142998642" sldId="260"/>
            <ac:spMk id="134" creationId="{DA35C2FB-9256-4E91-8D07-E37F38CF4089}"/>
          </ac:spMkLst>
        </pc:spChg>
        <pc:spChg chg="mod">
          <ac:chgData name="Fatima Pillosu" userId="a6295d4dc9e22643" providerId="LiveId" clId="{3117CC99-A8D8-4417-AA48-A79BC152B569}" dt="2020-12-04T16:27:07.189" v="857" actId="255"/>
          <ac:spMkLst>
            <pc:docMk/>
            <pc:sldMk cId="142998642" sldId="260"/>
            <ac:spMk id="136" creationId="{DD2344AC-16F0-452B-B21A-739B2EC85ECD}"/>
          </ac:spMkLst>
        </pc:spChg>
        <pc:spChg chg="mod">
          <ac:chgData name="Fatima Pillosu" userId="a6295d4dc9e22643" providerId="LiveId" clId="{3117CC99-A8D8-4417-AA48-A79BC152B569}" dt="2020-12-09T10:53:18.742" v="1735" actId="1036"/>
          <ac:spMkLst>
            <pc:docMk/>
            <pc:sldMk cId="142998642" sldId="260"/>
            <ac:spMk id="137" creationId="{57E3D636-4F49-4F9A-B8DA-BE2E8FCAB48D}"/>
          </ac:spMkLst>
        </pc:spChg>
        <pc:spChg chg="mod">
          <ac:chgData name="Fatima Pillosu" userId="a6295d4dc9e22643" providerId="LiveId" clId="{3117CC99-A8D8-4417-AA48-A79BC152B569}" dt="2020-12-09T10:53:41.284" v="1749" actId="1035"/>
          <ac:spMkLst>
            <pc:docMk/>
            <pc:sldMk cId="142998642" sldId="260"/>
            <ac:spMk id="138" creationId="{C686689D-00B3-4CD4-8EED-584D50ECC5DC}"/>
          </ac:spMkLst>
        </pc:spChg>
        <pc:spChg chg="mod">
          <ac:chgData name="Fatima Pillosu" userId="a6295d4dc9e22643" providerId="LiveId" clId="{3117CC99-A8D8-4417-AA48-A79BC152B569}" dt="2020-12-09T10:54:18.294" v="1754" actId="688"/>
          <ac:spMkLst>
            <pc:docMk/>
            <pc:sldMk cId="142998642" sldId="260"/>
            <ac:spMk id="139" creationId="{C45905E5-C1AD-46E6-81F6-D8CBA15ADC71}"/>
          </ac:spMkLst>
        </pc:spChg>
        <pc:spChg chg="mod">
          <ac:chgData name="Fatima Pillosu" userId="a6295d4dc9e22643" providerId="LiveId" clId="{3117CC99-A8D8-4417-AA48-A79BC152B569}" dt="2020-12-09T10:48:21.711" v="1593" actId="1076"/>
          <ac:spMkLst>
            <pc:docMk/>
            <pc:sldMk cId="142998642" sldId="260"/>
            <ac:spMk id="141" creationId="{C8690B1B-7EB6-477F-8A08-9BB2F7F2C5A6}"/>
          </ac:spMkLst>
        </pc:spChg>
        <pc:spChg chg="mod">
          <ac:chgData name="Fatima Pillosu" userId="a6295d4dc9e22643" providerId="LiveId" clId="{3117CC99-A8D8-4417-AA48-A79BC152B569}" dt="2020-12-09T10:53:18.742" v="1735" actId="1036"/>
          <ac:spMkLst>
            <pc:docMk/>
            <pc:sldMk cId="142998642" sldId="260"/>
            <ac:spMk id="143" creationId="{A9374C4D-6BDD-4CA1-BC53-08C2E7056D5D}"/>
          </ac:spMkLst>
        </pc:spChg>
        <pc:spChg chg="mod">
          <ac:chgData name="Fatima Pillosu" userId="a6295d4dc9e22643" providerId="LiveId" clId="{3117CC99-A8D8-4417-AA48-A79BC152B569}" dt="2020-12-09T10:53:18.742" v="1735" actId="1036"/>
          <ac:spMkLst>
            <pc:docMk/>
            <pc:sldMk cId="142998642" sldId="260"/>
            <ac:spMk id="144" creationId="{519FF198-B9AD-457F-93BE-E6DD47B03BCE}"/>
          </ac:spMkLst>
        </pc:spChg>
        <pc:spChg chg="mod">
          <ac:chgData name="Fatima Pillosu" userId="a6295d4dc9e22643" providerId="LiveId" clId="{3117CC99-A8D8-4417-AA48-A79BC152B569}" dt="2020-12-09T10:48:26.540" v="1594" actId="1076"/>
          <ac:spMkLst>
            <pc:docMk/>
            <pc:sldMk cId="142998642" sldId="260"/>
            <ac:spMk id="145" creationId="{CE4CDC11-0D92-4D7C-9AAE-9F58AFAF2C2E}"/>
          </ac:spMkLst>
        </pc:spChg>
        <pc:spChg chg="mod">
          <ac:chgData name="Fatima Pillosu" userId="a6295d4dc9e22643" providerId="LiveId" clId="{3117CC99-A8D8-4417-AA48-A79BC152B569}" dt="2020-12-09T10:53:41.284" v="1749" actId="1035"/>
          <ac:spMkLst>
            <pc:docMk/>
            <pc:sldMk cId="142998642" sldId="260"/>
            <ac:spMk id="146" creationId="{51B8912C-76F7-4001-8A6F-963913AAF60B}"/>
          </ac:spMkLst>
        </pc:spChg>
        <pc:spChg chg="mod">
          <ac:chgData name="Fatima Pillosu" userId="a6295d4dc9e22643" providerId="LiveId" clId="{3117CC99-A8D8-4417-AA48-A79BC152B569}" dt="2020-12-04T16:27:07.189" v="857" actId="255"/>
          <ac:spMkLst>
            <pc:docMk/>
            <pc:sldMk cId="142998642" sldId="260"/>
            <ac:spMk id="147" creationId="{6C40F420-1A80-43F7-8237-E469B4ECB1DE}"/>
          </ac:spMkLst>
        </pc:spChg>
        <pc:spChg chg="mod">
          <ac:chgData name="Fatima Pillosu" userId="a6295d4dc9e22643" providerId="LiveId" clId="{3117CC99-A8D8-4417-AA48-A79BC152B569}" dt="2020-12-09T10:53:53.893" v="1750" actId="14100"/>
          <ac:spMkLst>
            <pc:docMk/>
            <pc:sldMk cId="142998642" sldId="260"/>
            <ac:spMk id="148" creationId="{476866D5-1329-411B-8E00-6054BCDBB4BE}"/>
          </ac:spMkLst>
        </pc:spChg>
        <pc:spChg chg="mod">
          <ac:chgData name="Fatima Pillosu" userId="a6295d4dc9e22643" providerId="LiveId" clId="{3117CC99-A8D8-4417-AA48-A79BC152B569}" dt="2020-12-09T10:47:22.567" v="1576" actId="1076"/>
          <ac:spMkLst>
            <pc:docMk/>
            <pc:sldMk cId="142998642" sldId="260"/>
            <ac:spMk id="151" creationId="{15FADE80-A39C-4E9F-85C7-24A19456D068}"/>
          </ac:spMkLst>
        </pc:spChg>
        <pc:spChg chg="mod">
          <ac:chgData name="Fatima Pillosu" userId="a6295d4dc9e22643" providerId="LiveId" clId="{3117CC99-A8D8-4417-AA48-A79BC152B569}" dt="2020-12-09T10:54:36.071" v="1764" actId="1035"/>
          <ac:spMkLst>
            <pc:docMk/>
            <pc:sldMk cId="142998642" sldId="260"/>
            <ac:spMk id="154" creationId="{B116ED5D-3418-478C-A80B-3C79FA5EA377}"/>
          </ac:spMkLst>
        </pc:spChg>
        <pc:spChg chg="del mod">
          <ac:chgData name="Fatima Pillosu" userId="a6295d4dc9e22643" providerId="LiveId" clId="{3117CC99-A8D8-4417-AA48-A79BC152B569}" dt="2020-12-09T10:46:02.073" v="1557" actId="478"/>
          <ac:spMkLst>
            <pc:docMk/>
            <pc:sldMk cId="142998642" sldId="260"/>
            <ac:spMk id="155" creationId="{CE64A30D-C032-40AE-A77E-F0CC31E36A5E}"/>
          </ac:spMkLst>
        </pc:spChg>
        <pc:spChg chg="mod">
          <ac:chgData name="Fatima Pillosu" userId="a6295d4dc9e22643" providerId="LiveId" clId="{3117CC99-A8D8-4417-AA48-A79BC152B569}" dt="2020-12-09T10:53:41.284" v="1749" actId="1035"/>
          <ac:spMkLst>
            <pc:docMk/>
            <pc:sldMk cId="142998642" sldId="260"/>
            <ac:spMk id="156" creationId="{A1953EBF-74B3-45CF-8FFB-F2311C2027A3}"/>
          </ac:spMkLst>
        </pc:spChg>
        <pc:spChg chg="mod">
          <ac:chgData name="Fatima Pillosu" userId="a6295d4dc9e22643" providerId="LiveId" clId="{3117CC99-A8D8-4417-AA48-A79BC152B569}" dt="2020-12-04T16:27:07.189" v="857" actId="255"/>
          <ac:spMkLst>
            <pc:docMk/>
            <pc:sldMk cId="142998642" sldId="260"/>
            <ac:spMk id="157" creationId="{8B743732-842B-4E6A-9ABE-4D7766E04B16}"/>
          </ac:spMkLst>
        </pc:spChg>
        <pc:spChg chg="del">
          <ac:chgData name="Fatima Pillosu" userId="a6295d4dc9e22643" providerId="LiveId" clId="{3117CC99-A8D8-4417-AA48-A79BC152B569}" dt="2020-11-30T04:54:36.561" v="524" actId="478"/>
          <ac:spMkLst>
            <pc:docMk/>
            <pc:sldMk cId="142998642" sldId="260"/>
            <ac:spMk id="158" creationId="{B3B723C9-4F75-4C9D-A6B4-03B3C3059697}"/>
          </ac:spMkLst>
        </pc:spChg>
        <pc:spChg chg="del">
          <ac:chgData name="Fatima Pillosu" userId="a6295d4dc9e22643" providerId="LiveId" clId="{3117CC99-A8D8-4417-AA48-A79BC152B569}" dt="2020-11-30T04:54:48.069" v="532" actId="478"/>
          <ac:spMkLst>
            <pc:docMk/>
            <pc:sldMk cId="142998642" sldId="260"/>
            <ac:spMk id="160" creationId="{76F0BFA6-50E1-4DD5-9533-3196A2E398D5}"/>
          </ac:spMkLst>
        </pc:spChg>
        <pc:spChg chg="del">
          <ac:chgData name="Fatima Pillosu" userId="a6295d4dc9e22643" providerId="LiveId" clId="{3117CC99-A8D8-4417-AA48-A79BC152B569}" dt="2020-11-30T04:54:43.227" v="530" actId="478"/>
          <ac:spMkLst>
            <pc:docMk/>
            <pc:sldMk cId="142998642" sldId="260"/>
            <ac:spMk id="161" creationId="{4851B2E3-A735-458C-AD34-86837021656B}"/>
          </ac:spMkLst>
        </pc:spChg>
        <pc:spChg chg="del">
          <ac:chgData name="Fatima Pillosu" userId="a6295d4dc9e22643" providerId="LiveId" clId="{3117CC99-A8D8-4417-AA48-A79BC152B569}" dt="2020-11-30T04:54:41.837" v="529" actId="478"/>
          <ac:spMkLst>
            <pc:docMk/>
            <pc:sldMk cId="142998642" sldId="260"/>
            <ac:spMk id="162" creationId="{31FDEF19-37DD-4615-BCE2-9D54DFAC4CE5}"/>
          </ac:spMkLst>
        </pc:spChg>
        <pc:spChg chg="del">
          <ac:chgData name="Fatima Pillosu" userId="a6295d4dc9e22643" providerId="LiveId" clId="{3117CC99-A8D8-4417-AA48-A79BC152B569}" dt="2020-11-30T04:54:39.926" v="527" actId="478"/>
          <ac:spMkLst>
            <pc:docMk/>
            <pc:sldMk cId="142998642" sldId="260"/>
            <ac:spMk id="163" creationId="{6D4AA04D-1BA2-4E1B-8945-B0CC772F620A}"/>
          </ac:spMkLst>
        </pc:spChg>
        <pc:spChg chg="del mod">
          <ac:chgData name="Fatima Pillosu" userId="a6295d4dc9e22643" providerId="LiveId" clId="{3117CC99-A8D8-4417-AA48-A79BC152B569}" dt="2020-11-30T04:54:38.566" v="526" actId="478"/>
          <ac:spMkLst>
            <pc:docMk/>
            <pc:sldMk cId="142998642" sldId="260"/>
            <ac:spMk id="164" creationId="{65A8B8C1-8F38-411A-BDA0-ECC9FB534B81}"/>
          </ac:spMkLst>
        </pc:spChg>
        <pc:spChg chg="del">
          <ac:chgData name="Fatima Pillosu" userId="a6295d4dc9e22643" providerId="LiveId" clId="{3117CC99-A8D8-4417-AA48-A79BC152B569}" dt="2020-11-30T04:54:29.763" v="520" actId="478"/>
          <ac:spMkLst>
            <pc:docMk/>
            <pc:sldMk cId="142998642" sldId="260"/>
            <ac:spMk id="168" creationId="{E516D3E9-1341-430B-B1E7-5B2EA93074B2}"/>
          </ac:spMkLst>
        </pc:spChg>
        <pc:grpChg chg="add del mod">
          <ac:chgData name="Fatima Pillosu" userId="a6295d4dc9e22643" providerId="LiveId" clId="{3117CC99-A8D8-4417-AA48-A79BC152B569}" dt="2020-12-09T10:55:20.907" v="1769" actId="478"/>
          <ac:grpSpMkLst>
            <pc:docMk/>
            <pc:sldMk cId="142998642" sldId="260"/>
            <ac:grpSpMk id="7" creationId="{8A57E454-F746-4650-B657-047753CE9601}"/>
          </ac:grpSpMkLst>
        </pc:grpChg>
        <pc:cxnChg chg="add mod">
          <ac:chgData name="Fatima Pillosu" userId="a6295d4dc9e22643" providerId="LiveId" clId="{3117CC99-A8D8-4417-AA48-A79BC152B569}" dt="2020-12-09T10:54:36.071" v="1764" actId="1035"/>
          <ac:cxnSpMkLst>
            <pc:docMk/>
            <pc:sldMk cId="142998642" sldId="260"/>
            <ac:cxnSpMk id="3" creationId="{D030CE61-7E19-49F8-AEE3-136ECEC09FF6}"/>
          </ac:cxnSpMkLst>
        </pc:cxnChg>
        <pc:cxnChg chg="add mod">
          <ac:chgData name="Fatima Pillosu" userId="a6295d4dc9e22643" providerId="LiveId" clId="{3117CC99-A8D8-4417-AA48-A79BC152B569}" dt="2020-12-04T17:06:12.932" v="1435" actId="1582"/>
          <ac:cxnSpMkLst>
            <pc:docMk/>
            <pc:sldMk cId="142998642" sldId="260"/>
            <ac:cxnSpMk id="42" creationId="{634C2684-29FA-4E78-A796-7DC2C51FC1E6}"/>
          </ac:cxnSpMkLst>
        </pc:cxnChg>
        <pc:cxnChg chg="add mod">
          <ac:chgData name="Fatima Pillosu" userId="a6295d4dc9e22643" providerId="LiveId" clId="{3117CC99-A8D8-4417-AA48-A79BC152B569}" dt="2020-12-04T17:06:12.932" v="1435" actId="1582"/>
          <ac:cxnSpMkLst>
            <pc:docMk/>
            <pc:sldMk cId="142998642" sldId="260"/>
            <ac:cxnSpMk id="43" creationId="{BBD13AC4-61AF-45E6-A42F-C8418C8E18D2}"/>
          </ac:cxnSpMkLst>
        </pc:cxnChg>
        <pc:cxnChg chg="add mod">
          <ac:chgData name="Fatima Pillosu" userId="a6295d4dc9e22643" providerId="LiveId" clId="{3117CC99-A8D8-4417-AA48-A79BC152B569}" dt="2020-12-09T10:54:36.071" v="1764" actId="1035"/>
          <ac:cxnSpMkLst>
            <pc:docMk/>
            <pc:sldMk cId="142998642" sldId="260"/>
            <ac:cxnSpMk id="50" creationId="{36399C12-43FE-4D78-824B-02E824C3397C}"/>
          </ac:cxnSpMkLst>
        </pc:cxnChg>
        <pc:cxnChg chg="mod">
          <ac:chgData name="Fatima Pillosu" userId="a6295d4dc9e22643" providerId="LiveId" clId="{3117CC99-A8D8-4417-AA48-A79BC152B569}" dt="2020-12-09T10:52:43.257" v="1701" actId="14100"/>
          <ac:cxnSpMkLst>
            <pc:docMk/>
            <pc:sldMk cId="142998642" sldId="260"/>
            <ac:cxnSpMk id="119" creationId="{F8E50899-CFFF-48C9-84FA-805441248CDA}"/>
          </ac:cxnSpMkLst>
        </pc:cxnChg>
        <pc:cxnChg chg="mod">
          <ac:chgData name="Fatima Pillosu" userId="a6295d4dc9e22643" providerId="LiveId" clId="{3117CC99-A8D8-4417-AA48-A79BC152B569}" dt="2020-12-09T10:51:35.932" v="1659" actId="1036"/>
          <ac:cxnSpMkLst>
            <pc:docMk/>
            <pc:sldMk cId="142998642" sldId="260"/>
            <ac:cxnSpMk id="120" creationId="{42DF6A30-E21A-43D6-ABD4-BD838D3A5562}"/>
          </ac:cxnSpMkLst>
        </pc:cxnChg>
        <pc:cxnChg chg="mod">
          <ac:chgData name="Fatima Pillosu" userId="a6295d4dc9e22643" providerId="LiveId" clId="{3117CC99-A8D8-4417-AA48-A79BC152B569}" dt="2020-12-09T10:51:35.932" v="1659" actId="1036"/>
          <ac:cxnSpMkLst>
            <pc:docMk/>
            <pc:sldMk cId="142998642" sldId="260"/>
            <ac:cxnSpMk id="126" creationId="{FAD1AD1E-C85C-4644-A3B6-CB72DE1B77FD}"/>
          </ac:cxnSpMkLst>
        </pc:cxnChg>
        <pc:cxnChg chg="mod">
          <ac:chgData name="Fatima Pillosu" userId="a6295d4dc9e22643" providerId="LiveId" clId="{3117CC99-A8D8-4417-AA48-A79BC152B569}" dt="2020-12-09T10:51:35.932" v="1659" actId="1036"/>
          <ac:cxnSpMkLst>
            <pc:docMk/>
            <pc:sldMk cId="142998642" sldId="260"/>
            <ac:cxnSpMk id="127" creationId="{14856509-04CC-48D1-A498-C12ADCF0E994}"/>
          </ac:cxnSpMkLst>
        </pc:cxnChg>
        <pc:cxnChg chg="mod">
          <ac:chgData name="Fatima Pillosu" userId="a6295d4dc9e22643" providerId="LiveId" clId="{3117CC99-A8D8-4417-AA48-A79BC152B569}" dt="2020-12-09T10:51:35.932" v="1659" actId="1036"/>
          <ac:cxnSpMkLst>
            <pc:docMk/>
            <pc:sldMk cId="142998642" sldId="260"/>
            <ac:cxnSpMk id="129" creationId="{06D91AA9-8A5E-4168-B251-50CCDB3ECA34}"/>
          </ac:cxnSpMkLst>
        </pc:cxnChg>
        <pc:cxnChg chg="mod">
          <ac:chgData name="Fatima Pillosu" userId="a6295d4dc9e22643" providerId="LiveId" clId="{3117CC99-A8D8-4417-AA48-A79BC152B569}" dt="2020-12-09T10:53:08.043" v="1721" actId="14100"/>
          <ac:cxnSpMkLst>
            <pc:docMk/>
            <pc:sldMk cId="142998642" sldId="260"/>
            <ac:cxnSpMk id="135" creationId="{B829B954-8ED3-4F75-8769-CDA7A3296382}"/>
          </ac:cxnSpMkLst>
        </pc:cxnChg>
        <pc:cxnChg chg="mod">
          <ac:chgData name="Fatima Pillosu" userId="a6295d4dc9e22643" providerId="LiveId" clId="{3117CC99-A8D8-4417-AA48-A79BC152B569}" dt="2020-12-09T10:52:56.205" v="1703" actId="14100"/>
          <ac:cxnSpMkLst>
            <pc:docMk/>
            <pc:sldMk cId="142998642" sldId="260"/>
            <ac:cxnSpMk id="140" creationId="{783B6CC4-C1AC-4F4E-94B3-600BCE2A1A03}"/>
          </ac:cxnSpMkLst>
        </pc:cxnChg>
        <pc:cxnChg chg="mod ord">
          <ac:chgData name="Fatima Pillosu" userId="a6295d4dc9e22643" providerId="LiveId" clId="{3117CC99-A8D8-4417-AA48-A79BC152B569}" dt="2020-12-09T10:52:47.049" v="1702" actId="14100"/>
          <ac:cxnSpMkLst>
            <pc:docMk/>
            <pc:sldMk cId="142998642" sldId="260"/>
            <ac:cxnSpMk id="142" creationId="{F353CC3A-0F1F-4D34-A664-8FE32AB7FD53}"/>
          </ac:cxnSpMkLst>
        </pc:cxnChg>
        <pc:cxnChg chg="mod">
          <ac:chgData name="Fatima Pillosu" userId="a6295d4dc9e22643" providerId="LiveId" clId="{3117CC99-A8D8-4417-AA48-A79BC152B569}" dt="2020-12-09T10:48:37.413" v="1595" actId="14100"/>
          <ac:cxnSpMkLst>
            <pc:docMk/>
            <pc:sldMk cId="142998642" sldId="260"/>
            <ac:cxnSpMk id="149" creationId="{0D7C4CEF-49CD-4693-B536-8214DE9B278B}"/>
          </ac:cxnSpMkLst>
        </pc:cxnChg>
        <pc:cxnChg chg="mod">
          <ac:chgData name="Fatima Pillosu" userId="a6295d4dc9e22643" providerId="LiveId" clId="{3117CC99-A8D8-4417-AA48-A79BC152B569}" dt="2020-12-09T10:47:22.567" v="1576" actId="1076"/>
          <ac:cxnSpMkLst>
            <pc:docMk/>
            <pc:sldMk cId="142998642" sldId="260"/>
            <ac:cxnSpMk id="150" creationId="{E6968A13-247B-406E-A618-8B4828738B85}"/>
          </ac:cxnSpMkLst>
        </pc:cxnChg>
        <pc:cxnChg chg="del mod">
          <ac:chgData name="Fatima Pillosu" userId="a6295d4dc9e22643" providerId="LiveId" clId="{3117CC99-A8D8-4417-AA48-A79BC152B569}" dt="2020-12-09T10:45:59.142" v="1556" actId="478"/>
          <ac:cxnSpMkLst>
            <pc:docMk/>
            <pc:sldMk cId="142998642" sldId="260"/>
            <ac:cxnSpMk id="152" creationId="{CF5BEE33-FBCD-4B9D-9E81-8EC2F9C18506}"/>
          </ac:cxnSpMkLst>
        </pc:cxnChg>
        <pc:cxnChg chg="del mod">
          <ac:chgData name="Fatima Pillosu" userId="a6295d4dc9e22643" providerId="LiveId" clId="{3117CC99-A8D8-4417-AA48-A79BC152B569}" dt="2020-12-09T10:46:03.333" v="1558" actId="478"/>
          <ac:cxnSpMkLst>
            <pc:docMk/>
            <pc:sldMk cId="142998642" sldId="260"/>
            <ac:cxnSpMk id="153" creationId="{2104AB99-6E01-43DD-B865-F382F2BF1402}"/>
          </ac:cxnSpMkLst>
        </pc:cxnChg>
        <pc:cxnChg chg="del">
          <ac:chgData name="Fatima Pillosu" userId="a6295d4dc9e22643" providerId="LiveId" clId="{3117CC99-A8D8-4417-AA48-A79BC152B569}" dt="2020-11-30T04:54:44.155" v="531" actId="478"/>
          <ac:cxnSpMkLst>
            <pc:docMk/>
            <pc:sldMk cId="142998642" sldId="260"/>
            <ac:cxnSpMk id="159" creationId="{21E19572-AA4B-4D8B-A926-033E574726C2}"/>
          </ac:cxnSpMkLst>
        </pc:cxnChg>
        <pc:cxnChg chg="del mod">
          <ac:chgData name="Fatima Pillosu" userId="a6295d4dc9e22643" providerId="LiveId" clId="{3117CC99-A8D8-4417-AA48-A79BC152B569}" dt="2020-11-30T04:54:40.836" v="528" actId="478"/>
          <ac:cxnSpMkLst>
            <pc:docMk/>
            <pc:sldMk cId="142998642" sldId="260"/>
            <ac:cxnSpMk id="165" creationId="{A1450339-08CB-40DF-87A0-CE03925BB3A1}"/>
          </ac:cxnSpMkLst>
        </pc:cxnChg>
        <pc:cxnChg chg="del">
          <ac:chgData name="Fatima Pillosu" userId="a6295d4dc9e22643" providerId="LiveId" clId="{3117CC99-A8D8-4417-AA48-A79BC152B569}" dt="2020-11-30T04:54:32.002" v="522" actId="478"/>
          <ac:cxnSpMkLst>
            <pc:docMk/>
            <pc:sldMk cId="142998642" sldId="260"/>
            <ac:cxnSpMk id="166" creationId="{414061A2-ECF1-4754-ADF2-51241B983E4A}"/>
          </ac:cxnSpMkLst>
        </pc:cxnChg>
        <pc:cxnChg chg="del">
          <ac:chgData name="Fatima Pillosu" userId="a6295d4dc9e22643" providerId="LiveId" clId="{3117CC99-A8D8-4417-AA48-A79BC152B569}" dt="2020-11-30T04:54:30.823" v="521" actId="478"/>
          <ac:cxnSpMkLst>
            <pc:docMk/>
            <pc:sldMk cId="142998642" sldId="260"/>
            <ac:cxnSpMk id="167" creationId="{5DDE5355-0A18-4026-985F-C4E75DED6F8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" y="397764"/>
            <a:ext cx="2785110" cy="846161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575" y="1276556"/>
            <a:ext cx="2457450" cy="586799"/>
          </a:xfrm>
        </p:spPr>
        <p:txBody>
          <a:bodyPr/>
          <a:lstStyle>
            <a:lvl1pPr marL="0" indent="0" algn="ctr">
              <a:buNone/>
              <a:defRPr sz="851"/>
            </a:lvl1pPr>
            <a:lvl2pPr marL="162032" indent="0" algn="ctr">
              <a:buNone/>
              <a:defRPr sz="709"/>
            </a:lvl2pPr>
            <a:lvl3pPr marL="324063" indent="0" algn="ctr">
              <a:buNone/>
              <a:defRPr sz="638"/>
            </a:lvl3pPr>
            <a:lvl4pPr marL="486095" indent="0" algn="ctr">
              <a:buNone/>
              <a:defRPr sz="567"/>
            </a:lvl4pPr>
            <a:lvl5pPr marL="648127" indent="0" algn="ctr">
              <a:buNone/>
              <a:defRPr sz="567"/>
            </a:lvl5pPr>
            <a:lvl6pPr marL="810158" indent="0" algn="ctr">
              <a:buNone/>
              <a:defRPr sz="567"/>
            </a:lvl6pPr>
            <a:lvl7pPr marL="972190" indent="0" algn="ctr">
              <a:buNone/>
              <a:defRPr sz="567"/>
            </a:lvl7pPr>
            <a:lvl8pPr marL="1134222" indent="0" algn="ctr">
              <a:buNone/>
              <a:defRPr sz="567"/>
            </a:lvl8pPr>
            <a:lvl9pPr marL="1296253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4817" y="129400"/>
            <a:ext cx="706517" cy="2059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266" y="129400"/>
            <a:ext cx="2078593" cy="2059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0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0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60" y="605929"/>
            <a:ext cx="2826068" cy="101100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60" y="1626498"/>
            <a:ext cx="2826068" cy="531664"/>
          </a:xfrm>
        </p:spPr>
        <p:txBody>
          <a:bodyPr/>
          <a:lstStyle>
            <a:lvl1pPr marL="0" indent="0">
              <a:buNone/>
              <a:defRPr sz="851">
                <a:solidFill>
                  <a:schemeClr val="tx1"/>
                </a:solidFill>
              </a:defRPr>
            </a:lvl1pPr>
            <a:lvl2pPr marL="162032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4063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609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8127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101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219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422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6253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3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66" y="646998"/>
            <a:ext cx="1392555" cy="1542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779" y="646998"/>
            <a:ext cx="1392555" cy="1542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3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29400"/>
            <a:ext cx="2826068" cy="4697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93" y="595801"/>
            <a:ext cx="1386155" cy="291993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032" indent="0">
              <a:buNone/>
              <a:defRPr sz="709" b="1"/>
            </a:lvl2pPr>
            <a:lvl3pPr marL="324063" indent="0">
              <a:buNone/>
              <a:defRPr sz="638" b="1"/>
            </a:lvl3pPr>
            <a:lvl4pPr marL="486095" indent="0">
              <a:buNone/>
              <a:defRPr sz="567" b="1"/>
            </a:lvl4pPr>
            <a:lvl5pPr marL="648127" indent="0">
              <a:buNone/>
              <a:defRPr sz="567" b="1"/>
            </a:lvl5pPr>
            <a:lvl6pPr marL="810158" indent="0">
              <a:buNone/>
              <a:defRPr sz="567" b="1"/>
            </a:lvl6pPr>
            <a:lvl7pPr marL="972190" indent="0">
              <a:buNone/>
              <a:defRPr sz="567" b="1"/>
            </a:lvl7pPr>
            <a:lvl8pPr marL="1134222" indent="0">
              <a:buNone/>
              <a:defRPr sz="567" b="1"/>
            </a:lvl8pPr>
            <a:lvl9pPr marL="1296253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693" y="887794"/>
            <a:ext cx="1386155" cy="1305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8779" y="595801"/>
            <a:ext cx="1392982" cy="291993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032" indent="0">
              <a:buNone/>
              <a:defRPr sz="709" b="1"/>
            </a:lvl2pPr>
            <a:lvl3pPr marL="324063" indent="0">
              <a:buNone/>
              <a:defRPr sz="638" b="1"/>
            </a:lvl3pPr>
            <a:lvl4pPr marL="486095" indent="0">
              <a:buNone/>
              <a:defRPr sz="567" b="1"/>
            </a:lvl4pPr>
            <a:lvl5pPr marL="648127" indent="0">
              <a:buNone/>
              <a:defRPr sz="567" b="1"/>
            </a:lvl5pPr>
            <a:lvl6pPr marL="810158" indent="0">
              <a:buNone/>
              <a:defRPr sz="567" b="1"/>
            </a:lvl6pPr>
            <a:lvl7pPr marL="972190" indent="0">
              <a:buNone/>
              <a:defRPr sz="567" b="1"/>
            </a:lvl7pPr>
            <a:lvl8pPr marL="1134222" indent="0">
              <a:buNone/>
              <a:defRPr sz="567" b="1"/>
            </a:lvl8pPr>
            <a:lvl9pPr marL="1296253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8779" y="887794"/>
            <a:ext cx="1392982" cy="1305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47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3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62031"/>
            <a:ext cx="1056789" cy="56710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982" y="349942"/>
            <a:ext cx="1658779" cy="1727204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1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729139"/>
            <a:ext cx="1056789" cy="1350820"/>
          </a:xfrm>
        </p:spPr>
        <p:txBody>
          <a:bodyPr/>
          <a:lstStyle>
            <a:lvl1pPr marL="0" indent="0">
              <a:buNone/>
              <a:defRPr sz="567"/>
            </a:lvl1pPr>
            <a:lvl2pPr marL="162032" indent="0">
              <a:buNone/>
              <a:defRPr sz="496"/>
            </a:lvl2pPr>
            <a:lvl3pPr marL="324063" indent="0">
              <a:buNone/>
              <a:defRPr sz="425"/>
            </a:lvl3pPr>
            <a:lvl4pPr marL="486095" indent="0">
              <a:buNone/>
              <a:defRPr sz="354"/>
            </a:lvl4pPr>
            <a:lvl5pPr marL="648127" indent="0">
              <a:buNone/>
              <a:defRPr sz="354"/>
            </a:lvl5pPr>
            <a:lvl6pPr marL="810158" indent="0">
              <a:buNone/>
              <a:defRPr sz="354"/>
            </a:lvl6pPr>
            <a:lvl7pPr marL="972190" indent="0">
              <a:buNone/>
              <a:defRPr sz="354"/>
            </a:lvl7pPr>
            <a:lvl8pPr marL="1134222" indent="0">
              <a:buNone/>
              <a:defRPr sz="354"/>
            </a:lvl8pPr>
            <a:lvl9pPr marL="1296253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0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62031"/>
            <a:ext cx="1056789" cy="56710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982" y="349942"/>
            <a:ext cx="1658779" cy="1727204"/>
          </a:xfrm>
        </p:spPr>
        <p:txBody>
          <a:bodyPr anchor="t"/>
          <a:lstStyle>
            <a:lvl1pPr marL="0" indent="0">
              <a:buNone/>
              <a:defRPr sz="1134"/>
            </a:lvl1pPr>
            <a:lvl2pPr marL="162032" indent="0">
              <a:buNone/>
              <a:defRPr sz="992"/>
            </a:lvl2pPr>
            <a:lvl3pPr marL="324063" indent="0">
              <a:buNone/>
              <a:defRPr sz="851"/>
            </a:lvl3pPr>
            <a:lvl4pPr marL="486095" indent="0">
              <a:buNone/>
              <a:defRPr sz="709"/>
            </a:lvl4pPr>
            <a:lvl5pPr marL="648127" indent="0">
              <a:buNone/>
              <a:defRPr sz="709"/>
            </a:lvl5pPr>
            <a:lvl6pPr marL="810158" indent="0">
              <a:buNone/>
              <a:defRPr sz="709"/>
            </a:lvl6pPr>
            <a:lvl7pPr marL="972190" indent="0">
              <a:buNone/>
              <a:defRPr sz="709"/>
            </a:lvl7pPr>
            <a:lvl8pPr marL="1134222" indent="0">
              <a:buNone/>
              <a:defRPr sz="709"/>
            </a:lvl8pPr>
            <a:lvl9pPr marL="1296253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729139"/>
            <a:ext cx="1056789" cy="1350820"/>
          </a:xfrm>
        </p:spPr>
        <p:txBody>
          <a:bodyPr/>
          <a:lstStyle>
            <a:lvl1pPr marL="0" indent="0">
              <a:buNone/>
              <a:defRPr sz="567"/>
            </a:lvl1pPr>
            <a:lvl2pPr marL="162032" indent="0">
              <a:buNone/>
              <a:defRPr sz="496"/>
            </a:lvl2pPr>
            <a:lvl3pPr marL="324063" indent="0">
              <a:buNone/>
              <a:defRPr sz="425"/>
            </a:lvl3pPr>
            <a:lvl4pPr marL="486095" indent="0">
              <a:buNone/>
              <a:defRPr sz="354"/>
            </a:lvl4pPr>
            <a:lvl5pPr marL="648127" indent="0">
              <a:buNone/>
              <a:defRPr sz="354"/>
            </a:lvl5pPr>
            <a:lvl6pPr marL="810158" indent="0">
              <a:buNone/>
              <a:defRPr sz="354"/>
            </a:lvl6pPr>
            <a:lvl7pPr marL="972190" indent="0">
              <a:buNone/>
              <a:defRPr sz="354"/>
            </a:lvl7pPr>
            <a:lvl8pPr marL="1134222" indent="0">
              <a:buNone/>
              <a:defRPr sz="354"/>
            </a:lvl8pPr>
            <a:lvl9pPr marL="1296253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30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266" y="129400"/>
            <a:ext cx="2826068" cy="46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266" y="646998"/>
            <a:ext cx="2826068" cy="1542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266" y="2252679"/>
            <a:ext cx="737235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0764-9DAD-4C7F-9AA0-390EE444472D}" type="datetimeFigureOut">
              <a:rPr lang="en-GB" smtClean="0"/>
              <a:t>09/12/2020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374" y="2252679"/>
            <a:ext cx="1105853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4099" y="2252679"/>
            <a:ext cx="737235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4063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6" indent="-81016" algn="l" defTabSz="324063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3048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05079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7111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9143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1174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3206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5238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7269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2032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4063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6095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8127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10158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2190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4222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6253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D7EAF5BE-3802-4486-9696-E36FD0802E70}"/>
              </a:ext>
            </a:extLst>
          </p:cNvPr>
          <p:cNvSpPr/>
          <p:nvPr/>
        </p:nvSpPr>
        <p:spPr>
          <a:xfrm flipH="1" flipV="1">
            <a:off x="628658" y="489117"/>
            <a:ext cx="1555294" cy="1600093"/>
          </a:xfrm>
          <a:prstGeom prst="triangle">
            <a:avLst>
              <a:gd name="adj" fmla="val 100000"/>
            </a:avLst>
          </a:prstGeom>
          <a:pattFill prst="wdDnDiag">
            <a:fgClr>
              <a:srgbClr val="9BFFE5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E50899-CFFF-48C9-84FA-805441248CDA}"/>
              </a:ext>
            </a:extLst>
          </p:cNvPr>
          <p:cNvCxnSpPr>
            <a:cxnSpLocks/>
          </p:cNvCxnSpPr>
          <p:nvPr/>
        </p:nvCxnSpPr>
        <p:spPr>
          <a:xfrm flipV="1">
            <a:off x="631039" y="198681"/>
            <a:ext cx="5892" cy="189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DF6A30-E21A-43D6-ABD4-BD838D3A5562}"/>
              </a:ext>
            </a:extLst>
          </p:cNvPr>
          <p:cNvCxnSpPr>
            <a:cxnSpLocks/>
          </p:cNvCxnSpPr>
          <p:nvPr/>
        </p:nvCxnSpPr>
        <p:spPr>
          <a:xfrm flipV="1">
            <a:off x="630367" y="2093561"/>
            <a:ext cx="1954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7D43699-6543-4F2F-B211-E711B179F19E}"/>
              </a:ext>
            </a:extLst>
          </p:cNvPr>
          <p:cNvSpPr txBox="1"/>
          <p:nvPr/>
        </p:nvSpPr>
        <p:spPr>
          <a:xfrm>
            <a:off x="2511872" y="1998650"/>
            <a:ext cx="412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cs typeface="Arial" panose="020B0604020202020204" pitchFamily="34" charset="0"/>
              </a:rPr>
              <a:t>UND Levels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C88BF95-950A-4784-99DA-2FF069E0EC95}"/>
              </a:ext>
            </a:extLst>
          </p:cNvPr>
          <p:cNvSpPr txBox="1"/>
          <p:nvPr/>
        </p:nvSpPr>
        <p:spPr>
          <a:xfrm>
            <a:off x="277854" y="58779"/>
            <a:ext cx="433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cs typeface="Arial" panose="020B0604020202020204" pitchFamily="34" charset="0"/>
              </a:rPr>
              <a:t>EFF Levels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C0260F0-3C1C-45A0-9E5D-95B7AC88C26A}"/>
              </a:ext>
            </a:extLst>
          </p:cNvPr>
          <p:cNvCxnSpPr/>
          <p:nvPr/>
        </p:nvCxnSpPr>
        <p:spPr>
          <a:xfrm>
            <a:off x="601299" y="1936745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CC4479-8C1E-46A1-AF6B-7EF92793D54D}"/>
              </a:ext>
            </a:extLst>
          </p:cNvPr>
          <p:cNvCxnSpPr/>
          <p:nvPr/>
        </p:nvCxnSpPr>
        <p:spPr>
          <a:xfrm>
            <a:off x="601432" y="121108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2194293-3104-4441-ACD5-2D33DA8D5A5A}"/>
              </a:ext>
            </a:extLst>
          </p:cNvPr>
          <p:cNvCxnSpPr/>
          <p:nvPr/>
        </p:nvCxnSpPr>
        <p:spPr>
          <a:xfrm>
            <a:off x="601299" y="489118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D1AD1E-C85C-4644-A3B6-CB72DE1B77FD}"/>
              </a:ext>
            </a:extLst>
          </p:cNvPr>
          <p:cNvCxnSpPr>
            <a:cxnSpLocks/>
          </p:cNvCxnSpPr>
          <p:nvPr/>
        </p:nvCxnSpPr>
        <p:spPr>
          <a:xfrm rot="5400000">
            <a:off x="700337" y="2089211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4856509-04CC-48D1-A498-C12ADCF0E994}"/>
              </a:ext>
            </a:extLst>
          </p:cNvPr>
          <p:cNvCxnSpPr>
            <a:cxnSpLocks/>
          </p:cNvCxnSpPr>
          <p:nvPr/>
        </p:nvCxnSpPr>
        <p:spPr>
          <a:xfrm rot="5400000">
            <a:off x="1428086" y="2089211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9D1C55F-474A-4F86-BD32-F566AF11B2E4}"/>
              </a:ext>
            </a:extLst>
          </p:cNvPr>
          <p:cNvSpPr txBox="1"/>
          <p:nvPr/>
        </p:nvSpPr>
        <p:spPr>
          <a:xfrm>
            <a:off x="220533" y="2032072"/>
            <a:ext cx="10279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cs typeface="Arial" panose="020B0604020202020204" pitchFamily="34" charset="0"/>
              </a:rPr>
              <a:t>Low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6D91AA9-8A5E-4168-B251-50CCDB3ECA34}"/>
              </a:ext>
            </a:extLst>
          </p:cNvPr>
          <p:cNvCxnSpPr>
            <a:cxnSpLocks/>
          </p:cNvCxnSpPr>
          <p:nvPr/>
        </p:nvCxnSpPr>
        <p:spPr>
          <a:xfrm rot="5400000">
            <a:off x="2148086" y="2089211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0DDE356-114C-4C18-8373-1D58F3D01A2D}"/>
              </a:ext>
            </a:extLst>
          </p:cNvPr>
          <p:cNvSpPr txBox="1"/>
          <p:nvPr/>
        </p:nvSpPr>
        <p:spPr>
          <a:xfrm>
            <a:off x="962065" y="2078407"/>
            <a:ext cx="10279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cs typeface="Arial" panose="020B0604020202020204" pitchFamily="34" charset="0"/>
              </a:rPr>
              <a:t>Medium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1993258-2D42-4049-B8E5-B4676345BECD}"/>
              </a:ext>
            </a:extLst>
          </p:cNvPr>
          <p:cNvSpPr txBox="1"/>
          <p:nvPr/>
        </p:nvSpPr>
        <p:spPr>
          <a:xfrm>
            <a:off x="1670110" y="2078407"/>
            <a:ext cx="102795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9391332-6AFD-4497-9962-73BABE8C7493}"/>
              </a:ext>
            </a:extLst>
          </p:cNvPr>
          <p:cNvSpPr txBox="1"/>
          <p:nvPr/>
        </p:nvSpPr>
        <p:spPr>
          <a:xfrm rot="16200000">
            <a:off x="277771" y="1840708"/>
            <a:ext cx="52612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cs typeface="Arial" panose="020B0604020202020204" pitchFamily="34" charset="0"/>
              </a:rPr>
              <a:t>Ineffective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7E80E1-D66E-45F3-8948-EDFDAB64E7FB}"/>
              </a:ext>
            </a:extLst>
          </p:cNvPr>
          <p:cNvSpPr txBox="1"/>
          <p:nvPr/>
        </p:nvSpPr>
        <p:spPr>
          <a:xfrm rot="16200000">
            <a:off x="217934" y="1077647"/>
            <a:ext cx="553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cs typeface="Arial" panose="020B0604020202020204" pitchFamily="34" charset="0"/>
              </a:rPr>
              <a:t>Moderately</a:t>
            </a:r>
          </a:p>
          <a:p>
            <a:pPr algn="ctr"/>
            <a:r>
              <a:rPr lang="en-GB" sz="600" dirty="0">
                <a:cs typeface="Arial" panose="020B0604020202020204" pitchFamily="34" charset="0"/>
              </a:rPr>
              <a:t>Effective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A35C2FB-9256-4E91-8D07-E37F38CF4089}"/>
              </a:ext>
            </a:extLst>
          </p:cNvPr>
          <p:cNvSpPr txBox="1"/>
          <p:nvPr/>
        </p:nvSpPr>
        <p:spPr>
          <a:xfrm rot="16200000">
            <a:off x="268173" y="354546"/>
            <a:ext cx="452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cs typeface="Arial" panose="020B0604020202020204" pitchFamily="34" charset="0"/>
              </a:rPr>
              <a:t>Very</a:t>
            </a:r>
          </a:p>
          <a:p>
            <a:pPr algn="ctr"/>
            <a:r>
              <a:rPr lang="en-GB" sz="600" dirty="0">
                <a:cs typeface="Arial" panose="020B0604020202020204" pitchFamily="34" charset="0"/>
              </a:rPr>
              <a:t>Effective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829B954-8ED3-4F75-8769-CDA7A3296382}"/>
              </a:ext>
            </a:extLst>
          </p:cNvPr>
          <p:cNvCxnSpPr>
            <a:cxnSpLocks/>
            <a:endCxn id="136" idx="7"/>
          </p:cNvCxnSpPr>
          <p:nvPr/>
        </p:nvCxnSpPr>
        <p:spPr>
          <a:xfrm flipV="1">
            <a:off x="636931" y="463446"/>
            <a:ext cx="1572611" cy="1630828"/>
          </a:xfrm>
          <a:prstGeom prst="line">
            <a:avLst/>
          </a:prstGeom>
          <a:ln w="1270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DD2344AC-16F0-452B-B21A-739B2EC85ECD}"/>
              </a:ext>
            </a:extLst>
          </p:cNvPr>
          <p:cNvSpPr/>
          <p:nvPr/>
        </p:nvSpPr>
        <p:spPr>
          <a:xfrm>
            <a:off x="2148086" y="452902"/>
            <a:ext cx="72000" cy="72000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7E3D636-4F49-4F9A-B8DA-BE2E8FCAB48D}"/>
              </a:ext>
            </a:extLst>
          </p:cNvPr>
          <p:cNvSpPr/>
          <p:nvPr/>
        </p:nvSpPr>
        <p:spPr>
          <a:xfrm>
            <a:off x="700337" y="1953589"/>
            <a:ext cx="72000" cy="72000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686689D-00B3-4CD4-8EED-584D50ECC5DC}"/>
              </a:ext>
            </a:extLst>
          </p:cNvPr>
          <p:cNvSpPr/>
          <p:nvPr/>
        </p:nvSpPr>
        <p:spPr>
          <a:xfrm>
            <a:off x="1440041" y="1204329"/>
            <a:ext cx="72000" cy="72000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45905E5-C1AD-46E6-81F6-D8CBA15ADC71}"/>
              </a:ext>
            </a:extLst>
          </p:cNvPr>
          <p:cNvSpPr txBox="1"/>
          <p:nvPr/>
        </p:nvSpPr>
        <p:spPr>
          <a:xfrm rot="18818324">
            <a:off x="317601" y="1122007"/>
            <a:ext cx="2151716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rgbClr val="00CC99"/>
                </a:solidFill>
                <a:cs typeface="Arial" panose="020B0604020202020204" pitchFamily="34" charset="0"/>
              </a:rPr>
              <a:t>Optimal UND-EFF relationship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83B6CC4-C1AC-4F4E-94B3-600BCE2A1A03}"/>
              </a:ext>
            </a:extLst>
          </p:cNvPr>
          <p:cNvCxnSpPr>
            <a:cxnSpLocks/>
          </p:cNvCxnSpPr>
          <p:nvPr/>
        </p:nvCxnSpPr>
        <p:spPr>
          <a:xfrm flipV="1">
            <a:off x="628717" y="680995"/>
            <a:ext cx="1571596" cy="1414630"/>
          </a:xfrm>
          <a:prstGeom prst="line">
            <a:avLst/>
          </a:prstGeom>
          <a:ln w="127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8690B1B-7EB6-477F-8A08-9BB2F7F2C5A6}"/>
              </a:ext>
            </a:extLst>
          </p:cNvPr>
          <p:cNvSpPr txBox="1"/>
          <p:nvPr/>
        </p:nvSpPr>
        <p:spPr>
          <a:xfrm>
            <a:off x="2149571" y="559495"/>
            <a:ext cx="522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0000FF"/>
                </a:solidFill>
                <a:cs typeface="Arial" panose="020B0604020202020204" pitchFamily="34" charset="0"/>
              </a:rPr>
              <a:t>Traditional </a:t>
            </a:r>
          </a:p>
          <a:p>
            <a:r>
              <a:rPr lang="en-GB" sz="600" dirty="0">
                <a:solidFill>
                  <a:srgbClr val="0000FF"/>
                </a:solidFill>
                <a:cs typeface="Arial" panose="020B0604020202020204" pitchFamily="34" charset="0"/>
              </a:rPr>
              <a:t>EPFs</a:t>
            </a: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9374C4D-6BDD-4CA1-BC53-08C2E7056D5D}"/>
              </a:ext>
            </a:extLst>
          </p:cNvPr>
          <p:cNvSpPr/>
          <p:nvPr/>
        </p:nvSpPr>
        <p:spPr>
          <a:xfrm>
            <a:off x="700337" y="1964922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19FF198-B9AD-457F-93BE-E6DD47B03BCE}"/>
              </a:ext>
            </a:extLst>
          </p:cNvPr>
          <p:cNvSpPr/>
          <p:nvPr/>
        </p:nvSpPr>
        <p:spPr>
          <a:xfrm>
            <a:off x="700337" y="197862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4CDC11-0D92-4D7C-9AAE-9F58AFAF2C2E}"/>
              </a:ext>
            </a:extLst>
          </p:cNvPr>
          <p:cNvSpPr txBox="1"/>
          <p:nvPr/>
        </p:nvSpPr>
        <p:spPr>
          <a:xfrm>
            <a:off x="2158258" y="803989"/>
            <a:ext cx="504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FF0000"/>
                </a:solidFill>
                <a:cs typeface="Arial" panose="020B0604020202020204" pitchFamily="34" charset="0"/>
              </a:rPr>
              <a:t>ecPoint </a:t>
            </a:r>
          </a:p>
          <a:p>
            <a:r>
              <a:rPr lang="en-GB" sz="600" dirty="0">
                <a:solidFill>
                  <a:srgbClr val="FF0000"/>
                </a:solidFill>
                <a:cs typeface="Arial" panose="020B0604020202020204" pitchFamily="34" charset="0"/>
              </a:rPr>
              <a:t>(estimate)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1B8912C-76F7-4001-8A6F-963913AAF60B}"/>
              </a:ext>
            </a:extLst>
          </p:cNvPr>
          <p:cNvSpPr/>
          <p:nvPr/>
        </p:nvSpPr>
        <p:spPr>
          <a:xfrm>
            <a:off x="1445645" y="143444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C40F420-1A80-43F7-8237-E469B4ECB1DE}"/>
              </a:ext>
            </a:extLst>
          </p:cNvPr>
          <p:cNvSpPr/>
          <p:nvPr/>
        </p:nvSpPr>
        <p:spPr>
          <a:xfrm>
            <a:off x="2142814" y="91249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76866D5-1329-411B-8E00-6054BCDBB4BE}"/>
              </a:ext>
            </a:extLst>
          </p:cNvPr>
          <p:cNvSpPr/>
          <p:nvPr/>
        </p:nvSpPr>
        <p:spPr>
          <a:xfrm>
            <a:off x="633169" y="710969"/>
            <a:ext cx="1537482" cy="1388785"/>
          </a:xfrm>
          <a:custGeom>
            <a:avLst/>
            <a:gdLst>
              <a:gd name="connsiteX0" fmla="*/ 1546331 w 1546331"/>
              <a:gd name="connsiteY0" fmla="*/ 0 h 1336254"/>
              <a:gd name="connsiteX1" fmla="*/ 1546331 w 1546331"/>
              <a:gd name="connsiteY1" fmla="*/ 232370 h 1336254"/>
              <a:gd name="connsiteX2" fmla="*/ 0 w 1546331"/>
              <a:gd name="connsiteY2" fmla="*/ 1336254 h 133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331" h="1336254">
                <a:moveTo>
                  <a:pt x="1546331" y="0"/>
                </a:moveTo>
                <a:lnTo>
                  <a:pt x="1546331" y="232370"/>
                </a:lnTo>
                <a:lnTo>
                  <a:pt x="0" y="1336254"/>
                </a:ln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D7C4CEF-49CD-4693-B536-8214DE9B278B}"/>
              </a:ext>
            </a:extLst>
          </p:cNvPr>
          <p:cNvCxnSpPr>
            <a:cxnSpLocks/>
          </p:cNvCxnSpPr>
          <p:nvPr/>
        </p:nvCxnSpPr>
        <p:spPr>
          <a:xfrm>
            <a:off x="1971170" y="310323"/>
            <a:ext cx="1991" cy="683790"/>
          </a:xfrm>
          <a:prstGeom prst="straightConnector1">
            <a:avLst/>
          </a:prstGeom>
          <a:ln w="6350" cap="sq">
            <a:solidFill>
              <a:srgbClr val="FF33CC"/>
            </a:solidFill>
            <a:headEnd w="med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6968A13-247B-406E-A618-8B4828738B85}"/>
              </a:ext>
            </a:extLst>
          </p:cNvPr>
          <p:cNvCxnSpPr>
            <a:cxnSpLocks/>
          </p:cNvCxnSpPr>
          <p:nvPr/>
        </p:nvCxnSpPr>
        <p:spPr>
          <a:xfrm>
            <a:off x="1975356" y="309243"/>
            <a:ext cx="540000" cy="0"/>
          </a:xfrm>
          <a:prstGeom prst="line">
            <a:avLst/>
          </a:prstGeom>
          <a:ln w="635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5FADE80-A39C-4E9F-85C7-24A19456D068}"/>
              </a:ext>
            </a:extLst>
          </p:cNvPr>
          <p:cNvSpPr txBox="1"/>
          <p:nvPr/>
        </p:nvSpPr>
        <p:spPr>
          <a:xfrm>
            <a:off x="1925021" y="158577"/>
            <a:ext cx="64067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FF33CC"/>
                </a:solidFill>
                <a:cs typeface="Arial" panose="020B0604020202020204" pitchFamily="34" charset="0"/>
              </a:rPr>
              <a:t>Estimated gap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116ED5D-3418-478C-A80B-3C79FA5EA377}"/>
              </a:ext>
            </a:extLst>
          </p:cNvPr>
          <p:cNvSpPr txBox="1"/>
          <p:nvPr/>
        </p:nvSpPr>
        <p:spPr>
          <a:xfrm>
            <a:off x="1497664" y="1376601"/>
            <a:ext cx="452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rgbClr val="00B0F0"/>
                </a:solidFill>
                <a:cs typeface="Arial" panose="020B0604020202020204" pitchFamily="34" charset="0"/>
              </a:rPr>
              <a:t>Prob. FC training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1953EBF-74B3-45CF-8FFB-F2311C2027A3}"/>
              </a:ext>
            </a:extLst>
          </p:cNvPr>
          <p:cNvSpPr/>
          <p:nvPr/>
        </p:nvSpPr>
        <p:spPr>
          <a:xfrm>
            <a:off x="1440041" y="1307381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B743732-842B-4E6A-9ABE-4D7766E04B16}"/>
              </a:ext>
            </a:extLst>
          </p:cNvPr>
          <p:cNvSpPr/>
          <p:nvPr/>
        </p:nvSpPr>
        <p:spPr>
          <a:xfrm>
            <a:off x="2142814" y="666997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4C2684-29FA-4E78-A796-7DC2C51FC1E6}"/>
              </a:ext>
            </a:extLst>
          </p:cNvPr>
          <p:cNvCxnSpPr>
            <a:cxnSpLocks/>
          </p:cNvCxnSpPr>
          <p:nvPr/>
        </p:nvCxnSpPr>
        <p:spPr>
          <a:xfrm>
            <a:off x="1709833" y="389625"/>
            <a:ext cx="555" cy="183005"/>
          </a:xfrm>
          <a:prstGeom prst="straightConnector1">
            <a:avLst/>
          </a:prstGeom>
          <a:ln w="6350" cap="sq">
            <a:solidFill>
              <a:srgbClr val="00CC99"/>
            </a:solidFill>
            <a:headEnd w="med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D13AC4-61AF-45E6-A42F-C8418C8E18D2}"/>
              </a:ext>
            </a:extLst>
          </p:cNvPr>
          <p:cNvCxnSpPr>
            <a:cxnSpLocks/>
          </p:cNvCxnSpPr>
          <p:nvPr/>
        </p:nvCxnSpPr>
        <p:spPr>
          <a:xfrm>
            <a:off x="854856" y="388658"/>
            <a:ext cx="854977" cy="0"/>
          </a:xfrm>
          <a:prstGeom prst="line">
            <a:avLst/>
          </a:prstGeom>
          <a:ln w="6350">
            <a:solidFill>
              <a:srgbClr val="00CC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A9B4FF2-D2F1-4A2B-91DD-61B45230A831}"/>
              </a:ext>
            </a:extLst>
          </p:cNvPr>
          <p:cNvSpPr txBox="1"/>
          <p:nvPr/>
        </p:nvSpPr>
        <p:spPr>
          <a:xfrm>
            <a:off x="854856" y="156928"/>
            <a:ext cx="854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solidFill>
                  <a:srgbClr val="00CC99"/>
                </a:solidFill>
                <a:cs typeface="Arial" panose="020B0604020202020204" pitchFamily="34" charset="0"/>
              </a:rPr>
              <a:t>Impossible UND-EFF relationships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A57E454-F746-4650-B657-047753CE9601}"/>
              </a:ext>
            </a:extLst>
          </p:cNvPr>
          <p:cNvGrpSpPr/>
          <p:nvPr/>
        </p:nvGrpSpPr>
        <p:grpSpPr>
          <a:xfrm>
            <a:off x="1211920" y="1624680"/>
            <a:ext cx="1892675" cy="461665"/>
            <a:chOff x="1424423" y="1525630"/>
            <a:chExt cx="1846453" cy="4616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74450D-AAB4-4541-8EAD-BC4973467198}"/>
                </a:ext>
              </a:extLst>
            </p:cNvPr>
            <p:cNvSpPr txBox="1"/>
            <p:nvPr/>
          </p:nvSpPr>
          <p:spPr>
            <a:xfrm>
              <a:off x="1424423" y="1525630"/>
              <a:ext cx="1846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600" b="1" dirty="0"/>
                <a:t>EPFs</a:t>
              </a:r>
              <a:r>
                <a:rPr lang="en-GB" sz="600" dirty="0"/>
                <a:t>: Ensemble-based Probabilistic Forecasts</a:t>
              </a:r>
            </a:p>
            <a:p>
              <a:r>
                <a:rPr lang="en-GB" sz="600" b="1" dirty="0"/>
                <a:t>UND</a:t>
              </a:r>
              <a:r>
                <a:rPr lang="en-GB" sz="600" dirty="0"/>
                <a:t>: users’ UNDerstanding </a:t>
              </a:r>
              <a:r>
                <a:rPr lang="en-GB" sz="600"/>
                <a:t>of EPFs</a:t>
              </a:r>
              <a:endParaRPr lang="en-GB" sz="600" dirty="0"/>
            </a:p>
            <a:p>
              <a:r>
                <a:rPr lang="en-GB" sz="600" b="1" dirty="0"/>
                <a:t>EFF</a:t>
              </a:r>
              <a:r>
                <a:rPr lang="en-GB" sz="600" dirty="0"/>
                <a:t>: EPFs EFFectiveness in decision-making </a:t>
              </a:r>
            </a:p>
            <a:p>
              <a:r>
                <a:rPr lang="en-GB" sz="600" dirty="0"/>
                <a:t>         processes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3CA8C9-B700-4AE5-BC3F-BB53BA5A4FE5}"/>
                </a:ext>
              </a:extLst>
            </p:cNvPr>
            <p:cNvSpPr/>
            <p:nvPr/>
          </p:nvSpPr>
          <p:spPr>
            <a:xfrm>
              <a:off x="1491180" y="1558597"/>
              <a:ext cx="1480254" cy="38013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30CE61-7E19-49F8-AEE3-136ECEC09FF6}"/>
              </a:ext>
            </a:extLst>
          </p:cNvPr>
          <p:cNvCxnSpPr>
            <a:cxnSpLocks/>
          </p:cNvCxnSpPr>
          <p:nvPr/>
        </p:nvCxnSpPr>
        <p:spPr>
          <a:xfrm>
            <a:off x="1584753" y="1393424"/>
            <a:ext cx="296562" cy="0"/>
          </a:xfrm>
          <a:prstGeom prst="line">
            <a:avLst/>
          </a:prstGeom>
          <a:ln w="12700">
            <a:solidFill>
              <a:srgbClr val="33CCFF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399C12-43FE-4D78-824B-02E824C3397C}"/>
              </a:ext>
            </a:extLst>
          </p:cNvPr>
          <p:cNvCxnSpPr>
            <a:cxnSpLocks/>
          </p:cNvCxnSpPr>
          <p:nvPr/>
        </p:nvCxnSpPr>
        <p:spPr>
          <a:xfrm>
            <a:off x="1878226" y="1176530"/>
            <a:ext cx="0" cy="218378"/>
          </a:xfrm>
          <a:prstGeom prst="line">
            <a:avLst/>
          </a:prstGeom>
          <a:ln w="12700">
            <a:solidFill>
              <a:srgbClr val="33CCFF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353CC3A-0F1F-4D34-A664-8FE32AB7FD53}"/>
              </a:ext>
            </a:extLst>
          </p:cNvPr>
          <p:cNvCxnSpPr>
            <a:cxnSpLocks/>
            <a:endCxn id="147" idx="7"/>
          </p:cNvCxnSpPr>
          <p:nvPr/>
        </p:nvCxnSpPr>
        <p:spPr>
          <a:xfrm flipV="1">
            <a:off x="628717" y="923034"/>
            <a:ext cx="1575553" cy="116973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AEA682-1AFC-43F2-BA50-E182505C609F}"/>
              </a:ext>
            </a:extLst>
          </p:cNvPr>
          <p:cNvSpPr txBox="1"/>
          <p:nvPr/>
        </p:nvSpPr>
        <p:spPr>
          <a:xfrm>
            <a:off x="1838049" y="1142001"/>
            <a:ext cx="950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00B0F0"/>
                </a:solidFill>
                <a:cs typeface="Arial" panose="020B0604020202020204" pitchFamily="34" charset="0"/>
              </a:rPr>
              <a:t>Better Communication of Prob. FC to Users</a:t>
            </a:r>
          </a:p>
        </p:txBody>
      </p:sp>
    </p:spTree>
    <p:extLst>
      <p:ext uri="{BB962C8B-B14F-4D97-AF65-F5344CB8AC3E}">
        <p14:creationId xmlns:p14="http://schemas.microsoft.com/office/powerpoint/2010/main" val="14299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2354</TotalTime>
  <Words>58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15</cp:revision>
  <dcterms:created xsi:type="dcterms:W3CDTF">2020-11-27T14:01:13Z</dcterms:created>
  <dcterms:modified xsi:type="dcterms:W3CDTF">2020-12-09T10:59:10Z</dcterms:modified>
</cp:coreProperties>
</file>