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</p:sldIdLst>
  <p:sldSz cx="3276600" cy="2430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6" userDrawn="1">
          <p15:clr>
            <a:srgbClr val="A4A3A4"/>
          </p15:clr>
        </p15:guide>
        <p15:guide id="2" pos="1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FFABE9"/>
    <a:srgbClr val="CC0099"/>
    <a:srgbClr val="FF9900"/>
    <a:srgbClr val="6666FF"/>
    <a:srgbClr val="FFC5C5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>
        <p:scale>
          <a:sx n="100" d="100"/>
          <a:sy n="100" d="100"/>
        </p:scale>
        <p:origin x="4038" y="1824"/>
      </p:cViewPr>
      <p:guideLst>
        <p:guide orient="horz" pos="766"/>
        <p:guide pos="1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678137D1-6619-4015-8174-024A9D338BE0}"/>
    <pc:docChg chg="modSld">
      <pc:chgData name="Fatima Pillosu" userId="a6295d4dc9e22643" providerId="LiveId" clId="{678137D1-6619-4015-8174-024A9D338BE0}" dt="2020-12-03T11:52:38.070" v="31" actId="1076"/>
      <pc:docMkLst>
        <pc:docMk/>
      </pc:docMkLst>
      <pc:sldChg chg="modSp">
        <pc:chgData name="Fatima Pillosu" userId="a6295d4dc9e22643" providerId="LiveId" clId="{678137D1-6619-4015-8174-024A9D338BE0}" dt="2020-12-03T11:52:38.070" v="31" actId="1076"/>
        <pc:sldMkLst>
          <pc:docMk/>
          <pc:sldMk cId="1084030898" sldId="259"/>
        </pc:sldMkLst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17" creationId="{D1C31FDC-53F8-4E0A-BD1F-75754661FE84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18" creationId="{D7EAF5BE-3802-4486-9696-E36FD0802E70}"/>
          </ac:spMkLst>
        </pc:spChg>
        <pc:spChg chg="mod">
          <ac:chgData name="Fatima Pillosu" userId="a6295d4dc9e22643" providerId="LiveId" clId="{678137D1-6619-4015-8174-024A9D338BE0}" dt="2020-12-03T11:52:38.070" v="31" actId="1076"/>
          <ac:spMkLst>
            <pc:docMk/>
            <pc:sldMk cId="1084030898" sldId="259"/>
            <ac:spMk id="121" creationId="{77D43699-6543-4F2F-B211-E711B179F19E}"/>
          </ac:spMkLst>
        </pc:spChg>
        <pc:spChg chg="mod">
          <ac:chgData name="Fatima Pillosu" userId="a6295d4dc9e22643" providerId="LiveId" clId="{678137D1-6619-4015-8174-024A9D338BE0}" dt="2020-12-03T11:52:19.457" v="29" actId="1076"/>
          <ac:spMkLst>
            <pc:docMk/>
            <pc:sldMk cId="1084030898" sldId="259"/>
            <ac:spMk id="122" creationId="{FC88BF95-950A-4784-99DA-2FF069E0EC95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28" creationId="{E9D1C55F-474A-4F86-BD32-F566AF11B2E4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30" creationId="{40DDE356-114C-4C18-8373-1D58F3D01A2D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31" creationId="{01993258-2D42-4049-B8E5-B4676345BECD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32" creationId="{09391332-6AFD-4497-9962-73BABE8C7493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33" creationId="{6D7E80E1-D66E-45F3-8948-EDFDAB64E7FB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34" creationId="{DA35C2FB-9256-4E91-8D07-E37F38CF4089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36" creationId="{DD2344AC-16F0-452B-B21A-739B2EC85ECD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37" creationId="{57E3D636-4F49-4F9A-B8DA-BE2E8FCAB48D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38" creationId="{C686689D-00B3-4CD4-8EED-584D50ECC5DC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39" creationId="{C45905E5-C1AD-46E6-81F6-D8CBA15ADC71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41" creationId="{C8690B1B-7EB6-477F-8A08-9BB2F7F2C5A6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43" creationId="{A9374C4D-6BDD-4CA1-BC53-08C2E7056D5D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44" creationId="{519FF198-B9AD-457F-93BE-E6DD47B03BCE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45" creationId="{CE4CDC11-0D92-4D7C-9AAE-9F58AFAF2C2E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46" creationId="{51B8912C-76F7-4001-8A6F-963913AAF60B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47" creationId="{6C40F420-1A80-43F7-8237-E469B4ECB1DE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48" creationId="{476866D5-1329-411B-8E00-6054BCDBB4BE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51" creationId="{15FADE80-A39C-4E9F-85C7-24A19456D068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54" creationId="{B116ED5D-3418-478C-A80B-3C79FA5EA377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55" creationId="{CE64A30D-C032-40AE-A77E-F0CC31E36A5E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56" creationId="{A1953EBF-74B3-45CF-8FFB-F2311C2027A3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57" creationId="{8B743732-842B-4E6A-9ABE-4D7766E04B16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58" creationId="{B3B723C9-4F75-4C9D-A6B4-03B3C3059697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60" creationId="{76F0BFA6-50E1-4DD5-9533-3196A2E398D5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61" creationId="{4851B2E3-A735-458C-AD34-86837021656B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62" creationId="{31FDEF19-37DD-4615-BCE2-9D54DFAC4CE5}"/>
          </ac:spMkLst>
        </pc:spChg>
        <pc:spChg chg="mod">
          <ac:chgData name="Fatima Pillosu" userId="a6295d4dc9e22643" providerId="LiveId" clId="{678137D1-6619-4015-8174-024A9D338BE0}" dt="2020-12-03T11:51:56.138" v="28" actId="1035"/>
          <ac:spMkLst>
            <pc:docMk/>
            <pc:sldMk cId="1084030898" sldId="259"/>
            <ac:spMk id="163" creationId="{6D4AA04D-1BA2-4E1B-8945-B0CC772F620A}"/>
          </ac:spMkLst>
        </pc:spChg>
        <pc:spChg chg="mod">
          <ac:chgData name="Fatima Pillosu" userId="a6295d4dc9e22643" providerId="LiveId" clId="{678137D1-6619-4015-8174-024A9D338BE0}" dt="2020-12-03T11:51:56.138" v="28" actId="1035"/>
          <ac:spMkLst>
            <pc:docMk/>
            <pc:sldMk cId="1084030898" sldId="259"/>
            <ac:spMk id="164" creationId="{65A8B8C1-8F38-411A-BDA0-ECC9FB534B81}"/>
          </ac:spMkLst>
        </pc:spChg>
        <pc:spChg chg="mod">
          <ac:chgData name="Fatima Pillosu" userId="a6295d4dc9e22643" providerId="LiveId" clId="{678137D1-6619-4015-8174-024A9D338BE0}" dt="2020-12-03T11:50:46.466" v="10" actId="2711"/>
          <ac:spMkLst>
            <pc:docMk/>
            <pc:sldMk cId="1084030898" sldId="259"/>
            <ac:spMk id="168" creationId="{E516D3E9-1341-430B-B1E7-5B2EA93074B2}"/>
          </ac:spMkLst>
        </pc:spChg>
        <pc:cxnChg chg="mod">
          <ac:chgData name="Fatima Pillosu" userId="a6295d4dc9e22643" providerId="LiveId" clId="{678137D1-6619-4015-8174-024A9D338BE0}" dt="2020-11-30T05:41:06.630" v="9" actId="1038"/>
          <ac:cxnSpMkLst>
            <pc:docMk/>
            <pc:sldMk cId="1084030898" sldId="259"/>
            <ac:cxnSpMk id="149" creationId="{0D7C4CEF-49CD-4693-B536-8214DE9B278B}"/>
          </ac:cxnSpMkLst>
        </pc:cxnChg>
        <pc:cxnChg chg="mod">
          <ac:chgData name="Fatima Pillosu" userId="a6295d4dc9e22643" providerId="LiveId" clId="{678137D1-6619-4015-8174-024A9D338BE0}" dt="2020-11-30T05:41:06.630" v="9" actId="1038"/>
          <ac:cxnSpMkLst>
            <pc:docMk/>
            <pc:sldMk cId="1084030898" sldId="259"/>
            <ac:cxnSpMk id="150" creationId="{E6968A13-247B-406E-A618-8B4828738B85}"/>
          </ac:cxnSpMkLst>
        </pc:cxnChg>
        <pc:cxnChg chg="mod">
          <ac:chgData name="Fatima Pillosu" userId="a6295d4dc9e22643" providerId="LiveId" clId="{678137D1-6619-4015-8174-024A9D338BE0}" dt="2020-12-03T11:51:47.665" v="12" actId="14100"/>
          <ac:cxnSpMkLst>
            <pc:docMk/>
            <pc:sldMk cId="1084030898" sldId="259"/>
            <ac:cxnSpMk id="165" creationId="{A1450339-08CB-40DF-87A0-CE03925BB3A1}"/>
          </ac:cxnSpMkLst>
        </pc:cxnChg>
      </pc:sldChg>
    </pc:docChg>
  </pc:docChgLst>
  <pc:docChgLst>
    <pc:chgData name="Fatima Pillosu" userId="a6295d4dc9e22643" providerId="LiveId" clId="{3117CC99-A8D8-4417-AA48-A79BC152B569}"/>
    <pc:docChg chg="delSld">
      <pc:chgData name="Fatima Pillosu" userId="a6295d4dc9e22643" providerId="LiveId" clId="{3117CC99-A8D8-4417-AA48-A79BC152B569}" dt="2020-11-30T04:55:56.631" v="0" actId="2696"/>
      <pc:docMkLst>
        <pc:docMk/>
      </pc:docMkLst>
      <pc:sldChg chg="del">
        <pc:chgData name="Fatima Pillosu" userId="a6295d4dc9e22643" providerId="LiveId" clId="{3117CC99-A8D8-4417-AA48-A79BC152B569}" dt="2020-11-30T04:55:56.631" v="0" actId="2696"/>
        <pc:sldMkLst>
          <pc:docMk/>
          <pc:sldMk cId="14299864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" y="397764"/>
            <a:ext cx="2785110" cy="84616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575" y="1276556"/>
            <a:ext cx="2457450" cy="586799"/>
          </a:xfrm>
        </p:spPr>
        <p:txBody>
          <a:bodyPr/>
          <a:lstStyle>
            <a:lvl1pPr marL="0" indent="0" algn="ctr">
              <a:buNone/>
              <a:defRPr sz="851"/>
            </a:lvl1pPr>
            <a:lvl2pPr marL="162032" indent="0" algn="ctr">
              <a:buNone/>
              <a:defRPr sz="709"/>
            </a:lvl2pPr>
            <a:lvl3pPr marL="324063" indent="0" algn="ctr">
              <a:buNone/>
              <a:defRPr sz="638"/>
            </a:lvl3pPr>
            <a:lvl4pPr marL="486095" indent="0" algn="ctr">
              <a:buNone/>
              <a:defRPr sz="567"/>
            </a:lvl4pPr>
            <a:lvl5pPr marL="648127" indent="0" algn="ctr">
              <a:buNone/>
              <a:defRPr sz="567"/>
            </a:lvl5pPr>
            <a:lvl6pPr marL="810158" indent="0" algn="ctr">
              <a:buNone/>
              <a:defRPr sz="567"/>
            </a:lvl6pPr>
            <a:lvl7pPr marL="972190" indent="0" algn="ctr">
              <a:buNone/>
              <a:defRPr sz="567"/>
            </a:lvl7pPr>
            <a:lvl8pPr marL="1134222" indent="0" algn="ctr">
              <a:buNone/>
              <a:defRPr sz="567"/>
            </a:lvl8pPr>
            <a:lvl9pPr marL="1296253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817" y="129400"/>
            <a:ext cx="706517" cy="2059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66" y="129400"/>
            <a:ext cx="2078593" cy="2059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0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0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60" y="605929"/>
            <a:ext cx="2826068" cy="101100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60" y="1626498"/>
            <a:ext cx="2826068" cy="531664"/>
          </a:xfrm>
        </p:spPr>
        <p:txBody>
          <a:bodyPr/>
          <a:lstStyle>
            <a:lvl1pPr marL="0" indent="0">
              <a:buNone/>
              <a:defRPr sz="851">
                <a:solidFill>
                  <a:schemeClr val="tx1"/>
                </a:solidFill>
              </a:defRPr>
            </a:lvl1pPr>
            <a:lvl2pPr marL="162032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4063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609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8127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101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219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422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6253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3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66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779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3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29400"/>
            <a:ext cx="2826068" cy="4697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93" y="595801"/>
            <a:ext cx="1386155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93" y="887794"/>
            <a:ext cx="1386155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779" y="595801"/>
            <a:ext cx="1392982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779" y="887794"/>
            <a:ext cx="1392982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7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982" y="349942"/>
            <a:ext cx="1658779" cy="1727204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1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982" y="349942"/>
            <a:ext cx="1658779" cy="1727204"/>
          </a:xfrm>
        </p:spPr>
        <p:txBody>
          <a:bodyPr anchor="t"/>
          <a:lstStyle>
            <a:lvl1pPr marL="0" indent="0">
              <a:buNone/>
              <a:defRPr sz="1134"/>
            </a:lvl1pPr>
            <a:lvl2pPr marL="162032" indent="0">
              <a:buNone/>
              <a:defRPr sz="992"/>
            </a:lvl2pPr>
            <a:lvl3pPr marL="324063" indent="0">
              <a:buNone/>
              <a:defRPr sz="851"/>
            </a:lvl3pPr>
            <a:lvl4pPr marL="486095" indent="0">
              <a:buNone/>
              <a:defRPr sz="709"/>
            </a:lvl4pPr>
            <a:lvl5pPr marL="648127" indent="0">
              <a:buNone/>
              <a:defRPr sz="709"/>
            </a:lvl5pPr>
            <a:lvl6pPr marL="810158" indent="0">
              <a:buNone/>
              <a:defRPr sz="709"/>
            </a:lvl6pPr>
            <a:lvl7pPr marL="972190" indent="0">
              <a:buNone/>
              <a:defRPr sz="709"/>
            </a:lvl7pPr>
            <a:lvl8pPr marL="1134222" indent="0">
              <a:buNone/>
              <a:defRPr sz="709"/>
            </a:lvl8pPr>
            <a:lvl9pPr marL="1296253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0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66" y="129400"/>
            <a:ext cx="2826068" cy="46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66" y="646998"/>
            <a:ext cx="2826068" cy="154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66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374" y="2252679"/>
            <a:ext cx="1105853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4099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4063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6" indent="-81016" algn="l" defTabSz="324063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304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0507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7111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9143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1174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3206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523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726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203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406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6095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8127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10158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219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422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625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igura a mano libera: forma 85">
            <a:extLst>
              <a:ext uri="{FF2B5EF4-FFF2-40B4-BE49-F238E27FC236}">
                <a16:creationId xmlns:a16="http://schemas.microsoft.com/office/drawing/2014/main" id="{D1C31FDC-53F8-4E0A-BD1F-75754661FE84}"/>
              </a:ext>
            </a:extLst>
          </p:cNvPr>
          <p:cNvSpPr/>
          <p:nvPr/>
        </p:nvSpPr>
        <p:spPr>
          <a:xfrm>
            <a:off x="652731" y="705459"/>
            <a:ext cx="1516835" cy="1330695"/>
          </a:xfrm>
          <a:custGeom>
            <a:avLst/>
            <a:gdLst>
              <a:gd name="connsiteX0" fmla="*/ 1869 w 1510095"/>
              <a:gd name="connsiteY0" fmla="*/ 1348751 h 1349948"/>
              <a:gd name="connsiteX1" fmla="*/ 802051 w 1510095"/>
              <a:gd name="connsiteY1" fmla="*/ 1348751 h 1349948"/>
              <a:gd name="connsiteX2" fmla="*/ 802051 w 1510095"/>
              <a:gd name="connsiteY2" fmla="*/ 1349948 h 1349948"/>
              <a:gd name="connsiteX3" fmla="*/ 1 w 1510095"/>
              <a:gd name="connsiteY3" fmla="*/ 1349948 h 1349948"/>
              <a:gd name="connsiteX4" fmla="*/ 1510095 w 1510095"/>
              <a:gd name="connsiteY4" fmla="*/ 0 h 1349948"/>
              <a:gd name="connsiteX5" fmla="*/ 1510095 w 1510095"/>
              <a:gd name="connsiteY5" fmla="*/ 846156 h 1349948"/>
              <a:gd name="connsiteX6" fmla="*/ 802051 w 1510095"/>
              <a:gd name="connsiteY6" fmla="*/ 846156 h 1349948"/>
              <a:gd name="connsiteX7" fmla="*/ 802051 w 1510095"/>
              <a:gd name="connsiteY7" fmla="*/ 836098 h 1349948"/>
              <a:gd name="connsiteX8" fmla="*/ 1869 w 1510095"/>
              <a:gd name="connsiteY8" fmla="*/ 1348751 h 1349948"/>
              <a:gd name="connsiteX9" fmla="*/ 0 w 1510095"/>
              <a:gd name="connsiteY9" fmla="*/ 1348751 h 134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095" h="1349948">
                <a:moveTo>
                  <a:pt x="1869" y="1348751"/>
                </a:moveTo>
                <a:lnTo>
                  <a:pt x="802051" y="1348751"/>
                </a:lnTo>
                <a:lnTo>
                  <a:pt x="802051" y="1349948"/>
                </a:lnTo>
                <a:lnTo>
                  <a:pt x="1" y="1349948"/>
                </a:lnTo>
                <a:close/>
                <a:moveTo>
                  <a:pt x="1510095" y="0"/>
                </a:moveTo>
                <a:lnTo>
                  <a:pt x="1510095" y="846156"/>
                </a:lnTo>
                <a:lnTo>
                  <a:pt x="802051" y="846156"/>
                </a:lnTo>
                <a:lnTo>
                  <a:pt x="802051" y="836098"/>
                </a:lnTo>
                <a:lnTo>
                  <a:pt x="1869" y="1348751"/>
                </a:lnTo>
                <a:lnTo>
                  <a:pt x="0" y="1348751"/>
                </a:lnTo>
                <a:close/>
              </a:path>
            </a:pathLst>
          </a:custGeom>
          <a:pattFill prst="ltVert">
            <a:fgClr>
              <a:srgbClr val="CC009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72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D7EAF5BE-3802-4486-9696-E36FD0802E70}"/>
              </a:ext>
            </a:extLst>
          </p:cNvPr>
          <p:cNvSpPr/>
          <p:nvPr/>
        </p:nvSpPr>
        <p:spPr>
          <a:xfrm flipH="1" flipV="1">
            <a:off x="628658" y="489118"/>
            <a:ext cx="1555294" cy="1562189"/>
          </a:xfrm>
          <a:prstGeom prst="triangle">
            <a:avLst>
              <a:gd name="adj" fmla="val 100000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E50899-CFFF-48C9-84FA-805441248CDA}"/>
              </a:ext>
            </a:extLst>
          </p:cNvPr>
          <p:cNvCxnSpPr>
            <a:cxnSpLocks/>
          </p:cNvCxnSpPr>
          <p:nvPr/>
        </p:nvCxnSpPr>
        <p:spPr>
          <a:xfrm flipV="1">
            <a:off x="636931" y="198681"/>
            <a:ext cx="0" cy="18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DF6A30-E21A-43D6-ABD4-BD838D3A5562}"/>
              </a:ext>
            </a:extLst>
          </p:cNvPr>
          <p:cNvCxnSpPr>
            <a:cxnSpLocks/>
          </p:cNvCxnSpPr>
          <p:nvPr/>
        </p:nvCxnSpPr>
        <p:spPr>
          <a:xfrm flipV="1">
            <a:off x="630367" y="2047226"/>
            <a:ext cx="1954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7D43699-6543-4F2F-B211-E711B179F19E}"/>
              </a:ext>
            </a:extLst>
          </p:cNvPr>
          <p:cNvSpPr txBox="1"/>
          <p:nvPr/>
        </p:nvSpPr>
        <p:spPr>
          <a:xfrm>
            <a:off x="2389547" y="1860792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Understanding Prob. FC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C88BF95-950A-4784-99DA-2FF069E0EC95}"/>
              </a:ext>
            </a:extLst>
          </p:cNvPr>
          <p:cNvSpPr txBox="1"/>
          <p:nvPr/>
        </p:nvSpPr>
        <p:spPr>
          <a:xfrm>
            <a:off x="463396" y="45646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Effectiveness Prob. FC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C0260F0-3C1C-45A0-9E5D-95B7AC88C26A}"/>
              </a:ext>
            </a:extLst>
          </p:cNvPr>
          <p:cNvCxnSpPr/>
          <p:nvPr/>
        </p:nvCxnSpPr>
        <p:spPr>
          <a:xfrm>
            <a:off x="601299" y="1936745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CC4479-8C1E-46A1-AF6B-7EF92793D54D}"/>
              </a:ext>
            </a:extLst>
          </p:cNvPr>
          <p:cNvCxnSpPr/>
          <p:nvPr/>
        </p:nvCxnSpPr>
        <p:spPr>
          <a:xfrm>
            <a:off x="601432" y="121108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2194293-3104-4441-ACD5-2D33DA8D5A5A}"/>
              </a:ext>
            </a:extLst>
          </p:cNvPr>
          <p:cNvCxnSpPr/>
          <p:nvPr/>
        </p:nvCxnSpPr>
        <p:spPr>
          <a:xfrm>
            <a:off x="601299" y="489118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D1AD1E-C85C-4644-A3B6-CB72DE1B77FD}"/>
              </a:ext>
            </a:extLst>
          </p:cNvPr>
          <p:cNvCxnSpPr>
            <a:cxnSpLocks/>
          </p:cNvCxnSpPr>
          <p:nvPr/>
        </p:nvCxnSpPr>
        <p:spPr>
          <a:xfrm rot="5400000">
            <a:off x="7023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4856509-04CC-48D1-A498-C12ADCF0E994}"/>
              </a:ext>
            </a:extLst>
          </p:cNvPr>
          <p:cNvCxnSpPr>
            <a:cxnSpLocks/>
          </p:cNvCxnSpPr>
          <p:nvPr/>
        </p:nvCxnSpPr>
        <p:spPr>
          <a:xfrm rot="5400000">
            <a:off x="14280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9D1C55F-474A-4F86-BD32-F566AF11B2E4}"/>
              </a:ext>
            </a:extLst>
          </p:cNvPr>
          <p:cNvSpPr txBox="1"/>
          <p:nvPr/>
        </p:nvSpPr>
        <p:spPr>
          <a:xfrm>
            <a:off x="220533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Low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D91AA9-8A5E-4168-B251-50CCDB3ECA34}"/>
              </a:ext>
            </a:extLst>
          </p:cNvPr>
          <p:cNvCxnSpPr>
            <a:cxnSpLocks/>
          </p:cNvCxnSpPr>
          <p:nvPr/>
        </p:nvCxnSpPr>
        <p:spPr>
          <a:xfrm rot="5400000">
            <a:off x="21480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0DDE356-114C-4C18-8373-1D58F3D01A2D}"/>
              </a:ext>
            </a:extLst>
          </p:cNvPr>
          <p:cNvSpPr txBox="1"/>
          <p:nvPr/>
        </p:nvSpPr>
        <p:spPr>
          <a:xfrm>
            <a:off x="962065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Medium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993258-2D42-4049-B8E5-B4676345BECD}"/>
              </a:ext>
            </a:extLst>
          </p:cNvPr>
          <p:cNvSpPr txBox="1"/>
          <p:nvPr/>
        </p:nvSpPr>
        <p:spPr>
          <a:xfrm>
            <a:off x="1670110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9391332-6AFD-4497-9962-73BABE8C7493}"/>
              </a:ext>
            </a:extLst>
          </p:cNvPr>
          <p:cNvSpPr txBox="1"/>
          <p:nvPr/>
        </p:nvSpPr>
        <p:spPr>
          <a:xfrm rot="16200000">
            <a:off x="10976" y="1764667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Ineffective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7E80E1-D66E-45F3-8948-EDFDAB64E7FB}"/>
              </a:ext>
            </a:extLst>
          </p:cNvPr>
          <p:cNvSpPr txBox="1"/>
          <p:nvPr/>
        </p:nvSpPr>
        <p:spPr>
          <a:xfrm rot="16200000">
            <a:off x="-50579" y="1043655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Moderately</a:t>
            </a:r>
          </a:p>
          <a:p>
            <a:pPr algn="ctr"/>
            <a:r>
              <a:rPr lang="en-GB" sz="800" dirty="0">
                <a:cs typeface="Arial" panose="020B0604020202020204" pitchFamily="34" charset="0"/>
              </a:rPr>
              <a:t>Effective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35C2FB-9256-4E91-8D07-E37F38CF4089}"/>
              </a:ext>
            </a:extLst>
          </p:cNvPr>
          <p:cNvSpPr txBox="1"/>
          <p:nvPr/>
        </p:nvSpPr>
        <p:spPr>
          <a:xfrm rot="16200000">
            <a:off x="-33432" y="326952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Very</a:t>
            </a:r>
          </a:p>
          <a:p>
            <a:pPr algn="ctr"/>
            <a:r>
              <a:rPr lang="en-GB" sz="800" dirty="0">
                <a:cs typeface="Arial" panose="020B0604020202020204" pitchFamily="34" charset="0"/>
              </a:rPr>
              <a:t>Effective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829B954-8ED3-4F75-8769-CDA7A3296382}"/>
              </a:ext>
            </a:extLst>
          </p:cNvPr>
          <p:cNvCxnSpPr>
            <a:cxnSpLocks/>
            <a:endCxn id="136" idx="7"/>
          </p:cNvCxnSpPr>
          <p:nvPr/>
        </p:nvCxnSpPr>
        <p:spPr>
          <a:xfrm flipV="1">
            <a:off x="631039" y="463446"/>
            <a:ext cx="1578503" cy="1584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DD2344AC-16F0-452B-B21A-739B2EC85ECD}"/>
              </a:ext>
            </a:extLst>
          </p:cNvPr>
          <p:cNvSpPr/>
          <p:nvPr/>
        </p:nvSpPr>
        <p:spPr>
          <a:xfrm>
            <a:off x="2148086" y="45290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7E3D636-4F49-4F9A-B8DA-BE2E8FCAB48D}"/>
              </a:ext>
            </a:extLst>
          </p:cNvPr>
          <p:cNvSpPr/>
          <p:nvPr/>
        </p:nvSpPr>
        <p:spPr>
          <a:xfrm>
            <a:off x="698509" y="1901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686689D-00B3-4CD4-8EED-584D50ECC5DC}"/>
              </a:ext>
            </a:extLst>
          </p:cNvPr>
          <p:cNvSpPr/>
          <p:nvPr/>
        </p:nvSpPr>
        <p:spPr>
          <a:xfrm>
            <a:off x="1440041" y="11734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45905E5-C1AD-46E6-81F6-D8CBA15ADC71}"/>
              </a:ext>
            </a:extLst>
          </p:cNvPr>
          <p:cNvSpPr txBox="1"/>
          <p:nvPr/>
        </p:nvSpPr>
        <p:spPr>
          <a:xfrm rot="-2700000">
            <a:off x="242101" y="1111771"/>
            <a:ext cx="2202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Optimal Understanding - Effectiveness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83B6CC4-C1AC-4F4E-94B3-600BCE2A1A03}"/>
              </a:ext>
            </a:extLst>
          </p:cNvPr>
          <p:cNvCxnSpPr>
            <a:cxnSpLocks/>
          </p:cNvCxnSpPr>
          <p:nvPr/>
        </p:nvCxnSpPr>
        <p:spPr>
          <a:xfrm flipV="1">
            <a:off x="628717" y="680995"/>
            <a:ext cx="1571596" cy="1364414"/>
          </a:xfrm>
          <a:prstGeom prst="line">
            <a:avLst/>
          </a:prstGeom>
          <a:ln w="127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8690B1B-7EB6-477F-8A08-9BB2F7F2C5A6}"/>
              </a:ext>
            </a:extLst>
          </p:cNvPr>
          <p:cNvSpPr txBox="1"/>
          <p:nvPr/>
        </p:nvSpPr>
        <p:spPr>
          <a:xfrm>
            <a:off x="2107565" y="592692"/>
            <a:ext cx="115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0000FF"/>
                </a:solidFill>
                <a:cs typeface="Arial" panose="020B0604020202020204" pitchFamily="34" charset="0"/>
              </a:rPr>
              <a:t>Traditional Prob. FC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353CC3A-0F1F-4D34-A664-8FE32AB7FD53}"/>
              </a:ext>
            </a:extLst>
          </p:cNvPr>
          <p:cNvCxnSpPr>
            <a:cxnSpLocks/>
            <a:endCxn id="147" idx="7"/>
          </p:cNvCxnSpPr>
          <p:nvPr/>
        </p:nvCxnSpPr>
        <p:spPr>
          <a:xfrm flipV="1">
            <a:off x="628657" y="923034"/>
            <a:ext cx="1575613" cy="112419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A9374C4D-6BDD-4CA1-BC53-08C2E7056D5D}"/>
              </a:ext>
            </a:extLst>
          </p:cNvPr>
          <p:cNvSpPr/>
          <p:nvPr/>
        </p:nvSpPr>
        <p:spPr>
          <a:xfrm>
            <a:off x="702165" y="1912409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19FF198-B9AD-457F-93BE-E6DD47B03BCE}"/>
              </a:ext>
            </a:extLst>
          </p:cNvPr>
          <p:cNvSpPr/>
          <p:nvPr/>
        </p:nvSpPr>
        <p:spPr>
          <a:xfrm>
            <a:off x="700215" y="192611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4CDC11-0D92-4D7C-9AAE-9F58AFAF2C2E}"/>
              </a:ext>
            </a:extLst>
          </p:cNvPr>
          <p:cNvSpPr txBox="1"/>
          <p:nvPr/>
        </p:nvSpPr>
        <p:spPr>
          <a:xfrm>
            <a:off x="2137230" y="843400"/>
            <a:ext cx="1215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  <a:cs typeface="Arial" panose="020B0604020202020204" pitchFamily="34" charset="0"/>
              </a:rPr>
              <a:t>ecPoint FC (estimate)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1B8912C-76F7-4001-8A6F-963913AAF60B}"/>
              </a:ext>
            </a:extLst>
          </p:cNvPr>
          <p:cNvSpPr/>
          <p:nvPr/>
        </p:nvSpPr>
        <p:spPr>
          <a:xfrm>
            <a:off x="1445645" y="140355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C40F420-1A80-43F7-8237-E469B4ECB1DE}"/>
              </a:ext>
            </a:extLst>
          </p:cNvPr>
          <p:cNvSpPr/>
          <p:nvPr/>
        </p:nvSpPr>
        <p:spPr>
          <a:xfrm>
            <a:off x="2142814" y="91249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76866D5-1329-411B-8E00-6054BCDBB4BE}"/>
              </a:ext>
            </a:extLst>
          </p:cNvPr>
          <p:cNvSpPr/>
          <p:nvPr/>
        </p:nvSpPr>
        <p:spPr>
          <a:xfrm>
            <a:off x="624320" y="710970"/>
            <a:ext cx="1546331" cy="1336254"/>
          </a:xfrm>
          <a:custGeom>
            <a:avLst/>
            <a:gdLst>
              <a:gd name="connsiteX0" fmla="*/ 1546331 w 1546331"/>
              <a:gd name="connsiteY0" fmla="*/ 0 h 1336254"/>
              <a:gd name="connsiteX1" fmla="*/ 1546331 w 1546331"/>
              <a:gd name="connsiteY1" fmla="*/ 232370 h 1336254"/>
              <a:gd name="connsiteX2" fmla="*/ 0 w 1546331"/>
              <a:gd name="connsiteY2" fmla="*/ 1336254 h 133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331" h="1336254">
                <a:moveTo>
                  <a:pt x="1546331" y="0"/>
                </a:moveTo>
                <a:lnTo>
                  <a:pt x="1546331" y="232370"/>
                </a:lnTo>
                <a:lnTo>
                  <a:pt x="0" y="1336254"/>
                </a:ln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D7C4CEF-49CD-4693-B536-8214DE9B278B}"/>
              </a:ext>
            </a:extLst>
          </p:cNvPr>
          <p:cNvCxnSpPr>
            <a:cxnSpLocks/>
          </p:cNvCxnSpPr>
          <p:nvPr/>
        </p:nvCxnSpPr>
        <p:spPr>
          <a:xfrm flipH="1" flipV="1">
            <a:off x="1832802" y="1086827"/>
            <a:ext cx="474422" cy="106839"/>
          </a:xfrm>
          <a:prstGeom prst="straightConnector1">
            <a:avLst/>
          </a:prstGeom>
          <a:ln w="0" cap="sq">
            <a:solidFill>
              <a:srgbClr val="FF33CC"/>
            </a:solidFill>
            <a:headEnd w="med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6968A13-247B-406E-A618-8B4828738B85}"/>
              </a:ext>
            </a:extLst>
          </p:cNvPr>
          <p:cNvCxnSpPr>
            <a:cxnSpLocks/>
          </p:cNvCxnSpPr>
          <p:nvPr/>
        </p:nvCxnSpPr>
        <p:spPr>
          <a:xfrm>
            <a:off x="2301045" y="1190885"/>
            <a:ext cx="677027" cy="0"/>
          </a:xfrm>
          <a:prstGeom prst="line">
            <a:avLst/>
          </a:prstGeom>
          <a:ln w="31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5FADE80-A39C-4E9F-85C7-24A19456D068}"/>
              </a:ext>
            </a:extLst>
          </p:cNvPr>
          <p:cNvSpPr txBox="1"/>
          <p:nvPr/>
        </p:nvSpPr>
        <p:spPr>
          <a:xfrm>
            <a:off x="2217444" y="1028231"/>
            <a:ext cx="116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33CC"/>
                </a:solidFill>
                <a:cs typeface="Arial" panose="020B0604020202020204" pitchFamily="34" charset="0"/>
              </a:rPr>
              <a:t>Estimated gap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5BEE33-FBCD-4B9D-9E81-8EC2F9C18506}"/>
              </a:ext>
            </a:extLst>
          </p:cNvPr>
          <p:cNvCxnSpPr>
            <a:cxnSpLocks/>
          </p:cNvCxnSpPr>
          <p:nvPr/>
        </p:nvCxnSpPr>
        <p:spPr>
          <a:xfrm flipV="1">
            <a:off x="976929" y="2279386"/>
            <a:ext cx="1260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104AB99-6E01-43DD-B865-F382F2BF1402}"/>
              </a:ext>
            </a:extLst>
          </p:cNvPr>
          <p:cNvCxnSpPr>
            <a:cxnSpLocks/>
          </p:cNvCxnSpPr>
          <p:nvPr/>
        </p:nvCxnSpPr>
        <p:spPr>
          <a:xfrm rot="10800000">
            <a:off x="281146" y="492368"/>
            <a:ext cx="1546" cy="1260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116ED5D-3418-478C-A80B-3C79FA5EA377}"/>
              </a:ext>
            </a:extLst>
          </p:cNvPr>
          <p:cNvSpPr txBox="1"/>
          <p:nvPr/>
        </p:nvSpPr>
        <p:spPr>
          <a:xfrm>
            <a:off x="981976" y="2249148"/>
            <a:ext cx="1249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Prob. FC training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64A30D-C032-40AE-A77E-F0CC31E36A5E}"/>
              </a:ext>
            </a:extLst>
          </p:cNvPr>
          <p:cNvSpPr txBox="1"/>
          <p:nvPr/>
        </p:nvSpPr>
        <p:spPr>
          <a:xfrm rot="16200000">
            <a:off x="-480731" y="953091"/>
            <a:ext cx="124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Training in Prob. FC communication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1953EBF-74B3-45CF-8FFB-F2311C2027A3}"/>
              </a:ext>
            </a:extLst>
          </p:cNvPr>
          <p:cNvSpPr/>
          <p:nvPr/>
        </p:nvSpPr>
        <p:spPr>
          <a:xfrm>
            <a:off x="1440041" y="1276491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B743732-842B-4E6A-9ABE-4D7766E04B16}"/>
              </a:ext>
            </a:extLst>
          </p:cNvPr>
          <p:cNvSpPr/>
          <p:nvPr/>
        </p:nvSpPr>
        <p:spPr>
          <a:xfrm>
            <a:off x="2142814" y="666997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48">
            <a:extLst>
              <a:ext uri="{FF2B5EF4-FFF2-40B4-BE49-F238E27FC236}">
                <a16:creationId xmlns:a16="http://schemas.microsoft.com/office/drawing/2014/main" id="{B3B723C9-4F75-4C9D-A6B4-03B3C3059697}"/>
              </a:ext>
            </a:extLst>
          </p:cNvPr>
          <p:cNvSpPr txBox="1"/>
          <p:nvPr/>
        </p:nvSpPr>
        <p:spPr>
          <a:xfrm>
            <a:off x="2141182" y="1419679"/>
            <a:ext cx="122943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  <a:cs typeface="Arial" panose="020B0604020202020204" pitchFamily="34" charset="0"/>
              </a:rPr>
              <a:t>ecPoint FC (observed)</a:t>
            </a:r>
          </a:p>
        </p:txBody>
      </p:sp>
      <p:cxnSp>
        <p:nvCxnSpPr>
          <p:cNvPr id="159" name="Straight Connector 63">
            <a:extLst>
              <a:ext uri="{FF2B5EF4-FFF2-40B4-BE49-F238E27FC236}">
                <a16:creationId xmlns:a16="http://schemas.microsoft.com/office/drawing/2014/main" id="{21E19572-AA4B-4D8B-A926-033E574726C2}"/>
              </a:ext>
            </a:extLst>
          </p:cNvPr>
          <p:cNvCxnSpPr>
            <a:cxnSpLocks/>
          </p:cNvCxnSpPr>
          <p:nvPr/>
        </p:nvCxnSpPr>
        <p:spPr>
          <a:xfrm flipV="1">
            <a:off x="637276" y="1519889"/>
            <a:ext cx="864000" cy="522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74">
            <a:extLst>
              <a:ext uri="{FF2B5EF4-FFF2-40B4-BE49-F238E27FC236}">
                <a16:creationId xmlns:a16="http://schemas.microsoft.com/office/drawing/2014/main" id="{76F0BFA6-50E1-4DD5-9533-3196A2E398D5}"/>
              </a:ext>
            </a:extLst>
          </p:cNvPr>
          <p:cNvSpPr/>
          <p:nvPr/>
        </p:nvSpPr>
        <p:spPr>
          <a:xfrm>
            <a:off x="700831" y="1966422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72">
              <a:solidFill>
                <a:srgbClr val="FF0000"/>
              </a:solidFill>
            </a:endParaRPr>
          </a:p>
        </p:txBody>
      </p:sp>
      <p:sp>
        <p:nvSpPr>
          <p:cNvPr id="161" name="Oval 34">
            <a:extLst>
              <a:ext uri="{FF2B5EF4-FFF2-40B4-BE49-F238E27FC236}">
                <a16:creationId xmlns:a16="http://schemas.microsoft.com/office/drawing/2014/main" id="{4851B2E3-A735-458C-AD34-86837021656B}"/>
              </a:ext>
            </a:extLst>
          </p:cNvPr>
          <p:cNvSpPr/>
          <p:nvPr/>
        </p:nvSpPr>
        <p:spPr>
          <a:xfrm>
            <a:off x="1442803" y="150458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72">
              <a:solidFill>
                <a:srgbClr val="FF0000"/>
              </a:solidFill>
            </a:endParaRPr>
          </a:p>
        </p:txBody>
      </p:sp>
      <p:sp>
        <p:nvSpPr>
          <p:cNvPr id="162" name="Oval 43">
            <a:extLst>
              <a:ext uri="{FF2B5EF4-FFF2-40B4-BE49-F238E27FC236}">
                <a16:creationId xmlns:a16="http://schemas.microsoft.com/office/drawing/2014/main" id="{31FDEF19-37DD-4615-BCE2-9D54DFAC4CE5}"/>
              </a:ext>
            </a:extLst>
          </p:cNvPr>
          <p:cNvSpPr/>
          <p:nvPr/>
        </p:nvSpPr>
        <p:spPr>
          <a:xfrm>
            <a:off x="2137230" y="149786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72">
              <a:solidFill>
                <a:srgbClr val="FF0000"/>
              </a:solidFill>
            </a:endParaRPr>
          </a:p>
        </p:txBody>
      </p:sp>
      <p:sp>
        <p:nvSpPr>
          <p:cNvPr id="163" name="TextBox 70">
            <a:extLst>
              <a:ext uri="{FF2B5EF4-FFF2-40B4-BE49-F238E27FC236}">
                <a16:creationId xmlns:a16="http://schemas.microsoft.com/office/drawing/2014/main" id="{6D4AA04D-1BA2-4E1B-8945-B0CC772F620A}"/>
              </a:ext>
            </a:extLst>
          </p:cNvPr>
          <p:cNvSpPr txBox="1"/>
          <p:nvPr/>
        </p:nvSpPr>
        <p:spPr>
          <a:xfrm>
            <a:off x="1362710" y="1533794"/>
            <a:ext cx="393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cs typeface="Arial" panose="020B0604020202020204" pitchFamily="34" charset="0"/>
              </a:rPr>
              <a:t>IMN</a:t>
            </a:r>
          </a:p>
        </p:txBody>
      </p:sp>
      <p:sp>
        <p:nvSpPr>
          <p:cNvPr id="164" name="TextBox 70">
            <a:extLst>
              <a:ext uri="{FF2B5EF4-FFF2-40B4-BE49-F238E27FC236}">
                <a16:creationId xmlns:a16="http://schemas.microsoft.com/office/drawing/2014/main" id="{65A8B8C1-8F38-411A-BDA0-ECC9FB534B81}"/>
              </a:ext>
            </a:extLst>
          </p:cNvPr>
          <p:cNvSpPr txBox="1"/>
          <p:nvPr/>
        </p:nvSpPr>
        <p:spPr>
          <a:xfrm>
            <a:off x="1923686" y="1531791"/>
            <a:ext cx="485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cs typeface="Arial" panose="020B0604020202020204" pitchFamily="34" charset="0"/>
              </a:rPr>
              <a:t>OMSZ</a:t>
            </a:r>
          </a:p>
        </p:txBody>
      </p:sp>
      <p:cxnSp>
        <p:nvCxnSpPr>
          <p:cNvPr id="165" name="Straight Connector 63">
            <a:extLst>
              <a:ext uri="{FF2B5EF4-FFF2-40B4-BE49-F238E27FC236}">
                <a16:creationId xmlns:a16="http://schemas.microsoft.com/office/drawing/2014/main" id="{A1450339-08CB-40DF-87A0-CE03925BB3A1}"/>
              </a:ext>
            </a:extLst>
          </p:cNvPr>
          <p:cNvCxnSpPr>
            <a:cxnSpLocks/>
            <a:endCxn id="162" idx="6"/>
          </p:cNvCxnSpPr>
          <p:nvPr/>
        </p:nvCxnSpPr>
        <p:spPr>
          <a:xfrm>
            <a:off x="1500513" y="1533866"/>
            <a:ext cx="684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14061A2-ECF1-4754-ADF2-51241B983E4A}"/>
              </a:ext>
            </a:extLst>
          </p:cNvPr>
          <p:cNvCxnSpPr>
            <a:cxnSpLocks/>
          </p:cNvCxnSpPr>
          <p:nvPr/>
        </p:nvCxnSpPr>
        <p:spPr>
          <a:xfrm flipH="1" flipV="1">
            <a:off x="1974823" y="1294116"/>
            <a:ext cx="234320" cy="114231"/>
          </a:xfrm>
          <a:prstGeom prst="straightConnector1">
            <a:avLst/>
          </a:prstGeom>
          <a:ln w="0" cap="sq">
            <a:solidFill>
              <a:srgbClr val="FF33CC"/>
            </a:solidFill>
            <a:headEnd w="med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DDE5355-0A18-4026-985F-C4E75DED6F89}"/>
              </a:ext>
            </a:extLst>
          </p:cNvPr>
          <p:cNvCxnSpPr>
            <a:cxnSpLocks/>
          </p:cNvCxnSpPr>
          <p:nvPr/>
        </p:nvCxnSpPr>
        <p:spPr>
          <a:xfrm>
            <a:off x="2210209" y="1408181"/>
            <a:ext cx="669817" cy="1798"/>
          </a:xfrm>
          <a:prstGeom prst="line">
            <a:avLst/>
          </a:prstGeom>
          <a:ln w="31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516D3E9-1341-430B-B1E7-5B2EA93074B2}"/>
              </a:ext>
            </a:extLst>
          </p:cNvPr>
          <p:cNvSpPr txBox="1"/>
          <p:nvPr/>
        </p:nvSpPr>
        <p:spPr>
          <a:xfrm>
            <a:off x="2120801" y="1239706"/>
            <a:ext cx="116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33CC"/>
                </a:solidFill>
                <a:cs typeface="Arial" panose="020B0604020202020204" pitchFamily="34" charset="0"/>
              </a:rPr>
              <a:t>Observed gap</a:t>
            </a:r>
          </a:p>
        </p:txBody>
      </p:sp>
    </p:spTree>
    <p:extLst>
      <p:ext uri="{BB962C8B-B14F-4D97-AF65-F5344CB8AC3E}">
        <p14:creationId xmlns:p14="http://schemas.microsoft.com/office/powerpoint/2010/main" val="108403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2267</TotalTime>
  <Words>50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15</cp:revision>
  <dcterms:created xsi:type="dcterms:W3CDTF">2020-11-27T14:01:13Z</dcterms:created>
  <dcterms:modified xsi:type="dcterms:W3CDTF">2020-12-03T11:52:43Z</dcterms:modified>
</cp:coreProperties>
</file>