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1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14309B5-3B0A-43CA-AAAA-6C140905D695}"/>
    <pc:docChg chg="undo custSel modSld">
      <pc:chgData name="Fatima Pillosu" userId="a6295d4dc9e22643" providerId="LiveId" clId="{B14309B5-3B0A-43CA-AAAA-6C140905D695}" dt="2020-12-11T11:24:59.764" v="1299" actId="1076"/>
      <pc:docMkLst>
        <pc:docMk/>
      </pc:docMkLst>
      <pc:sldChg chg="addSp delSp modSp">
        <pc:chgData name="Fatima Pillosu" userId="a6295d4dc9e22643" providerId="LiveId" clId="{B14309B5-3B0A-43CA-AAAA-6C140905D695}" dt="2020-12-11T11:24:59.764" v="1299" actId="1076"/>
        <pc:sldMkLst>
          <pc:docMk/>
          <pc:sldMk cId="2851275238" sldId="256"/>
        </pc:sldMkLst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4" creationId="{BAE1C9DC-8D6A-42A9-821D-459BF68DFBBF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5" creationId="{CFA41D51-23AD-4454-ADD5-D87EAC23CD06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6" creationId="{62425C1D-7C0B-4BEF-B1D1-517AC16DC732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7" creationId="{5AC5D50B-4743-45AD-AA68-61DE75CE1BA6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8" creationId="{01A5BEDA-5E86-4DF6-B958-AC184566BD60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9" creationId="{556B13AF-D84B-4BD4-83A8-1ED249E2FD4D}"/>
          </ac:spMkLst>
        </pc:spChg>
        <pc:spChg chg="mod">
          <ac:chgData name="Fatima Pillosu" userId="a6295d4dc9e22643" providerId="LiveId" clId="{B14309B5-3B0A-43CA-AAAA-6C140905D695}" dt="2020-12-11T10:02:06.116" v="1253" actId="14100"/>
          <ac:spMkLst>
            <pc:docMk/>
            <pc:sldMk cId="2851275238" sldId="256"/>
            <ac:spMk id="10" creationId="{7F4255F4-1EDA-4A2C-A58C-8FF641EAC6C7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11" creationId="{6E692BF4-AF78-48C2-946B-1483B9289546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12" creationId="{0EB80355-390D-44B9-A7AF-A5A2963872CF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13" creationId="{F64A6B3F-4413-4F47-9D31-9022FC788F59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14" creationId="{790DFAD0-92A7-44D4-AC30-606AC16F427A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15" creationId="{A6232B0F-CF66-473E-82AF-2EC648B25339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24" creationId="{297C4F97-837F-49F1-AC4F-D1693204E9F9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25" creationId="{3645ACE5-B3A6-4545-9D48-F28219122E67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26" creationId="{9B4654D7-D97F-4A1B-970B-DBA0ABC2F881}"/>
          </ac:spMkLst>
        </pc:spChg>
        <pc:spChg chg="mod">
          <ac:chgData name="Fatima Pillosu" userId="a6295d4dc9e22643" providerId="LiveId" clId="{B14309B5-3B0A-43CA-AAAA-6C140905D695}" dt="2020-12-11T09:41:05.506" v="40" actId="1035"/>
          <ac:spMkLst>
            <pc:docMk/>
            <pc:sldMk cId="2851275238" sldId="256"/>
            <ac:spMk id="27" creationId="{C91997D9-2F5E-41FD-BE9D-5F7CF0127AA7}"/>
          </ac:spMkLst>
        </pc:spChg>
        <pc:spChg chg="mod">
          <ac:chgData name="Fatima Pillosu" userId="a6295d4dc9e22643" providerId="LiveId" clId="{B14309B5-3B0A-43CA-AAAA-6C140905D695}" dt="2020-12-11T09:54:19.162" v="741" actId="14100"/>
          <ac:spMkLst>
            <pc:docMk/>
            <pc:sldMk cId="2851275238" sldId="256"/>
            <ac:spMk id="28" creationId="{1EF00655-F2F6-4117-B7A7-5D75A58EE708}"/>
          </ac:spMkLst>
        </pc:spChg>
        <pc:spChg chg="mod">
          <ac:chgData name="Fatima Pillosu" userId="a6295d4dc9e22643" providerId="LiveId" clId="{B14309B5-3B0A-43CA-AAAA-6C140905D695}" dt="2020-12-11T09:54:19.162" v="741" actId="14100"/>
          <ac:spMkLst>
            <pc:docMk/>
            <pc:sldMk cId="2851275238" sldId="256"/>
            <ac:spMk id="29" creationId="{AA480FEF-D00A-4BD7-99C5-0DF792191307}"/>
          </ac:spMkLst>
        </pc:spChg>
        <pc:spChg chg="mod">
          <ac:chgData name="Fatima Pillosu" userId="a6295d4dc9e22643" providerId="LiveId" clId="{B14309B5-3B0A-43CA-AAAA-6C140905D695}" dt="2020-12-11T09:54:19.162" v="741" actId="14100"/>
          <ac:spMkLst>
            <pc:docMk/>
            <pc:sldMk cId="2851275238" sldId="256"/>
            <ac:spMk id="30" creationId="{8B85DE27-9326-45C8-BE19-31D3A6A7C545}"/>
          </ac:spMkLst>
        </pc:spChg>
        <pc:spChg chg="mod">
          <ac:chgData name="Fatima Pillosu" userId="a6295d4dc9e22643" providerId="LiveId" clId="{B14309B5-3B0A-43CA-AAAA-6C140905D695}" dt="2020-12-11T10:53:18.422" v="1293" actId="113"/>
          <ac:spMkLst>
            <pc:docMk/>
            <pc:sldMk cId="2851275238" sldId="256"/>
            <ac:spMk id="36" creationId="{85D89FFF-DAEA-45DD-BED0-FEC24962FC71}"/>
          </ac:spMkLst>
        </pc:spChg>
        <pc:spChg chg="mod">
          <ac:chgData name="Fatima Pillosu" userId="a6295d4dc9e22643" providerId="LiveId" clId="{B14309B5-3B0A-43CA-AAAA-6C140905D695}" dt="2020-12-11T09:54:19.162" v="741" actId="14100"/>
          <ac:spMkLst>
            <pc:docMk/>
            <pc:sldMk cId="2851275238" sldId="256"/>
            <ac:spMk id="37" creationId="{E5FDD4A7-A36E-4553-8C48-210B0CD65D7C}"/>
          </ac:spMkLst>
        </pc:spChg>
        <pc:spChg chg="mod">
          <ac:chgData name="Fatima Pillosu" userId="a6295d4dc9e22643" providerId="LiveId" clId="{B14309B5-3B0A-43CA-AAAA-6C140905D695}" dt="2020-12-11T09:41:21.621" v="58" actId="1035"/>
          <ac:spMkLst>
            <pc:docMk/>
            <pc:sldMk cId="2851275238" sldId="256"/>
            <ac:spMk id="38" creationId="{2BA63EAE-3D1E-4862-A0BE-EEB57B4298C0}"/>
          </ac:spMkLst>
        </pc:spChg>
        <pc:spChg chg="mod">
          <ac:chgData name="Fatima Pillosu" userId="a6295d4dc9e22643" providerId="LiveId" clId="{B14309B5-3B0A-43CA-AAAA-6C140905D695}" dt="2020-12-11T09:41:21.621" v="58" actId="1035"/>
          <ac:spMkLst>
            <pc:docMk/>
            <pc:sldMk cId="2851275238" sldId="256"/>
            <ac:spMk id="39" creationId="{CC65A16F-86F7-4F6A-8109-101CB1B9309E}"/>
          </ac:spMkLst>
        </pc:spChg>
        <pc:spChg chg="mod">
          <ac:chgData name="Fatima Pillosu" userId="a6295d4dc9e22643" providerId="LiveId" clId="{B14309B5-3B0A-43CA-AAAA-6C140905D695}" dt="2020-12-11T09:41:21.621" v="58" actId="1035"/>
          <ac:spMkLst>
            <pc:docMk/>
            <pc:sldMk cId="2851275238" sldId="256"/>
            <ac:spMk id="40" creationId="{1C4D54EF-3F2C-4FB4-8461-FDAF0612B230}"/>
          </ac:spMkLst>
        </pc:spChg>
        <pc:spChg chg="add del mod">
          <ac:chgData name="Fatima Pillosu" userId="a6295d4dc9e22643" providerId="LiveId" clId="{B14309B5-3B0A-43CA-AAAA-6C140905D695}" dt="2020-12-11T09:43:18.630" v="128" actId="478"/>
          <ac:spMkLst>
            <pc:docMk/>
            <pc:sldMk cId="2851275238" sldId="256"/>
            <ac:spMk id="43" creationId="{6C3FDF07-48CC-42B2-BC1E-D0D2B93E31D0}"/>
          </ac:spMkLst>
        </pc:spChg>
        <pc:spChg chg="add del mod">
          <ac:chgData name="Fatima Pillosu" userId="a6295d4dc9e22643" providerId="LiveId" clId="{B14309B5-3B0A-43CA-AAAA-6C140905D695}" dt="2020-12-11T10:09:35.693" v="1256" actId="478"/>
          <ac:spMkLst>
            <pc:docMk/>
            <pc:sldMk cId="2851275238" sldId="256"/>
            <ac:spMk id="48" creationId="{8F80E3B0-30E1-4553-B8EA-2E5C045200F2}"/>
          </ac:spMkLst>
        </pc:spChg>
        <pc:spChg chg="add mod">
          <ac:chgData name="Fatima Pillosu" userId="a6295d4dc9e22643" providerId="LiveId" clId="{B14309B5-3B0A-43CA-AAAA-6C140905D695}" dt="2020-12-11T09:54:19.162" v="741" actId="14100"/>
          <ac:spMkLst>
            <pc:docMk/>
            <pc:sldMk cId="2851275238" sldId="256"/>
            <ac:spMk id="49" creationId="{92B6AF4E-0755-492C-A04B-8D56BC8558B2}"/>
          </ac:spMkLst>
        </pc:spChg>
        <pc:spChg chg="add mod">
          <ac:chgData name="Fatima Pillosu" userId="a6295d4dc9e22643" providerId="LiveId" clId="{B14309B5-3B0A-43CA-AAAA-6C140905D695}" dt="2020-12-11T09:54:19.162" v="741" actId="14100"/>
          <ac:spMkLst>
            <pc:docMk/>
            <pc:sldMk cId="2851275238" sldId="256"/>
            <ac:spMk id="50" creationId="{00AEC33C-08CC-4C3B-8372-B585992378CA}"/>
          </ac:spMkLst>
        </pc:spChg>
        <pc:spChg chg="add mod">
          <ac:chgData name="Fatima Pillosu" userId="a6295d4dc9e22643" providerId="LiveId" clId="{B14309B5-3B0A-43CA-AAAA-6C140905D695}" dt="2020-12-11T09:54:33.772" v="746" actId="14100"/>
          <ac:spMkLst>
            <pc:docMk/>
            <pc:sldMk cId="2851275238" sldId="256"/>
            <ac:spMk id="58" creationId="{E3299B5B-FDAB-4135-BFA0-A70F493A5B20}"/>
          </ac:spMkLst>
        </pc:spChg>
        <pc:spChg chg="add del mod">
          <ac:chgData name="Fatima Pillosu" userId="a6295d4dc9e22643" providerId="LiveId" clId="{B14309B5-3B0A-43CA-AAAA-6C140905D695}" dt="2020-12-11T10:09:33.612" v="1255" actId="478"/>
          <ac:spMkLst>
            <pc:docMk/>
            <pc:sldMk cId="2851275238" sldId="256"/>
            <ac:spMk id="59" creationId="{BF67D738-8E0C-4A79-8D59-804DA6A7149B}"/>
          </ac:spMkLst>
        </pc:spChg>
        <pc:spChg chg="add del mod">
          <ac:chgData name="Fatima Pillosu" userId="a6295d4dc9e22643" providerId="LiveId" clId="{B14309B5-3B0A-43CA-AAAA-6C140905D695}" dt="2020-12-11T10:09:36.820" v="1257" actId="478"/>
          <ac:spMkLst>
            <pc:docMk/>
            <pc:sldMk cId="2851275238" sldId="256"/>
            <ac:spMk id="62" creationId="{8C65245B-B488-4DF0-9AFC-D7C3F6A8BEA0}"/>
          </ac:spMkLst>
        </pc:spChg>
        <pc:spChg chg="add mod">
          <ac:chgData name="Fatima Pillosu" userId="a6295d4dc9e22643" providerId="LiveId" clId="{B14309B5-3B0A-43CA-AAAA-6C140905D695}" dt="2020-12-11T10:31:06.577" v="1273" actId="208"/>
          <ac:spMkLst>
            <pc:docMk/>
            <pc:sldMk cId="2851275238" sldId="256"/>
            <ac:spMk id="64" creationId="{B01A6243-0154-413A-BCFA-39C37BF187A4}"/>
          </ac:spMkLst>
        </pc:spChg>
        <pc:spChg chg="add mod">
          <ac:chgData name="Fatima Pillosu" userId="a6295d4dc9e22643" providerId="LiveId" clId="{B14309B5-3B0A-43CA-AAAA-6C140905D695}" dt="2020-12-11T11:14:19.623" v="1296" actId="14100"/>
          <ac:spMkLst>
            <pc:docMk/>
            <pc:sldMk cId="2851275238" sldId="256"/>
            <ac:spMk id="71" creationId="{C93298AE-B13D-4EEA-B619-AAB0160E5066}"/>
          </ac:spMkLst>
        </pc:spChg>
        <pc:picChg chg="add mod">
          <ac:chgData name="Fatima Pillosu" userId="a6295d4dc9e22643" providerId="LiveId" clId="{B14309B5-3B0A-43CA-AAAA-6C140905D695}" dt="2020-12-11T10:42:25.379" v="1274" actId="1076"/>
          <ac:picMkLst>
            <pc:docMk/>
            <pc:sldMk cId="2851275238" sldId="256"/>
            <ac:picMk id="63" creationId="{122195BA-3752-4208-98C5-F7BC961FD7F4}"/>
          </ac:picMkLst>
        </pc:picChg>
        <pc:picChg chg="add del mod">
          <ac:chgData name="Fatima Pillosu" userId="a6295d4dc9e22643" providerId="LiveId" clId="{B14309B5-3B0A-43CA-AAAA-6C140905D695}" dt="2020-12-11T10:52:40" v="1287" actId="478"/>
          <ac:picMkLst>
            <pc:docMk/>
            <pc:sldMk cId="2851275238" sldId="256"/>
            <ac:picMk id="65" creationId="{A4A5D551-9D46-400B-AAA2-85E125CA5B89}"/>
          </ac:picMkLst>
        </pc:picChg>
        <pc:picChg chg="add mod">
          <ac:chgData name="Fatima Pillosu" userId="a6295d4dc9e22643" providerId="LiveId" clId="{B14309B5-3B0A-43CA-AAAA-6C140905D695}" dt="2020-12-11T11:24:59.764" v="1299" actId="1076"/>
          <ac:picMkLst>
            <pc:docMk/>
            <pc:sldMk cId="2851275238" sldId="256"/>
            <ac:picMk id="72" creationId="{98692758-4155-4710-A883-B8BA1DF39230}"/>
          </ac:picMkLst>
        </pc:picChg>
        <pc:cxnChg chg="mod">
          <ac:chgData name="Fatima Pillosu" userId="a6295d4dc9e22643" providerId="LiveId" clId="{B14309B5-3B0A-43CA-AAAA-6C140905D695}" dt="2020-12-11T09:41:05.506" v="40" actId="1035"/>
          <ac:cxnSpMkLst>
            <pc:docMk/>
            <pc:sldMk cId="2851275238" sldId="256"/>
            <ac:cxnSpMk id="17" creationId="{B7AD4400-6104-42E1-9105-EED8081634F4}"/>
          </ac:cxnSpMkLst>
        </pc:cxnChg>
        <pc:cxnChg chg="mod">
          <ac:chgData name="Fatima Pillosu" userId="a6295d4dc9e22643" providerId="LiveId" clId="{B14309B5-3B0A-43CA-AAAA-6C140905D695}" dt="2020-12-11T09:41:05.506" v="40" actId="1035"/>
          <ac:cxnSpMkLst>
            <pc:docMk/>
            <pc:sldMk cId="2851275238" sldId="256"/>
            <ac:cxnSpMk id="18" creationId="{39178CD9-81AA-4EA6-87BE-6C752381E013}"/>
          </ac:cxnSpMkLst>
        </pc:cxnChg>
        <pc:cxnChg chg="mod">
          <ac:chgData name="Fatima Pillosu" userId="a6295d4dc9e22643" providerId="LiveId" clId="{B14309B5-3B0A-43CA-AAAA-6C140905D695}" dt="2020-12-11T09:41:05.506" v="40" actId="1035"/>
          <ac:cxnSpMkLst>
            <pc:docMk/>
            <pc:sldMk cId="2851275238" sldId="256"/>
            <ac:cxnSpMk id="21" creationId="{137E3413-2B15-4F23-8AC5-1528819C4623}"/>
          </ac:cxnSpMkLst>
        </pc:cxnChg>
        <pc:cxnChg chg="mod">
          <ac:chgData name="Fatima Pillosu" userId="a6295d4dc9e22643" providerId="LiveId" clId="{B14309B5-3B0A-43CA-AAAA-6C140905D695}" dt="2020-12-11T09:54:19.162" v="741" actId="14100"/>
          <ac:cxnSpMkLst>
            <pc:docMk/>
            <pc:sldMk cId="2851275238" sldId="256"/>
            <ac:cxnSpMk id="31" creationId="{AAE75F54-A216-4FF7-95CA-406BA6BF5ECB}"/>
          </ac:cxnSpMkLst>
        </pc:cxnChg>
        <pc:cxnChg chg="mod">
          <ac:chgData name="Fatima Pillosu" userId="a6295d4dc9e22643" providerId="LiveId" clId="{B14309B5-3B0A-43CA-AAAA-6C140905D695}" dt="2020-12-11T09:54:19.162" v="741" actId="14100"/>
          <ac:cxnSpMkLst>
            <pc:docMk/>
            <pc:sldMk cId="2851275238" sldId="256"/>
            <ac:cxnSpMk id="34" creationId="{73E1A494-7D66-4901-96AC-27F59F4719DE}"/>
          </ac:cxnSpMkLst>
        </pc:cxnChg>
        <pc:cxnChg chg="add del mod">
          <ac:chgData name="Fatima Pillosu" userId="a6295d4dc9e22643" providerId="LiveId" clId="{B14309B5-3B0A-43CA-AAAA-6C140905D695}" dt="2020-12-11T09:43:25.262" v="129" actId="478"/>
          <ac:cxnSpMkLst>
            <pc:docMk/>
            <pc:sldMk cId="2851275238" sldId="256"/>
            <ac:cxnSpMk id="41" creationId="{B10AAAAC-C7C9-4777-9E61-BB60DACDCE88}"/>
          </ac:cxnSpMkLst>
        </pc:cxnChg>
        <pc:cxnChg chg="add del mod">
          <ac:chgData name="Fatima Pillosu" userId="a6295d4dc9e22643" providerId="LiveId" clId="{B14309B5-3B0A-43CA-AAAA-6C140905D695}" dt="2020-12-11T10:09:39.047" v="1260" actId="478"/>
          <ac:cxnSpMkLst>
            <pc:docMk/>
            <pc:sldMk cId="2851275238" sldId="256"/>
            <ac:cxnSpMk id="44" creationId="{5ACD94DE-26B4-4F5D-8A05-F4B1773F2FEE}"/>
          </ac:cxnSpMkLst>
        </pc:cxnChg>
        <pc:cxnChg chg="add mod">
          <ac:chgData name="Fatima Pillosu" userId="a6295d4dc9e22643" providerId="LiveId" clId="{B14309B5-3B0A-43CA-AAAA-6C140905D695}" dt="2020-12-11T09:54:19.162" v="741" actId="14100"/>
          <ac:cxnSpMkLst>
            <pc:docMk/>
            <pc:sldMk cId="2851275238" sldId="256"/>
            <ac:cxnSpMk id="51" creationId="{00187A33-5E38-4175-B1C5-34DEFF186552}"/>
          </ac:cxnSpMkLst>
        </pc:cxnChg>
        <pc:cxnChg chg="add del mod">
          <ac:chgData name="Fatima Pillosu" userId="a6295d4dc9e22643" providerId="LiveId" clId="{B14309B5-3B0A-43CA-AAAA-6C140905D695}" dt="2020-12-11T10:09:37.974" v="1258" actId="478"/>
          <ac:cxnSpMkLst>
            <pc:docMk/>
            <pc:sldMk cId="2851275238" sldId="256"/>
            <ac:cxnSpMk id="61" creationId="{7B706B77-25C0-408E-BDBD-8C47756C4102}"/>
          </ac:cxnSpMkLst>
        </pc:cxnChg>
        <pc:cxnChg chg="add mod">
          <ac:chgData name="Fatima Pillosu" userId="a6295d4dc9e22643" providerId="LiveId" clId="{B14309B5-3B0A-43CA-AAAA-6C140905D695}" dt="2020-12-11T10:49:50.573" v="1281" actId="14100"/>
          <ac:cxnSpMkLst>
            <pc:docMk/>
            <pc:sldMk cId="2851275238" sldId="256"/>
            <ac:cxnSpMk id="66" creationId="{65383998-1238-492C-A0DF-FECC4A2E0371}"/>
          </ac:cxnSpMkLst>
        </pc:cxnChg>
        <pc:cxnChg chg="add mod">
          <ac:chgData name="Fatima Pillosu" userId="a6295d4dc9e22643" providerId="LiveId" clId="{B14309B5-3B0A-43CA-AAAA-6C140905D695}" dt="2020-12-11T10:49:59.380" v="1284" actId="14100"/>
          <ac:cxnSpMkLst>
            <pc:docMk/>
            <pc:sldMk cId="2851275238" sldId="256"/>
            <ac:cxnSpMk id="68" creationId="{5A64736B-D932-4CB4-B8D2-1455F9A3F6C2}"/>
          </ac:cxnSpMkLst>
        </pc:cxnChg>
      </pc:sldChg>
    </pc:docChg>
  </pc:docChgLst>
  <pc:docChgLst>
    <pc:chgData name="Fatima Pillosu" userId="a6295d4dc9e22643" providerId="LiveId" clId="{18F85620-E6D7-46BC-A586-50ABD616919E}"/>
    <pc:docChg chg="custSel modSld">
      <pc:chgData name="Fatima Pillosu" userId="a6295d4dc9e22643" providerId="LiveId" clId="{18F85620-E6D7-46BC-A586-50ABD616919E}" dt="2020-12-15T10:03:32.713" v="4" actId="14100"/>
      <pc:docMkLst>
        <pc:docMk/>
      </pc:docMkLst>
      <pc:sldChg chg="delSp modSp">
        <pc:chgData name="Fatima Pillosu" userId="a6295d4dc9e22643" providerId="LiveId" clId="{18F85620-E6D7-46BC-A586-50ABD616919E}" dt="2020-12-15T10:03:32.713" v="4" actId="14100"/>
        <pc:sldMkLst>
          <pc:docMk/>
          <pc:sldMk cId="2851275238" sldId="256"/>
        </pc:sldMkLst>
        <pc:spChg chg="mod">
          <ac:chgData name="Fatima Pillosu" userId="a6295d4dc9e22643" providerId="LiveId" clId="{18F85620-E6D7-46BC-A586-50ABD616919E}" dt="2020-12-15T10:03:32.713" v="4" actId="14100"/>
          <ac:spMkLst>
            <pc:docMk/>
            <pc:sldMk cId="2851275238" sldId="256"/>
            <ac:spMk id="71" creationId="{C93298AE-B13D-4EEA-B619-AAB0160E5066}"/>
          </ac:spMkLst>
        </pc:spChg>
        <pc:picChg chg="del">
          <ac:chgData name="Fatima Pillosu" userId="a6295d4dc9e22643" providerId="LiveId" clId="{18F85620-E6D7-46BC-A586-50ABD616919E}" dt="2020-12-15T10:03:07.336" v="1" actId="478"/>
          <ac:picMkLst>
            <pc:docMk/>
            <pc:sldMk cId="2851275238" sldId="256"/>
            <ac:picMk id="63" creationId="{122195BA-3752-4208-98C5-F7BC961FD7F4}"/>
          </ac:picMkLst>
        </pc:picChg>
        <pc:picChg chg="del">
          <ac:chgData name="Fatima Pillosu" userId="a6295d4dc9e22643" providerId="LiveId" clId="{18F85620-E6D7-46BC-A586-50ABD616919E}" dt="2020-12-15T10:03:06.243" v="0" actId="478"/>
          <ac:picMkLst>
            <pc:docMk/>
            <pc:sldMk cId="2851275238" sldId="256"/>
            <ac:picMk id="72" creationId="{98692758-4155-4710-A883-B8BA1DF39230}"/>
          </ac:picMkLst>
        </pc:picChg>
        <pc:cxnChg chg="del mod">
          <ac:chgData name="Fatima Pillosu" userId="a6295d4dc9e22643" providerId="LiveId" clId="{18F85620-E6D7-46BC-A586-50ABD616919E}" dt="2020-12-15T10:03:08.728" v="2" actId="478"/>
          <ac:cxnSpMkLst>
            <pc:docMk/>
            <pc:sldMk cId="2851275238" sldId="256"/>
            <ac:cxnSpMk id="66" creationId="{65383998-1238-492C-A0DF-FECC4A2E0371}"/>
          </ac:cxnSpMkLst>
        </pc:cxnChg>
        <pc:cxnChg chg="del mod">
          <ac:chgData name="Fatima Pillosu" userId="a6295d4dc9e22643" providerId="LiveId" clId="{18F85620-E6D7-46BC-A586-50ABD616919E}" dt="2020-12-15T10:03:09.861" v="3" actId="478"/>
          <ac:cxnSpMkLst>
            <pc:docMk/>
            <pc:sldMk cId="2851275238" sldId="256"/>
            <ac:cxnSpMk id="68" creationId="{5A64736B-D932-4CB4-B8D2-1455F9A3F6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6ED7-63D4-456F-8E91-B64F35333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238B9-FF69-4150-8EAF-0C33BF954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F1F2-B5A3-49A1-AF91-4B0BF808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A156-D6D8-4B01-9522-F7D24416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0575-3259-4938-97DC-F9D71A59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4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3B4C-1447-4AE9-B4F0-7907B05F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AD09E-7A74-4645-A915-B77766BA5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DB74-F41C-4ABA-B524-FB6B915C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5FAC-F9BD-41C3-BFA3-0883E200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2AF6-EE0F-4F33-9AB1-99282011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59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F5952-8812-47D7-BAA0-01E716C13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11363-3E74-4182-A4B8-11D75D801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4470-AEB4-4C39-83BF-348B45AC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5844-51F6-4DE6-8FC5-508EEF96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35FF-78FB-4F63-A5A6-ED242277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6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3B7B-10EF-4EAF-99FF-9D54270D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D67B-CB43-4483-A173-E016754A0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18C9-948F-44EF-A15D-BB526E5E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5170-19AB-4B97-966D-9B454B29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4DCA-824D-4580-9E14-660268C1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6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F308-DABD-45BE-B10C-D838BA71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B9A4F-22F0-4FEA-8BEA-A6B1EB7A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44FA-40F1-4D89-96A9-D3A44BA4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2EEF6-AE1A-459B-AC5F-5F0BB0CC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2B80-15F0-4448-A0E6-5CFF7095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67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12A-4727-46F7-A800-FCCAADA2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9616-142F-4052-9D47-E68913DFC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90E39-DBA6-4F1F-9B53-D4A11B82A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B3D7D-AB7F-480F-9402-5511C88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22120-A904-40EF-9E52-89AB9FC2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F2552-15B2-4B4B-8412-9E00BA29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93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BFC1-C45E-4AD3-AB95-2CA4D845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D901F-4577-42B5-92EC-E40DCD44F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718D-F231-4B32-BC0C-795A8BA2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68334-3247-45E4-8BE3-38A138B5E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EF504-0297-44BB-B007-ECF9E9B7D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94FF7-4056-40E4-9B22-168B660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4672A-C348-441E-ADCE-3859E1B2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2551F-4D71-4AF3-AD9F-FF94CB4A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3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E73D-F34D-4C82-B150-4F227267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75668-70C3-4DD7-AECF-0F5BB087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13708-E93D-4F1E-A1CB-E426B59C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535C3-C37A-4E6D-BEC0-830AB57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52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DDB4E-937B-4431-8325-FA334BF6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42D7E-82FC-43B8-9768-9C56F72C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EAAAC-8C10-42F8-B961-A6C3032A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82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FC53-A645-4E77-8D4A-D400988C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2810-07F0-428F-82A4-DD723723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B94F-7791-4172-A099-C98AC07D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C0530-370B-4006-86DA-77BAA43F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2B15-6663-49F8-B96B-14581B7F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EEB23-63F1-43D1-B88D-BFA04F84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7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C2FF-A1FC-44B1-9098-4677CD89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BA66E-00D0-424D-BA2A-1686EADFD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F2D26-2DCC-4DDA-8B42-66F5D6A8A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5154-37F7-4835-8365-6BD25430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3F0A4-91D0-4DB9-9608-45CC7232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EE3F-A6A7-4593-BFD9-1D1DE415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95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BEA90-40E5-4200-96F5-E5F064E7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B34BA-BBAC-4B84-9F9D-C906717B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E58C-E93F-431B-89B0-347495610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08A57-E9CB-48F1-95BF-45715786B297}" type="datetimeFigureOut">
              <a:rPr lang="en-GB" smtClean="0"/>
              <a:t>15/12/2020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5F35-79BE-4D18-BB8A-945628384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92BD-4888-4684-9C54-95F0FDB66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0E0E-E109-4AD7-A45A-14924AB344E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8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1C9DC-8D6A-42A9-821D-459BF68DFBBF}"/>
              </a:ext>
            </a:extLst>
          </p:cNvPr>
          <p:cNvSpPr txBox="1"/>
          <p:nvPr/>
        </p:nvSpPr>
        <p:spPr>
          <a:xfrm>
            <a:off x="2285998" y="1056058"/>
            <a:ext cx="11554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Forecasts Development and Verification of their skill and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41D51-23AD-4454-ADD5-D87EAC23CD06}"/>
              </a:ext>
            </a:extLst>
          </p:cNvPr>
          <p:cNvSpPr txBox="1"/>
          <p:nvPr/>
        </p:nvSpPr>
        <p:spPr>
          <a:xfrm>
            <a:off x="4184073" y="1163780"/>
            <a:ext cx="5624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Weather forecasts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25C1D-7C0B-4BEF-B1D1-517AC16DC732}"/>
              </a:ext>
            </a:extLst>
          </p:cNvPr>
          <p:cNvSpPr txBox="1"/>
          <p:nvPr/>
        </p:nvSpPr>
        <p:spPr>
          <a:xfrm>
            <a:off x="5117869" y="1179169"/>
            <a:ext cx="5624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Hazard forecasts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5D50B-4743-45AD-AA68-61DE75CE1BA6}"/>
              </a:ext>
            </a:extLst>
          </p:cNvPr>
          <p:cNvSpPr txBox="1"/>
          <p:nvPr/>
        </p:nvSpPr>
        <p:spPr>
          <a:xfrm>
            <a:off x="6409115" y="1179169"/>
            <a:ext cx="56249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Impact forecasts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5BEDA-5E86-4DF6-B958-AC184566BD60}"/>
              </a:ext>
            </a:extLst>
          </p:cNvPr>
          <p:cNvSpPr txBox="1"/>
          <p:nvPr/>
        </p:nvSpPr>
        <p:spPr>
          <a:xfrm>
            <a:off x="7326286" y="1172161"/>
            <a:ext cx="7038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Generation of warnings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B13AF-D84B-4BD4-83A8-1ED249E2FD4D}"/>
              </a:ext>
            </a:extLst>
          </p:cNvPr>
          <p:cNvSpPr txBox="1"/>
          <p:nvPr/>
        </p:nvSpPr>
        <p:spPr>
          <a:xfrm>
            <a:off x="8384775" y="1175665"/>
            <a:ext cx="70381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Action on decision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F4255F4-1EDA-4A2C-A58C-8FF641EAC6C7}"/>
              </a:ext>
            </a:extLst>
          </p:cNvPr>
          <p:cNvSpPr/>
          <p:nvPr/>
        </p:nvSpPr>
        <p:spPr>
          <a:xfrm rot="16200000">
            <a:off x="6390759" y="-1841620"/>
            <a:ext cx="413557" cy="4982099"/>
          </a:xfrm>
          <a:prstGeom prst="rightBrace">
            <a:avLst>
              <a:gd name="adj1" fmla="val 8871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92BF4-AF78-48C2-946B-1483B9289546}"/>
              </a:ext>
            </a:extLst>
          </p:cNvPr>
          <p:cNvSpPr txBox="1"/>
          <p:nvPr/>
        </p:nvSpPr>
        <p:spPr>
          <a:xfrm>
            <a:off x="4184073" y="181297"/>
            <a:ext cx="4685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The extended weather-related hazard warning production chain </a:t>
            </a:r>
            <a:r>
              <a:rPr lang="en-GB" sz="1000" b="1" dirty="0">
                <a:solidFill>
                  <a:srgbClr val="FF0000"/>
                </a:solidFill>
              </a:rPr>
              <a:t>[12]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B80355-390D-44B9-A7AF-A5A2963872CF}"/>
              </a:ext>
            </a:extLst>
          </p:cNvPr>
          <p:cNvSpPr/>
          <p:nvPr/>
        </p:nvSpPr>
        <p:spPr>
          <a:xfrm rot="16200000">
            <a:off x="4846320" y="266004"/>
            <a:ext cx="157941" cy="1637607"/>
          </a:xfrm>
          <a:prstGeom prst="rightBrace">
            <a:avLst>
              <a:gd name="adj1" fmla="val 989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A6B3F-4413-4F47-9D31-9022FC788F59}"/>
              </a:ext>
            </a:extLst>
          </p:cNvPr>
          <p:cNvSpPr txBox="1"/>
          <p:nvPr/>
        </p:nvSpPr>
        <p:spPr>
          <a:xfrm>
            <a:off x="4145279" y="807979"/>
            <a:ext cx="1560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First part of the warning process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90DFAD0-92A7-44D4-AC30-606AC16F427A}"/>
              </a:ext>
            </a:extLst>
          </p:cNvPr>
          <p:cNvSpPr/>
          <p:nvPr/>
        </p:nvSpPr>
        <p:spPr>
          <a:xfrm rot="16200000">
            <a:off x="7669880" y="-292782"/>
            <a:ext cx="157941" cy="2679472"/>
          </a:xfrm>
          <a:prstGeom prst="rightBrace">
            <a:avLst>
              <a:gd name="adj1" fmla="val 989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32B0F-CF66-473E-82AF-2EC648B25339}"/>
              </a:ext>
            </a:extLst>
          </p:cNvPr>
          <p:cNvSpPr txBox="1"/>
          <p:nvPr/>
        </p:nvSpPr>
        <p:spPr>
          <a:xfrm>
            <a:off x="6409115" y="752539"/>
            <a:ext cx="2679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Second part of the warning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AD4400-6104-42E1-9105-EED8081634F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46567" y="1333057"/>
            <a:ext cx="371302" cy="1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178CD9-81AA-4EA6-87BE-6C752381E01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971609" y="1341438"/>
            <a:ext cx="354677" cy="7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7E3413-2B15-4F23-8AC5-1528819C462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030098" y="1341438"/>
            <a:ext cx="354677" cy="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297C4F97-837F-49F1-AC4F-D1693204E9F9}"/>
              </a:ext>
            </a:extLst>
          </p:cNvPr>
          <p:cNvSpPr/>
          <p:nvPr/>
        </p:nvSpPr>
        <p:spPr>
          <a:xfrm>
            <a:off x="5680363" y="1293004"/>
            <a:ext cx="728751" cy="157942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645ACE5-B3A6-4545-9D48-F28219122E67}"/>
              </a:ext>
            </a:extLst>
          </p:cNvPr>
          <p:cNvSpPr/>
          <p:nvPr/>
        </p:nvSpPr>
        <p:spPr>
          <a:xfrm>
            <a:off x="3448393" y="1289499"/>
            <a:ext cx="728751" cy="157942"/>
          </a:xfrm>
          <a:prstGeom prst="leftRigh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B4654D7-D97F-4A1B-970B-DBA0ABC2F881}"/>
              </a:ext>
            </a:extLst>
          </p:cNvPr>
          <p:cNvSpPr/>
          <p:nvPr/>
        </p:nvSpPr>
        <p:spPr>
          <a:xfrm rot="16200000">
            <a:off x="2775945" y="333388"/>
            <a:ext cx="128468" cy="1216430"/>
          </a:xfrm>
          <a:prstGeom prst="rightBrace">
            <a:avLst>
              <a:gd name="adj1" fmla="val 989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1997D9-2F5E-41FD-BE9D-5F7CF0127AA7}"/>
              </a:ext>
            </a:extLst>
          </p:cNvPr>
          <p:cNvSpPr txBox="1"/>
          <p:nvPr/>
        </p:nvSpPr>
        <p:spPr>
          <a:xfrm>
            <a:off x="2270756" y="679511"/>
            <a:ext cx="1158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Development stage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00655-F2F6-4117-B7A7-5D75A58EE708}"/>
              </a:ext>
            </a:extLst>
          </p:cNvPr>
          <p:cNvSpPr txBox="1"/>
          <p:nvPr/>
        </p:nvSpPr>
        <p:spPr>
          <a:xfrm>
            <a:off x="2233075" y="2559527"/>
            <a:ext cx="116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Developers of forecasting 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80FEF-D00A-4BD7-99C5-0DF792191307}"/>
              </a:ext>
            </a:extLst>
          </p:cNvPr>
          <p:cNvSpPr txBox="1"/>
          <p:nvPr/>
        </p:nvSpPr>
        <p:spPr>
          <a:xfrm>
            <a:off x="4149989" y="2626443"/>
            <a:ext cx="1496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Forecasters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85DE27-9326-45C8-BE19-31D3A6A7C545}"/>
              </a:ext>
            </a:extLst>
          </p:cNvPr>
          <p:cNvSpPr txBox="1"/>
          <p:nvPr/>
        </p:nvSpPr>
        <p:spPr>
          <a:xfrm>
            <a:off x="6409114" y="2626443"/>
            <a:ext cx="2679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Emergency managers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E75F54-A216-4FF7-95CA-406BA6BF5EC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395470" y="2757140"/>
            <a:ext cx="1098669" cy="2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E1A494-7D66-4901-96AC-27F59F4719DE}"/>
              </a:ext>
            </a:extLst>
          </p:cNvPr>
          <p:cNvCxnSpPr>
            <a:cxnSpLocks/>
          </p:cNvCxnSpPr>
          <p:nvPr/>
        </p:nvCxnSpPr>
        <p:spPr>
          <a:xfrm flipV="1">
            <a:off x="5307016" y="2759582"/>
            <a:ext cx="1756757" cy="43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D89FFF-DAEA-45DD-BED0-FEC24962FC71}"/>
              </a:ext>
            </a:extLst>
          </p:cNvPr>
          <p:cNvSpPr txBox="1"/>
          <p:nvPr/>
        </p:nvSpPr>
        <p:spPr>
          <a:xfrm>
            <a:off x="3340221" y="2799157"/>
            <a:ext cx="116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Better communication to reflect advances in the generation of new forecasting tools </a:t>
            </a:r>
            <a:r>
              <a:rPr lang="en-GB" sz="800" b="1" dirty="0">
                <a:solidFill>
                  <a:srgbClr val="FF0000"/>
                </a:solidFill>
              </a:rPr>
              <a:t>[9]</a:t>
            </a:r>
            <a:r>
              <a:rPr lang="en-GB" sz="800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FDD4A7-A36E-4553-8C48-210B0CD65D7C}"/>
              </a:ext>
            </a:extLst>
          </p:cNvPr>
          <p:cNvSpPr txBox="1"/>
          <p:nvPr/>
        </p:nvSpPr>
        <p:spPr>
          <a:xfrm>
            <a:off x="5307016" y="2799157"/>
            <a:ext cx="1756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Better communication to improve the effectiveness of weather-related hazards warnings.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BA63EAE-3D1E-4862-A0BE-EEB57B4298C0}"/>
              </a:ext>
            </a:extLst>
          </p:cNvPr>
          <p:cNvSpPr/>
          <p:nvPr/>
        </p:nvSpPr>
        <p:spPr>
          <a:xfrm rot="5400000">
            <a:off x="4846321" y="934249"/>
            <a:ext cx="157941" cy="1637607"/>
          </a:xfrm>
          <a:prstGeom prst="rightBrace">
            <a:avLst>
              <a:gd name="adj1" fmla="val 989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CC65A16F-86F7-4F6A-8109-101CB1B9309E}"/>
              </a:ext>
            </a:extLst>
          </p:cNvPr>
          <p:cNvSpPr/>
          <p:nvPr/>
        </p:nvSpPr>
        <p:spPr>
          <a:xfrm rot="5400000">
            <a:off x="7669880" y="408267"/>
            <a:ext cx="157941" cy="2679472"/>
          </a:xfrm>
          <a:prstGeom prst="rightBrace">
            <a:avLst>
              <a:gd name="adj1" fmla="val 989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1C4D54EF-3F2C-4FB4-8461-FDAF0612B230}"/>
              </a:ext>
            </a:extLst>
          </p:cNvPr>
          <p:cNvSpPr/>
          <p:nvPr/>
        </p:nvSpPr>
        <p:spPr>
          <a:xfrm rot="5400000">
            <a:off x="2762921" y="1148168"/>
            <a:ext cx="154516" cy="1216430"/>
          </a:xfrm>
          <a:prstGeom prst="rightBrace">
            <a:avLst>
              <a:gd name="adj1" fmla="val 989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B6AF4E-0755-492C-A04B-8D56BC8558B2}"/>
              </a:ext>
            </a:extLst>
          </p:cNvPr>
          <p:cNvSpPr txBox="1"/>
          <p:nvPr/>
        </p:nvSpPr>
        <p:spPr>
          <a:xfrm>
            <a:off x="7167652" y="2211976"/>
            <a:ext cx="1162395" cy="2154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Successful warning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AEC33C-08CC-4C3B-8372-B585992378CA}"/>
              </a:ext>
            </a:extLst>
          </p:cNvPr>
          <p:cNvSpPr txBox="1"/>
          <p:nvPr/>
        </p:nvSpPr>
        <p:spPr>
          <a:xfrm>
            <a:off x="2270756" y="2088866"/>
            <a:ext cx="1162395" cy="461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Information produced by the meteorological and related sciences.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187A33-5E38-4175-B1C5-34DEFF186552}"/>
              </a:ext>
            </a:extLst>
          </p:cNvPr>
          <p:cNvCxnSpPr>
            <a:cxnSpLocks/>
            <a:stCxn id="49" idx="1"/>
            <a:endCxn id="50" idx="3"/>
          </p:cNvCxnSpPr>
          <p:nvPr/>
        </p:nvCxnSpPr>
        <p:spPr>
          <a:xfrm flipH="1">
            <a:off x="3433151" y="2319698"/>
            <a:ext cx="37345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3299B5B-FDAB-4135-BFA0-A70F493A5B20}"/>
              </a:ext>
            </a:extLst>
          </p:cNvPr>
          <p:cNvSpPr txBox="1"/>
          <p:nvPr/>
        </p:nvSpPr>
        <p:spPr>
          <a:xfrm>
            <a:off x="3441468" y="1986023"/>
            <a:ext cx="373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Relies on information and tools produced by the meteorological and related sciences, and properly translated  for the emergency managers by the forecasters.  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1A6243-0154-413A-BCFA-39C37BF187A4}"/>
              </a:ext>
            </a:extLst>
          </p:cNvPr>
          <p:cNvSpPr/>
          <p:nvPr/>
        </p:nvSpPr>
        <p:spPr>
          <a:xfrm>
            <a:off x="4302836" y="2445801"/>
            <a:ext cx="1162395" cy="6167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3298AE-B13D-4EEA-B619-AAB0160E5066}"/>
              </a:ext>
            </a:extLst>
          </p:cNvPr>
          <p:cNvSpPr/>
          <p:nvPr/>
        </p:nvSpPr>
        <p:spPr>
          <a:xfrm>
            <a:off x="1876425" y="518323"/>
            <a:ext cx="4048125" cy="3020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7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3</cp:revision>
  <dcterms:created xsi:type="dcterms:W3CDTF">2020-12-11T09:26:50Z</dcterms:created>
  <dcterms:modified xsi:type="dcterms:W3CDTF">2020-12-15T10:03:43Z</dcterms:modified>
</cp:coreProperties>
</file>