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667625" cy="4373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A"/>
    <a:srgbClr val="985EBE"/>
    <a:srgbClr val="FFB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77B8E-A202-439B-B8B7-E34F009234AE}" v="157" dt="2021-07-15T15:01:46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280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F077B8E-A202-439B-B8B7-E34F009234AE}"/>
    <pc:docChg chg="undo custSel modSld">
      <pc:chgData name="Fatima Pillosu" userId="a6295d4dc9e22643" providerId="LiveId" clId="{4F077B8E-A202-439B-B8B7-E34F009234AE}" dt="2021-07-15T20:29:20.259" v="5361" actId="20577"/>
      <pc:docMkLst>
        <pc:docMk/>
      </pc:docMkLst>
      <pc:sldChg chg="addSp delSp modSp mod">
        <pc:chgData name="Fatima Pillosu" userId="a6295d4dc9e22643" providerId="LiveId" clId="{4F077B8E-A202-439B-B8B7-E34F009234AE}" dt="2021-07-15T20:29:20.259" v="5361" actId="20577"/>
        <pc:sldMkLst>
          <pc:docMk/>
          <pc:sldMk cId="4214739204" sldId="256"/>
        </pc:sldMkLst>
        <pc:spChg chg="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8" creationId="{09C82F0C-52FE-4F2B-A1BA-2907D36B25C9}"/>
          </ac:spMkLst>
        </pc:spChg>
        <pc:spChg chg="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9" creationId="{B24C7E65-C2A7-49ED-A711-56B1B447DB17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11" creationId="{6D23FFD0-6765-4698-98E7-065A881BD943}"/>
          </ac:spMkLst>
        </pc:spChg>
        <pc:spChg chg="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12" creationId="{173C9AE4-69A1-4018-8438-D57EC179D141}"/>
          </ac:spMkLst>
        </pc:spChg>
        <pc:spChg chg="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13" creationId="{D7EAC2C1-C3C4-4B59-B8B5-81C3B85B3EFE}"/>
          </ac:spMkLst>
        </pc:spChg>
        <pc:spChg chg="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14" creationId="{ED96D7D6-17A7-4AC3-AFFD-15B88A6AEF71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15" creationId="{C5BAC218-79C0-4F54-ADBB-0450BD2B5486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24" creationId="{2A241CE6-2234-41DA-AB96-1DE1C0B5ED7A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25" creationId="{5FF26308-CC8E-437F-91D4-A7FD037E820F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26" creationId="{7F38FCB5-123D-4693-A331-B56C95302AA3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27" creationId="{B174709F-07A8-4B72-9795-BD3B60792068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28" creationId="{275A9FC4-6C02-4A8F-92B8-4A1DC0725749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32" creationId="{C8698370-1A22-45F3-AFF5-32404CE59D66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33" creationId="{C09941AF-91D0-472F-9688-B1A85E3B12B8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34" creationId="{19038B2D-2D2D-4CA4-BC21-23DB1FC5D654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35" creationId="{5A5FAF26-3B09-429C-A883-34AA31EF76BB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36" creationId="{B67DDB72-8D5B-464A-9CFB-414B0132C35C}"/>
          </ac:spMkLst>
        </pc:spChg>
        <pc:spChg chg="add del mod">
          <ac:chgData name="Fatima Pillosu" userId="a6295d4dc9e22643" providerId="LiveId" clId="{4F077B8E-A202-439B-B8B7-E34F009234AE}" dt="2021-07-13T14:07:13.204" v="233" actId="478"/>
          <ac:spMkLst>
            <pc:docMk/>
            <pc:sldMk cId="4214739204" sldId="256"/>
            <ac:spMk id="45" creationId="{02569398-5CC7-4109-8C2F-FC7E15EC8926}"/>
          </ac:spMkLst>
        </pc:spChg>
        <pc:spChg chg="add mod">
          <ac:chgData name="Fatima Pillosu" userId="a6295d4dc9e22643" providerId="LiveId" clId="{4F077B8E-A202-439B-B8B7-E34F009234AE}" dt="2021-07-13T14:11:01.018" v="277" actId="553"/>
          <ac:spMkLst>
            <pc:docMk/>
            <pc:sldMk cId="4214739204" sldId="256"/>
            <ac:spMk id="46" creationId="{2DA88284-187C-4E7B-A90E-844FD588F195}"/>
          </ac:spMkLst>
        </pc:spChg>
        <pc:spChg chg="add mod">
          <ac:chgData name="Fatima Pillosu" userId="a6295d4dc9e22643" providerId="LiveId" clId="{4F077B8E-A202-439B-B8B7-E34F009234AE}" dt="2021-07-13T14:11:01.018" v="277" actId="553"/>
          <ac:spMkLst>
            <pc:docMk/>
            <pc:sldMk cId="4214739204" sldId="256"/>
            <ac:spMk id="56" creationId="{C3DAB409-162D-4D22-8CBB-12A97A195D18}"/>
          </ac:spMkLst>
        </pc:spChg>
        <pc:spChg chg="mod">
          <ac:chgData name="Fatima Pillosu" userId="a6295d4dc9e22643" providerId="LiveId" clId="{4F077B8E-A202-439B-B8B7-E34F009234AE}" dt="2021-07-13T14:11:01.018" v="277" actId="553"/>
          <ac:spMkLst>
            <pc:docMk/>
            <pc:sldMk cId="4214739204" sldId="256"/>
            <ac:spMk id="59" creationId="{FBFB676C-5EA5-4930-935C-61ADF9C030B6}"/>
          </ac:spMkLst>
        </pc:spChg>
        <pc:spChg chg="mod">
          <ac:chgData name="Fatima Pillosu" userId="a6295d4dc9e22643" providerId="LiveId" clId="{4F077B8E-A202-439B-B8B7-E34F009234AE}" dt="2021-07-13T14:11:01.018" v="277" actId="553"/>
          <ac:spMkLst>
            <pc:docMk/>
            <pc:sldMk cId="4214739204" sldId="256"/>
            <ac:spMk id="62" creationId="{F94179B8-2DEC-461A-B029-3B289160B797}"/>
          </ac:spMkLst>
        </pc:spChg>
        <pc:spChg chg="mod">
          <ac:chgData name="Fatima Pillosu" userId="a6295d4dc9e22643" providerId="LiveId" clId="{4F077B8E-A202-439B-B8B7-E34F009234AE}" dt="2021-07-13T14:11:01.018" v="277" actId="553"/>
          <ac:spMkLst>
            <pc:docMk/>
            <pc:sldMk cId="4214739204" sldId="256"/>
            <ac:spMk id="64" creationId="{59B5A70F-E697-4917-B7C4-66C15AB162DF}"/>
          </ac:spMkLst>
        </pc:spChg>
        <pc:spChg chg="mod">
          <ac:chgData name="Fatima Pillosu" userId="a6295d4dc9e22643" providerId="LiveId" clId="{4F077B8E-A202-439B-B8B7-E34F009234AE}" dt="2021-07-13T14:11:01.018" v="277" actId="553"/>
          <ac:spMkLst>
            <pc:docMk/>
            <pc:sldMk cId="4214739204" sldId="256"/>
            <ac:spMk id="67" creationId="{091E5212-ED1E-4F8B-8EDC-15C86149DB2D}"/>
          </ac:spMkLst>
        </pc:spChg>
        <pc:spChg chg="mod">
          <ac:chgData name="Fatima Pillosu" userId="a6295d4dc9e22643" providerId="LiveId" clId="{4F077B8E-A202-439B-B8B7-E34F009234AE}" dt="2021-07-13T14:11:10.736" v="278"/>
          <ac:spMkLst>
            <pc:docMk/>
            <pc:sldMk cId="4214739204" sldId="256"/>
            <ac:spMk id="69" creationId="{CD0F5910-CD4C-4421-9CE2-DB13023E2BD2}"/>
          </ac:spMkLst>
        </pc:spChg>
        <pc:spChg chg="mod">
          <ac:chgData name="Fatima Pillosu" userId="a6295d4dc9e22643" providerId="LiveId" clId="{4F077B8E-A202-439B-B8B7-E34F009234AE}" dt="2021-07-13T14:11:10.736" v="278"/>
          <ac:spMkLst>
            <pc:docMk/>
            <pc:sldMk cId="4214739204" sldId="256"/>
            <ac:spMk id="72" creationId="{DBFA4E82-C50E-40E7-8A2C-34E82846FCD1}"/>
          </ac:spMkLst>
        </pc:spChg>
        <pc:spChg chg="mod">
          <ac:chgData name="Fatima Pillosu" userId="a6295d4dc9e22643" providerId="LiveId" clId="{4F077B8E-A202-439B-B8B7-E34F009234AE}" dt="2021-07-13T14:11:10.736" v="278"/>
          <ac:spMkLst>
            <pc:docMk/>
            <pc:sldMk cId="4214739204" sldId="256"/>
            <ac:spMk id="74" creationId="{F643721C-99E1-4995-AAB0-5269B9443C5D}"/>
          </ac:spMkLst>
        </pc:spChg>
        <pc:spChg chg="mod">
          <ac:chgData name="Fatima Pillosu" userId="a6295d4dc9e22643" providerId="LiveId" clId="{4F077B8E-A202-439B-B8B7-E34F009234AE}" dt="2021-07-13T14:11:10.736" v="278"/>
          <ac:spMkLst>
            <pc:docMk/>
            <pc:sldMk cId="4214739204" sldId="256"/>
            <ac:spMk id="77" creationId="{32D9F5E2-3DE8-4909-935A-78D0ABB2A775}"/>
          </ac:spMkLst>
        </pc:spChg>
        <pc:spChg chg="mod">
          <ac:chgData name="Fatima Pillosu" userId="a6295d4dc9e22643" providerId="LiveId" clId="{4F077B8E-A202-439B-B8B7-E34F009234AE}" dt="2021-07-13T14:11:10.736" v="278"/>
          <ac:spMkLst>
            <pc:docMk/>
            <pc:sldMk cId="4214739204" sldId="256"/>
            <ac:spMk id="79" creationId="{0E670800-53B8-4280-9EBA-A3417C6E4C70}"/>
          </ac:spMkLst>
        </pc:spChg>
        <pc:spChg chg="mod">
          <ac:chgData name="Fatima Pillosu" userId="a6295d4dc9e22643" providerId="LiveId" clId="{4F077B8E-A202-439B-B8B7-E34F009234AE}" dt="2021-07-13T14:11:10.736" v="278"/>
          <ac:spMkLst>
            <pc:docMk/>
            <pc:sldMk cId="4214739204" sldId="256"/>
            <ac:spMk id="82" creationId="{F4AC947E-8C7A-4594-B715-A6323E2C3D45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83" creationId="{E9766533-438A-4287-8177-930F2583F368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84" creationId="{9EA67D6C-8A59-4439-A933-22A3C2BD96F1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85" creationId="{9DCECD41-FC80-4A77-9BFC-0F5285D8272D}"/>
          </ac:spMkLst>
        </pc:spChg>
        <pc:spChg chg="add del mod">
          <ac:chgData name="Fatima Pillosu" userId="a6295d4dc9e22643" providerId="LiveId" clId="{4F077B8E-A202-439B-B8B7-E34F009234AE}" dt="2021-07-13T14:17:24.220" v="674" actId="21"/>
          <ac:spMkLst>
            <pc:docMk/>
            <pc:sldMk cId="4214739204" sldId="256"/>
            <ac:spMk id="86" creationId="{7BA2ADEB-ECE4-4B57-A6EA-8ED2F1B21B8A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91" creationId="{6435F151-F360-48D4-8A42-B066366C3164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92" creationId="{97EDD82E-CB5B-4E3A-A13A-76790B3B5E0B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93" creationId="{D208132B-8A9E-461E-BF07-B58C0D42CFFE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94" creationId="{5F83BDA3-7E8E-43D3-B446-CF061E7B560D}"/>
          </ac:spMkLst>
        </pc:spChg>
        <pc:spChg chg="add mod">
          <ac:chgData name="Fatima Pillosu" userId="a6295d4dc9e22643" providerId="LiveId" clId="{4F077B8E-A202-439B-B8B7-E34F009234AE}" dt="2021-07-13T20:40:56.634" v="4789" actId="12788"/>
          <ac:spMkLst>
            <pc:docMk/>
            <pc:sldMk cId="4214739204" sldId="256"/>
            <ac:spMk id="95" creationId="{F2C93539-A90A-4D61-9260-60068C0A9E56}"/>
          </ac:spMkLst>
        </pc:spChg>
        <pc:spChg chg="add mod">
          <ac:chgData name="Fatima Pillosu" userId="a6295d4dc9e22643" providerId="LiveId" clId="{4F077B8E-A202-439B-B8B7-E34F009234AE}" dt="2021-07-13T20:41:07.591" v="4791" actId="12788"/>
          <ac:spMkLst>
            <pc:docMk/>
            <pc:sldMk cId="4214739204" sldId="256"/>
            <ac:spMk id="96" creationId="{FE970A14-975C-44FF-9243-55070F5C11FA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97" creationId="{B3587A6A-6BB6-4BDF-827E-A9F98217C73C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99" creationId="{DC81E8E6-B72A-430E-95E0-A56930D600AB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00" creationId="{15FE9A4F-AF2D-46BE-99F9-88E73D7E2FF7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01" creationId="{E5A6946B-3AE0-47B9-8235-AD692B1A3FA7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02" creationId="{A5AD54B6-80DA-48F5-9A2F-B75D2CE729DA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03" creationId="{49B51BE6-249F-4E3C-8D9E-EFCCBD91632D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04" creationId="{8BC8C34F-B944-4B23-975E-FD4F51484AF9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05" creationId="{39C5813E-7E84-4B46-A9EC-4CA475F53030}"/>
          </ac:spMkLst>
        </pc:spChg>
        <pc:spChg chg="add del mod">
          <ac:chgData name="Fatima Pillosu" userId="a6295d4dc9e22643" providerId="LiveId" clId="{4F077B8E-A202-439B-B8B7-E34F009234AE}" dt="2021-07-13T16:33:32.265" v="3805"/>
          <ac:spMkLst>
            <pc:docMk/>
            <pc:sldMk cId="4214739204" sldId="256"/>
            <ac:spMk id="106" creationId="{12046C8C-A4CF-48BA-BEF6-14FAC75E31ED}"/>
          </ac:spMkLst>
        </pc:spChg>
        <pc:spChg chg="add del mod">
          <ac:chgData name="Fatima Pillosu" userId="a6295d4dc9e22643" providerId="LiveId" clId="{4F077B8E-A202-439B-B8B7-E34F009234AE}" dt="2021-07-13T16:39:43.879" v="4058" actId="478"/>
          <ac:spMkLst>
            <pc:docMk/>
            <pc:sldMk cId="4214739204" sldId="256"/>
            <ac:spMk id="107" creationId="{600448C0-A429-48B8-8C51-4D0A09F46F93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08" creationId="{6F5DC068-4D61-48C4-8729-BECF52730E76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14" creationId="{1676A5C2-8A26-438B-852A-4AFC1EB43B95}"/>
          </ac:spMkLst>
        </pc:spChg>
        <pc:spChg chg="mod">
          <ac:chgData name="Fatima Pillosu" userId="a6295d4dc9e22643" providerId="LiveId" clId="{4F077B8E-A202-439B-B8B7-E34F009234AE}" dt="2021-07-13T20:43:15.826" v="4864" actId="1076"/>
          <ac:spMkLst>
            <pc:docMk/>
            <pc:sldMk cId="4214739204" sldId="256"/>
            <ac:spMk id="117" creationId="{00D01B13-F74B-46F7-8130-9F7142A7A5B4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19" creationId="{D78A3CCA-5418-44DA-8B39-904ADD5FA6F8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22" creationId="{457C82A1-FA5B-4352-8B00-D65394C5F3D3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24" creationId="{B617FB46-45E5-438F-B1C8-98548130C0A5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27" creationId="{DA88B4AE-E777-4EE3-9ABF-9CDFD998A376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29" creationId="{8333D13F-E8B3-4B8A-BB50-15B564550792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32" creationId="{4A7B001A-3870-4B08-B59B-FCF6CC90FB22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34" creationId="{3FF297B6-340D-48F2-831D-2E5D0D35C603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37" creationId="{3340BC63-B3C5-4B3D-9AF9-D060DCBB4DD5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39" creationId="{21650FD9-E9B7-49D0-BF2F-DFAC08A5800B}"/>
          </ac:spMkLst>
        </pc:spChg>
        <pc:spChg chg="mod">
          <ac:chgData name="Fatima Pillosu" userId="a6295d4dc9e22643" providerId="LiveId" clId="{4F077B8E-A202-439B-B8B7-E34F009234AE}" dt="2021-07-13T14:17:36.442" v="675"/>
          <ac:spMkLst>
            <pc:docMk/>
            <pc:sldMk cId="4214739204" sldId="256"/>
            <ac:spMk id="142" creationId="{816F0783-9B17-41E4-AF8B-052AFFF95AF5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43" creationId="{36C162C2-25CA-4A95-93B6-01E7D0D84073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44" creationId="{779009D2-616B-4DB3-BA78-222FB4BC124D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45" creationId="{83FBE523-9AFC-466A-B3DC-99AFD8AB5F56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46" creationId="{30660BED-76C4-4C3A-900F-186F54FBF675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47" creationId="{A6D93F40-CA62-4177-9751-3094A8A0ADE4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48" creationId="{8C7AF0DD-C5A9-46EC-878C-E20F2008092A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60" creationId="{96C44C99-28FE-4C1A-9938-5F1A0DC3C3DA}"/>
          </ac:spMkLst>
        </pc:spChg>
        <pc:spChg chg="add del mod">
          <ac:chgData name="Fatima Pillosu" userId="a6295d4dc9e22643" providerId="LiveId" clId="{4F077B8E-A202-439B-B8B7-E34F009234AE}" dt="2021-07-13T20:58:28.507" v="5036" actId="21"/>
          <ac:spMkLst>
            <pc:docMk/>
            <pc:sldMk cId="4214739204" sldId="256"/>
            <ac:spMk id="161" creationId="{18F0D749-D3AF-412E-87FC-4EB249B423B4}"/>
          </ac:spMkLst>
        </pc:spChg>
        <pc:spChg chg="add del mod">
          <ac:chgData name="Fatima Pillosu" userId="a6295d4dc9e22643" providerId="LiveId" clId="{4F077B8E-A202-439B-B8B7-E34F009234AE}" dt="2021-07-13T20:39:13.499" v="4770" actId="478"/>
          <ac:spMkLst>
            <pc:docMk/>
            <pc:sldMk cId="4214739204" sldId="256"/>
            <ac:spMk id="166" creationId="{7533EE2F-9244-4BE7-9241-1AEBABC51C6C}"/>
          </ac:spMkLst>
        </pc:spChg>
        <pc:spChg chg="add del mod">
          <ac:chgData name="Fatima Pillosu" userId="a6295d4dc9e22643" providerId="LiveId" clId="{4F077B8E-A202-439B-B8B7-E34F009234AE}" dt="2021-07-13T20:39:13.499" v="4770" actId="478"/>
          <ac:spMkLst>
            <pc:docMk/>
            <pc:sldMk cId="4214739204" sldId="256"/>
            <ac:spMk id="167" creationId="{B3B294FF-5962-4251-B7A0-8EA1BFC4D227}"/>
          </ac:spMkLst>
        </pc:spChg>
        <pc:spChg chg="add del mod">
          <ac:chgData name="Fatima Pillosu" userId="a6295d4dc9e22643" providerId="LiveId" clId="{4F077B8E-A202-439B-B8B7-E34F009234AE}" dt="2021-07-13T20:40:29.667" v="4787" actId="478"/>
          <ac:spMkLst>
            <pc:docMk/>
            <pc:sldMk cId="4214739204" sldId="256"/>
            <ac:spMk id="168" creationId="{E7CA81D0-8754-4342-B711-A0A8B0B80B8B}"/>
          </ac:spMkLst>
        </pc:spChg>
        <pc:spChg chg="add del mod">
          <ac:chgData name="Fatima Pillosu" userId="a6295d4dc9e22643" providerId="LiveId" clId="{4F077B8E-A202-439B-B8B7-E34F009234AE}" dt="2021-07-13T20:41:09.813" v="4792" actId="478"/>
          <ac:spMkLst>
            <pc:docMk/>
            <pc:sldMk cId="4214739204" sldId="256"/>
            <ac:spMk id="169" creationId="{1C1D1EE2-4D67-4349-A75B-789505B40C4F}"/>
          </ac:spMkLst>
        </pc:spChg>
        <pc:spChg chg="mod">
          <ac:chgData name="Fatima Pillosu" userId="a6295d4dc9e22643" providerId="LiveId" clId="{4F077B8E-A202-439B-B8B7-E34F009234AE}" dt="2021-07-13T20:53:26.302" v="4987"/>
          <ac:spMkLst>
            <pc:docMk/>
            <pc:sldMk cId="4214739204" sldId="256"/>
            <ac:spMk id="175" creationId="{39CC9FD6-7FF1-4925-BE38-417CEFCDB0FD}"/>
          </ac:spMkLst>
        </pc:spChg>
        <pc:spChg chg="mod">
          <ac:chgData name="Fatima Pillosu" userId="a6295d4dc9e22643" providerId="LiveId" clId="{4F077B8E-A202-439B-B8B7-E34F009234AE}" dt="2021-07-13T20:53:26.302" v="4987"/>
          <ac:spMkLst>
            <pc:docMk/>
            <pc:sldMk cId="4214739204" sldId="256"/>
            <ac:spMk id="178" creationId="{B0A11F0C-B43E-43DD-B637-9BDB6822E9A3}"/>
          </ac:spMkLst>
        </pc:spChg>
        <pc:spChg chg="mod">
          <ac:chgData name="Fatima Pillosu" userId="a6295d4dc9e22643" providerId="LiveId" clId="{4F077B8E-A202-439B-B8B7-E34F009234AE}" dt="2021-07-13T20:53:34.410" v="4991"/>
          <ac:spMkLst>
            <pc:docMk/>
            <pc:sldMk cId="4214739204" sldId="256"/>
            <ac:spMk id="180" creationId="{2B16B610-6FF9-4683-A0F2-25C2F7C578F5}"/>
          </ac:spMkLst>
        </pc:spChg>
        <pc:spChg chg="mod">
          <ac:chgData name="Fatima Pillosu" userId="a6295d4dc9e22643" providerId="LiveId" clId="{4F077B8E-A202-439B-B8B7-E34F009234AE}" dt="2021-07-13T20:53:34.410" v="4991"/>
          <ac:spMkLst>
            <pc:docMk/>
            <pc:sldMk cId="4214739204" sldId="256"/>
            <ac:spMk id="183" creationId="{C660C1BC-E70B-4016-944C-E4B23A53AC8B}"/>
          </ac:spMkLst>
        </pc:spChg>
        <pc:spChg chg="mod">
          <ac:chgData name="Fatima Pillosu" userId="a6295d4dc9e22643" providerId="LiveId" clId="{4F077B8E-A202-439B-B8B7-E34F009234AE}" dt="2021-07-13T20:53:46.894" v="4993"/>
          <ac:spMkLst>
            <pc:docMk/>
            <pc:sldMk cId="4214739204" sldId="256"/>
            <ac:spMk id="185" creationId="{EEC1813C-9EBF-4E1A-ABDB-FC631F68446E}"/>
          </ac:spMkLst>
        </pc:spChg>
        <pc:spChg chg="mod">
          <ac:chgData name="Fatima Pillosu" userId="a6295d4dc9e22643" providerId="LiveId" clId="{4F077B8E-A202-439B-B8B7-E34F009234AE}" dt="2021-07-13T20:53:46.894" v="4993"/>
          <ac:spMkLst>
            <pc:docMk/>
            <pc:sldMk cId="4214739204" sldId="256"/>
            <ac:spMk id="188" creationId="{6245EBDB-0A3F-47E5-9093-11C5C616ABEF}"/>
          </ac:spMkLst>
        </pc:spChg>
        <pc:spChg chg="mod">
          <ac:chgData name="Fatima Pillosu" userId="a6295d4dc9e22643" providerId="LiveId" clId="{4F077B8E-A202-439B-B8B7-E34F009234AE}" dt="2021-07-13T20:53:46.894" v="4993"/>
          <ac:spMkLst>
            <pc:docMk/>
            <pc:sldMk cId="4214739204" sldId="256"/>
            <ac:spMk id="190" creationId="{3DABA5EB-9F3D-46BD-87E9-681834FC0D2E}"/>
          </ac:spMkLst>
        </pc:spChg>
        <pc:spChg chg="mod">
          <ac:chgData name="Fatima Pillosu" userId="a6295d4dc9e22643" providerId="LiveId" clId="{4F077B8E-A202-439B-B8B7-E34F009234AE}" dt="2021-07-13T20:53:46.894" v="4993"/>
          <ac:spMkLst>
            <pc:docMk/>
            <pc:sldMk cId="4214739204" sldId="256"/>
            <ac:spMk id="193" creationId="{3551B577-C17F-46B1-B88B-E889E59EE62A}"/>
          </ac:spMkLst>
        </pc:spChg>
        <pc:spChg chg="mod">
          <ac:chgData name="Fatima Pillosu" userId="a6295d4dc9e22643" providerId="LiveId" clId="{4F077B8E-A202-439B-B8B7-E34F009234AE}" dt="2021-07-13T20:53:46.894" v="4993"/>
          <ac:spMkLst>
            <pc:docMk/>
            <pc:sldMk cId="4214739204" sldId="256"/>
            <ac:spMk id="195" creationId="{A073AEFC-2EC7-43A9-902D-D4831F12492C}"/>
          </ac:spMkLst>
        </pc:spChg>
        <pc:spChg chg="mod">
          <ac:chgData name="Fatima Pillosu" userId="a6295d4dc9e22643" providerId="LiveId" clId="{4F077B8E-A202-439B-B8B7-E34F009234AE}" dt="2021-07-13T20:53:46.894" v="4993"/>
          <ac:spMkLst>
            <pc:docMk/>
            <pc:sldMk cId="4214739204" sldId="256"/>
            <ac:spMk id="198" creationId="{0927F717-5D5B-4581-8A83-0374831E4D44}"/>
          </ac:spMkLst>
        </pc:spChg>
        <pc:spChg chg="add del mod ord">
          <ac:chgData name="Fatima Pillosu" userId="a6295d4dc9e22643" providerId="LiveId" clId="{4F077B8E-A202-439B-B8B7-E34F009234AE}" dt="2021-07-13T20:58:26.916" v="5035" actId="478"/>
          <ac:spMkLst>
            <pc:docMk/>
            <pc:sldMk cId="4214739204" sldId="256"/>
            <ac:spMk id="199" creationId="{0656345E-72A1-48C0-9E4F-A66A4F536623}"/>
          </ac:spMkLst>
        </pc:spChg>
        <pc:spChg chg="add mod">
          <ac:chgData name="Fatima Pillosu" userId="a6295d4dc9e22643" providerId="LiveId" clId="{4F077B8E-A202-439B-B8B7-E34F009234AE}" dt="2021-07-13T21:02:34.190" v="5066" actId="207"/>
          <ac:spMkLst>
            <pc:docMk/>
            <pc:sldMk cId="4214739204" sldId="256"/>
            <ac:spMk id="200" creationId="{69ED99F6-176F-40B2-8FCF-567CC8444C59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01" creationId="{5D7CABB4-C592-4BD7-B678-8E2972486961}"/>
          </ac:spMkLst>
        </pc:spChg>
        <pc:spChg chg="add mod">
          <ac:chgData name="Fatima Pillosu" userId="a6295d4dc9e22643" providerId="LiveId" clId="{4F077B8E-A202-439B-B8B7-E34F009234AE}" dt="2021-07-15T20:29:14.767" v="5353" actId="20577"/>
          <ac:spMkLst>
            <pc:docMk/>
            <pc:sldMk cId="4214739204" sldId="256"/>
            <ac:spMk id="202" creationId="{7DB1856B-5294-47F0-B6C4-67AAA8652488}"/>
          </ac:spMkLst>
        </pc:spChg>
        <pc:spChg chg="add mod">
          <ac:chgData name="Fatima Pillosu" userId="a6295d4dc9e22643" providerId="LiveId" clId="{4F077B8E-A202-439B-B8B7-E34F009234AE}" dt="2021-07-15T20:29:20.259" v="5361" actId="20577"/>
          <ac:spMkLst>
            <pc:docMk/>
            <pc:sldMk cId="4214739204" sldId="256"/>
            <ac:spMk id="203" creationId="{0F5AF245-45D0-44B7-8794-F64F05F3C452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06" creationId="{CB965148-C2EB-45B9-94D1-9FCC03C7C459}"/>
          </ac:spMkLst>
        </pc:spChg>
        <pc:spChg chg="add mod">
          <ac:chgData name="Fatima Pillosu" userId="a6295d4dc9e22643" providerId="LiveId" clId="{4F077B8E-A202-439B-B8B7-E34F009234AE}" dt="2021-07-15T14:55:10.641" v="5190" actId="1076"/>
          <ac:spMkLst>
            <pc:docMk/>
            <pc:sldMk cId="4214739204" sldId="256"/>
            <ac:spMk id="207" creationId="{E8F8CC43-ECC6-4DC9-9205-3F193875AC0A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08" creationId="{133EA4EF-9948-450E-99F6-3C0791E21F18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09" creationId="{7BB01539-72A2-4826-8619-DBD3F5DC6789}"/>
          </ac:spMkLst>
        </pc:spChg>
        <pc:spChg chg="add mod">
          <ac:chgData name="Fatima Pillosu" userId="a6295d4dc9e22643" providerId="LiveId" clId="{4F077B8E-A202-439B-B8B7-E34F009234AE}" dt="2021-07-15T14:23:19.254" v="5151" actId="14100"/>
          <ac:spMkLst>
            <pc:docMk/>
            <pc:sldMk cId="4214739204" sldId="256"/>
            <ac:spMk id="210" creationId="{84BE759A-1BFE-443E-A5A9-47A87203B138}"/>
          </ac:spMkLst>
        </pc:spChg>
        <pc:spChg chg="add mod">
          <ac:chgData name="Fatima Pillosu" userId="a6295d4dc9e22643" providerId="LiveId" clId="{4F077B8E-A202-439B-B8B7-E34F009234AE}" dt="2021-07-15T14:30:46.866" v="5173" actId="1076"/>
          <ac:spMkLst>
            <pc:docMk/>
            <pc:sldMk cId="4214739204" sldId="256"/>
            <ac:spMk id="211" creationId="{D28F04A6-970F-4637-B08A-6FBC7509B1EE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12" creationId="{BC62F130-4868-4FA6-8B23-A780B617C6A6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13" creationId="{F895C02C-3A99-47DF-8C6E-2C2154C3ED5C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14" creationId="{D2EE9BC3-8281-44B7-9ABC-549A0B678704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15" creationId="{D56AA31C-2D28-4CB1-9A22-A51D3C5D075B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17" creationId="{33636754-AF5A-4C16-A246-C66A9618CBEC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20" creationId="{16381769-4AC1-4541-A3F0-6E2F3A891710}"/>
          </ac:spMkLst>
        </pc:spChg>
        <pc:spChg chg="add mod">
          <ac:chgData name="Fatima Pillosu" userId="a6295d4dc9e22643" providerId="LiveId" clId="{4F077B8E-A202-439B-B8B7-E34F009234AE}" dt="2021-07-13T21:03:18.840" v="5068" actId="113"/>
          <ac:spMkLst>
            <pc:docMk/>
            <pc:sldMk cId="4214739204" sldId="256"/>
            <ac:spMk id="221" creationId="{913DF24B-5155-40AB-B061-E03163E89524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22" creationId="{57FAD5E0-3A74-42E9-B40A-564DB4C97F4F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23" creationId="{BF648892-0410-43C8-AC2E-67E1661E5F35}"/>
          </ac:spMkLst>
        </pc:spChg>
        <pc:spChg chg="add mod">
          <ac:chgData name="Fatima Pillosu" userId="a6295d4dc9e22643" providerId="LiveId" clId="{4F077B8E-A202-439B-B8B7-E34F009234AE}" dt="2021-07-13T21:01:49.776" v="5056" actId="113"/>
          <ac:spMkLst>
            <pc:docMk/>
            <pc:sldMk cId="4214739204" sldId="256"/>
            <ac:spMk id="224" creationId="{F989A21F-4114-4664-8626-0D55424DD1C2}"/>
          </ac:spMkLst>
        </pc:spChg>
        <pc:spChg chg="add 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25" creationId="{5DBBA94C-CFB1-45BA-B554-6002057A665E}"/>
          </ac:spMkLst>
        </pc:spChg>
        <pc:spChg chg="add mod">
          <ac:chgData name="Fatima Pillosu" userId="a6295d4dc9e22643" providerId="LiveId" clId="{4F077B8E-A202-439B-B8B7-E34F009234AE}" dt="2021-07-13T20:59:27.096" v="5038" actId="20577"/>
          <ac:spMkLst>
            <pc:docMk/>
            <pc:sldMk cId="4214739204" sldId="256"/>
            <ac:spMk id="226" creationId="{71F0BE57-3574-4319-A883-09174B058D4F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31" creationId="{E6056447-5A30-4F80-B54A-F9786A6A5C11}"/>
          </ac:spMkLst>
        </pc:spChg>
        <pc:spChg chg="add mod">
          <ac:chgData name="Fatima Pillosu" userId="a6295d4dc9e22643" providerId="LiveId" clId="{4F077B8E-A202-439B-B8B7-E34F009234AE}" dt="2021-07-13T21:05:00.105" v="5094" actId="1076"/>
          <ac:spMkLst>
            <pc:docMk/>
            <pc:sldMk cId="4214739204" sldId="256"/>
            <ac:spMk id="233" creationId="{360A1DC5-460B-49F7-8061-1D9864D8E532}"/>
          </ac:spMkLst>
        </pc:spChg>
        <pc:spChg chg="add mod">
          <ac:chgData name="Fatima Pillosu" userId="a6295d4dc9e22643" providerId="LiveId" clId="{4F077B8E-A202-439B-B8B7-E34F009234AE}" dt="2021-07-13T21:04:44.969" v="5091" actId="207"/>
          <ac:spMkLst>
            <pc:docMk/>
            <pc:sldMk cId="4214739204" sldId="256"/>
            <ac:spMk id="234" creationId="{9C66BCF0-F985-4D04-96A7-A258F1954401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36" creationId="{73BFD174-418B-4AFE-A5AE-41CEFED6B178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39" creationId="{75388837-F39E-4BE1-A7F7-0D093F3F45C5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41" creationId="{9F8AB114-DB87-4443-B1A2-7C80446666D9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44" creationId="{DCE0004B-DF0B-4FF1-9DAF-376AAF00C5A7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46" creationId="{15E3BCB4-658E-4272-9810-10974E8A74AF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49" creationId="{C7828AFC-95FD-45D2-9F6B-8C36C2514B44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51" creationId="{67ACED40-EFD0-4FF2-A81C-EDA82ED31577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54" creationId="{EDF88656-4B29-477C-A196-6B2297F463A5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56" creationId="{8F8F466F-2A81-4158-92B4-F08CA2EB2033}"/>
          </ac:spMkLst>
        </pc:spChg>
        <pc:spChg chg="mod">
          <ac:chgData name="Fatima Pillosu" userId="a6295d4dc9e22643" providerId="LiveId" clId="{4F077B8E-A202-439B-B8B7-E34F009234AE}" dt="2021-07-13T20:58:44.146" v="5037"/>
          <ac:spMkLst>
            <pc:docMk/>
            <pc:sldMk cId="4214739204" sldId="256"/>
            <ac:spMk id="259" creationId="{68364954-5975-4313-A566-294E45180A3D}"/>
          </ac:spMkLst>
        </pc:spChg>
        <pc:grpChg chg="add del mod">
          <ac:chgData name="Fatima Pillosu" userId="a6295d4dc9e22643" providerId="LiveId" clId="{4F077B8E-A202-439B-B8B7-E34F009234AE}" dt="2021-07-13T14:17:24.220" v="674" actId="21"/>
          <ac:grpSpMkLst>
            <pc:docMk/>
            <pc:sldMk cId="4214739204" sldId="256"/>
            <ac:grpSpMk id="44" creationId="{14FA835F-B67B-44A2-9856-011398888311}"/>
          </ac:grpSpMkLst>
        </pc:grpChg>
        <pc:grpChg chg="add del mod">
          <ac:chgData name="Fatima Pillosu" userId="a6295d4dc9e22643" providerId="LiveId" clId="{4F077B8E-A202-439B-B8B7-E34F009234AE}" dt="2021-07-13T14:17:24.220" v="674" actId="21"/>
          <ac:grpSpMkLst>
            <pc:docMk/>
            <pc:sldMk cId="4214739204" sldId="256"/>
            <ac:grpSpMk id="57" creationId="{D9EDF9EA-E658-4552-B4C3-C1A2767DFBEA}"/>
          </ac:grpSpMkLst>
        </pc:grpChg>
        <pc:grpChg chg="add del mod">
          <ac:chgData name="Fatima Pillosu" userId="a6295d4dc9e22643" providerId="LiveId" clId="{4F077B8E-A202-439B-B8B7-E34F009234AE}" dt="2021-07-13T14:17:24.220" v="674" actId="21"/>
          <ac:grpSpMkLst>
            <pc:docMk/>
            <pc:sldMk cId="4214739204" sldId="256"/>
            <ac:grpSpMk id="58" creationId="{54B477BC-2489-4131-AF04-7BD8A311A79B}"/>
          </ac:grpSpMkLst>
        </pc:grpChg>
        <pc:grpChg chg="add del mod">
          <ac:chgData name="Fatima Pillosu" userId="a6295d4dc9e22643" providerId="LiveId" clId="{4F077B8E-A202-439B-B8B7-E34F009234AE}" dt="2021-07-13T14:17:24.220" v="674" actId="21"/>
          <ac:grpSpMkLst>
            <pc:docMk/>
            <pc:sldMk cId="4214739204" sldId="256"/>
            <ac:grpSpMk id="63" creationId="{051BEA5C-30C9-484B-ABCA-B0D186987561}"/>
          </ac:grpSpMkLst>
        </pc:grpChg>
        <pc:grpChg chg="add del mod">
          <ac:chgData name="Fatima Pillosu" userId="a6295d4dc9e22643" providerId="LiveId" clId="{4F077B8E-A202-439B-B8B7-E34F009234AE}" dt="2021-07-13T14:17:24.220" v="674" actId="21"/>
          <ac:grpSpMkLst>
            <pc:docMk/>
            <pc:sldMk cId="4214739204" sldId="256"/>
            <ac:grpSpMk id="68" creationId="{512BF3AC-A6D6-4AB9-A816-4F4F441A8A78}"/>
          </ac:grpSpMkLst>
        </pc:grpChg>
        <pc:grpChg chg="add del mod">
          <ac:chgData name="Fatima Pillosu" userId="a6295d4dc9e22643" providerId="LiveId" clId="{4F077B8E-A202-439B-B8B7-E34F009234AE}" dt="2021-07-13T14:17:24.220" v="674" actId="21"/>
          <ac:grpSpMkLst>
            <pc:docMk/>
            <pc:sldMk cId="4214739204" sldId="256"/>
            <ac:grpSpMk id="73" creationId="{6FB22EA7-145E-4798-B5AE-7727C7509C92}"/>
          </ac:grpSpMkLst>
        </pc:grpChg>
        <pc:grpChg chg="add del mod">
          <ac:chgData name="Fatima Pillosu" userId="a6295d4dc9e22643" providerId="LiveId" clId="{4F077B8E-A202-439B-B8B7-E34F009234AE}" dt="2021-07-13T14:17:24.220" v="674" actId="21"/>
          <ac:grpSpMkLst>
            <pc:docMk/>
            <pc:sldMk cId="4214739204" sldId="256"/>
            <ac:grpSpMk id="78" creationId="{46E15564-C0B8-4184-9F26-9AC13E2FDE42}"/>
          </ac:grpSpMkLst>
        </pc:grpChg>
        <pc:grpChg chg="add del mod">
          <ac:chgData name="Fatima Pillosu" userId="a6295d4dc9e22643" providerId="LiveId" clId="{4F077B8E-A202-439B-B8B7-E34F009234AE}" dt="2021-07-13T15:05:25.486" v="2114" actId="478"/>
          <ac:grpSpMkLst>
            <pc:docMk/>
            <pc:sldMk cId="4214739204" sldId="256"/>
            <ac:grpSpMk id="109" creationId="{7307208F-56ED-43CA-A098-5A53ED388470}"/>
          </ac:grpSpMkLst>
        </pc:grpChg>
        <pc:grpChg chg="add del mod">
          <ac:chgData name="Fatima Pillosu" userId="a6295d4dc9e22643" providerId="LiveId" clId="{4F077B8E-A202-439B-B8B7-E34F009234AE}" dt="2021-07-13T20:58:28.507" v="5036" actId="21"/>
          <ac:grpSpMkLst>
            <pc:docMk/>
            <pc:sldMk cId="4214739204" sldId="256"/>
            <ac:grpSpMk id="113" creationId="{3F45BBCA-4EA0-4D38-812B-5F4BB28226A1}"/>
          </ac:grpSpMkLst>
        </pc:grpChg>
        <pc:grpChg chg="add del mod">
          <ac:chgData name="Fatima Pillosu" userId="a6295d4dc9e22643" providerId="LiveId" clId="{4F077B8E-A202-439B-B8B7-E34F009234AE}" dt="2021-07-13T20:53:19.644" v="4982" actId="478"/>
          <ac:grpSpMkLst>
            <pc:docMk/>
            <pc:sldMk cId="4214739204" sldId="256"/>
            <ac:grpSpMk id="118" creationId="{4B5BFB46-7AC6-4058-9326-2AD00FF18E76}"/>
          </ac:grpSpMkLst>
        </pc:grpChg>
        <pc:grpChg chg="add del mod">
          <ac:chgData name="Fatima Pillosu" userId="a6295d4dc9e22643" providerId="LiveId" clId="{4F077B8E-A202-439B-B8B7-E34F009234AE}" dt="2021-07-13T20:53:20.588" v="4983" actId="478"/>
          <ac:grpSpMkLst>
            <pc:docMk/>
            <pc:sldMk cId="4214739204" sldId="256"/>
            <ac:grpSpMk id="123" creationId="{682487A9-1036-4B6D-BCF1-2FA337B2FDC5}"/>
          </ac:grpSpMkLst>
        </pc:grpChg>
        <pc:grpChg chg="add del mod">
          <ac:chgData name="Fatima Pillosu" userId="a6295d4dc9e22643" providerId="LiveId" clId="{4F077B8E-A202-439B-B8B7-E34F009234AE}" dt="2021-07-13T20:53:21.932" v="4984" actId="478"/>
          <ac:grpSpMkLst>
            <pc:docMk/>
            <pc:sldMk cId="4214739204" sldId="256"/>
            <ac:grpSpMk id="128" creationId="{7CB58766-DD2B-4F21-B24C-14C09D4121E7}"/>
          </ac:grpSpMkLst>
        </pc:grpChg>
        <pc:grpChg chg="add del mod">
          <ac:chgData name="Fatima Pillosu" userId="a6295d4dc9e22643" providerId="LiveId" clId="{4F077B8E-A202-439B-B8B7-E34F009234AE}" dt="2021-07-13T20:53:22.665" v="4985" actId="478"/>
          <ac:grpSpMkLst>
            <pc:docMk/>
            <pc:sldMk cId="4214739204" sldId="256"/>
            <ac:grpSpMk id="133" creationId="{1B7B8E08-644E-4218-9284-31D928ADA4BA}"/>
          </ac:grpSpMkLst>
        </pc:grpChg>
        <pc:grpChg chg="add del mod">
          <ac:chgData name="Fatima Pillosu" userId="a6295d4dc9e22643" providerId="LiveId" clId="{4F077B8E-A202-439B-B8B7-E34F009234AE}" dt="2021-07-13T20:53:23.303" v="4986" actId="478"/>
          <ac:grpSpMkLst>
            <pc:docMk/>
            <pc:sldMk cId="4214739204" sldId="256"/>
            <ac:grpSpMk id="138" creationId="{916B3485-ED53-4D5D-A9F3-888C3113BD46}"/>
          </ac:grpSpMkLst>
        </pc:grpChg>
        <pc:grpChg chg="add mod">
          <ac:chgData name="Fatima Pillosu" userId="a6295d4dc9e22643" providerId="LiveId" clId="{4F077B8E-A202-439B-B8B7-E34F009234AE}" dt="2021-07-13T20:35:54.458" v="4737" actId="164"/>
          <ac:grpSpMkLst>
            <pc:docMk/>
            <pc:sldMk cId="4214739204" sldId="256"/>
            <ac:grpSpMk id="162" creationId="{78D9BA41-87A0-4805-B7AD-1E7F7158F171}"/>
          </ac:grpSpMkLst>
        </pc:grpChg>
        <pc:grpChg chg="add mod">
          <ac:chgData name="Fatima Pillosu" userId="a6295d4dc9e22643" providerId="LiveId" clId="{4F077B8E-A202-439B-B8B7-E34F009234AE}" dt="2021-07-13T20:35:54.257" v="4736" actId="164"/>
          <ac:grpSpMkLst>
            <pc:docMk/>
            <pc:sldMk cId="4214739204" sldId="256"/>
            <ac:grpSpMk id="163" creationId="{F1D846B4-5FC2-4575-AEA4-E0B57A9B3D73}"/>
          </ac:grpSpMkLst>
        </pc:grpChg>
        <pc:grpChg chg="add del mod">
          <ac:chgData name="Fatima Pillosu" userId="a6295d4dc9e22643" providerId="LiveId" clId="{4F077B8E-A202-439B-B8B7-E34F009234AE}" dt="2021-07-13T20:58:28.507" v="5036" actId="21"/>
          <ac:grpSpMkLst>
            <pc:docMk/>
            <pc:sldMk cId="4214739204" sldId="256"/>
            <ac:grpSpMk id="164" creationId="{4A5B6EDA-B88D-4C6B-ACE9-5A8005347B2E}"/>
          </ac:grpSpMkLst>
        </pc:grpChg>
        <pc:grpChg chg="add del mod">
          <ac:chgData name="Fatima Pillosu" userId="a6295d4dc9e22643" providerId="LiveId" clId="{4F077B8E-A202-439B-B8B7-E34F009234AE}" dt="2021-07-13T20:58:28.507" v="5036" actId="21"/>
          <ac:grpSpMkLst>
            <pc:docMk/>
            <pc:sldMk cId="4214739204" sldId="256"/>
            <ac:grpSpMk id="165" creationId="{B40134A7-FCA5-4D17-BA73-6A02632FAD5F}"/>
          </ac:grpSpMkLst>
        </pc:grpChg>
        <pc:grpChg chg="add del mod">
          <ac:chgData name="Fatima Pillosu" userId="a6295d4dc9e22643" providerId="LiveId" clId="{4F077B8E-A202-439B-B8B7-E34F009234AE}" dt="2021-07-13T20:58:28.507" v="5036" actId="21"/>
          <ac:grpSpMkLst>
            <pc:docMk/>
            <pc:sldMk cId="4214739204" sldId="256"/>
            <ac:grpSpMk id="174" creationId="{0F90D328-B3BD-4601-BC16-03FFCCAEE6FB}"/>
          </ac:grpSpMkLst>
        </pc:grpChg>
        <pc:grpChg chg="add del mod">
          <ac:chgData name="Fatima Pillosu" userId="a6295d4dc9e22643" providerId="LiveId" clId="{4F077B8E-A202-439B-B8B7-E34F009234AE}" dt="2021-07-13T20:58:28.507" v="5036" actId="21"/>
          <ac:grpSpMkLst>
            <pc:docMk/>
            <pc:sldMk cId="4214739204" sldId="256"/>
            <ac:grpSpMk id="179" creationId="{4084E557-F954-4557-B383-CD6C98AD3D2B}"/>
          </ac:grpSpMkLst>
        </pc:grpChg>
        <pc:grpChg chg="add del mod">
          <ac:chgData name="Fatima Pillosu" userId="a6295d4dc9e22643" providerId="LiveId" clId="{4F077B8E-A202-439B-B8B7-E34F009234AE}" dt="2021-07-13T20:58:28.507" v="5036" actId="21"/>
          <ac:grpSpMkLst>
            <pc:docMk/>
            <pc:sldMk cId="4214739204" sldId="256"/>
            <ac:grpSpMk id="184" creationId="{03D56C2D-6FEE-455B-B0B7-89E21BD92350}"/>
          </ac:grpSpMkLst>
        </pc:grpChg>
        <pc:grpChg chg="add del mod">
          <ac:chgData name="Fatima Pillosu" userId="a6295d4dc9e22643" providerId="LiveId" clId="{4F077B8E-A202-439B-B8B7-E34F009234AE}" dt="2021-07-13T20:58:28.507" v="5036" actId="21"/>
          <ac:grpSpMkLst>
            <pc:docMk/>
            <pc:sldMk cId="4214739204" sldId="256"/>
            <ac:grpSpMk id="189" creationId="{CE195B50-E807-4D9B-9BAF-41212416A1D4}"/>
          </ac:grpSpMkLst>
        </pc:grpChg>
        <pc:grpChg chg="add del mod">
          <ac:chgData name="Fatima Pillosu" userId="a6295d4dc9e22643" providerId="LiveId" clId="{4F077B8E-A202-439B-B8B7-E34F009234AE}" dt="2021-07-13T20:58:28.507" v="5036" actId="21"/>
          <ac:grpSpMkLst>
            <pc:docMk/>
            <pc:sldMk cId="4214739204" sldId="256"/>
            <ac:grpSpMk id="194" creationId="{42E64225-E803-43C1-9770-28F66654D701}"/>
          </ac:grpSpMkLst>
        </pc:grpChg>
        <pc:grpChg chg="add mod">
          <ac:chgData name="Fatima Pillosu" userId="a6295d4dc9e22643" providerId="LiveId" clId="{4F077B8E-A202-439B-B8B7-E34F009234AE}" dt="2021-07-13T20:58:44.146" v="5037"/>
          <ac:grpSpMkLst>
            <pc:docMk/>
            <pc:sldMk cId="4214739204" sldId="256"/>
            <ac:grpSpMk id="204" creationId="{7C374BAC-2852-4ADB-895A-19CCAB2FDF0B}"/>
          </ac:grpSpMkLst>
        </pc:grpChg>
        <pc:grpChg chg="add mod">
          <ac:chgData name="Fatima Pillosu" userId="a6295d4dc9e22643" providerId="LiveId" clId="{4F077B8E-A202-439B-B8B7-E34F009234AE}" dt="2021-07-13T20:58:44.146" v="5037"/>
          <ac:grpSpMkLst>
            <pc:docMk/>
            <pc:sldMk cId="4214739204" sldId="256"/>
            <ac:grpSpMk id="216" creationId="{8AF2D227-7A32-4E1D-928B-0C097C0DFEBA}"/>
          </ac:grpSpMkLst>
        </pc:grpChg>
        <pc:grpChg chg="add mod">
          <ac:chgData name="Fatima Pillosu" userId="a6295d4dc9e22643" providerId="LiveId" clId="{4F077B8E-A202-439B-B8B7-E34F009234AE}" dt="2021-07-13T20:58:44.146" v="5037"/>
          <ac:grpSpMkLst>
            <pc:docMk/>
            <pc:sldMk cId="4214739204" sldId="256"/>
            <ac:grpSpMk id="230" creationId="{E462A6CE-2E5F-4770-B42F-DA947EF9F36C}"/>
          </ac:grpSpMkLst>
        </pc:grpChg>
        <pc:grpChg chg="add mod">
          <ac:chgData name="Fatima Pillosu" userId="a6295d4dc9e22643" providerId="LiveId" clId="{4F077B8E-A202-439B-B8B7-E34F009234AE}" dt="2021-07-13T20:58:44.146" v="5037"/>
          <ac:grpSpMkLst>
            <pc:docMk/>
            <pc:sldMk cId="4214739204" sldId="256"/>
            <ac:grpSpMk id="235" creationId="{CF670254-93F8-46EA-B2C9-99A54714172E}"/>
          </ac:grpSpMkLst>
        </pc:grpChg>
        <pc:grpChg chg="add mod">
          <ac:chgData name="Fatima Pillosu" userId="a6295d4dc9e22643" providerId="LiveId" clId="{4F077B8E-A202-439B-B8B7-E34F009234AE}" dt="2021-07-13T20:58:44.146" v="5037"/>
          <ac:grpSpMkLst>
            <pc:docMk/>
            <pc:sldMk cId="4214739204" sldId="256"/>
            <ac:grpSpMk id="240" creationId="{FFBF8F9F-CAEE-4EAF-A84E-C6556FA65228}"/>
          </ac:grpSpMkLst>
        </pc:grpChg>
        <pc:grpChg chg="add mod">
          <ac:chgData name="Fatima Pillosu" userId="a6295d4dc9e22643" providerId="LiveId" clId="{4F077B8E-A202-439B-B8B7-E34F009234AE}" dt="2021-07-13T20:58:44.146" v="5037"/>
          <ac:grpSpMkLst>
            <pc:docMk/>
            <pc:sldMk cId="4214739204" sldId="256"/>
            <ac:grpSpMk id="245" creationId="{53E958B8-19B2-42F2-A319-2864C6260780}"/>
          </ac:grpSpMkLst>
        </pc:grpChg>
        <pc:grpChg chg="add mod">
          <ac:chgData name="Fatima Pillosu" userId="a6295d4dc9e22643" providerId="LiveId" clId="{4F077B8E-A202-439B-B8B7-E34F009234AE}" dt="2021-07-13T20:58:44.146" v="5037"/>
          <ac:grpSpMkLst>
            <pc:docMk/>
            <pc:sldMk cId="4214739204" sldId="256"/>
            <ac:grpSpMk id="250" creationId="{CEEF657B-B1A6-410F-91C4-A44162C8BFCE}"/>
          </ac:grpSpMkLst>
        </pc:grpChg>
        <pc:grpChg chg="add mod">
          <ac:chgData name="Fatima Pillosu" userId="a6295d4dc9e22643" providerId="LiveId" clId="{4F077B8E-A202-439B-B8B7-E34F009234AE}" dt="2021-07-13T20:58:44.146" v="5037"/>
          <ac:grpSpMkLst>
            <pc:docMk/>
            <pc:sldMk cId="4214739204" sldId="256"/>
            <ac:grpSpMk id="255" creationId="{B3B3E873-1E27-4B0C-BB98-4594127A48C4}"/>
          </ac:grpSpMkLst>
        </pc:grpChg>
        <pc:picChg chg="del mod">
          <ac:chgData name="Fatima Pillosu" userId="a6295d4dc9e22643" providerId="LiveId" clId="{4F077B8E-A202-439B-B8B7-E34F009234AE}" dt="2021-07-13T14:17:24.220" v="674" actId="21"/>
          <ac:picMkLst>
            <pc:docMk/>
            <pc:sldMk cId="4214739204" sldId="256"/>
            <ac:picMk id="4" creationId="{506CB7C1-8A81-42C0-B0CD-556D6C61CF96}"/>
          </ac:picMkLst>
        </pc:picChg>
        <pc:picChg chg="del mod">
          <ac:chgData name="Fatima Pillosu" userId="a6295d4dc9e22643" providerId="LiveId" clId="{4F077B8E-A202-439B-B8B7-E34F009234AE}" dt="2021-07-13T14:17:24.220" v="674" actId="21"/>
          <ac:picMkLst>
            <pc:docMk/>
            <pc:sldMk cId="4214739204" sldId="256"/>
            <ac:picMk id="5" creationId="{7402DE5B-1726-413A-9C55-C79838500FC2}"/>
          </ac:picMkLst>
        </pc:picChg>
        <pc:picChg chg="add del mod">
          <ac:chgData name="Fatima Pillosu" userId="a6295d4dc9e22643" providerId="LiveId" clId="{4F077B8E-A202-439B-B8B7-E34F009234AE}" dt="2021-07-13T13:54:42.702" v="88" actId="478"/>
          <ac:picMkLst>
            <pc:docMk/>
            <pc:sldMk cId="4214739204" sldId="256"/>
            <ac:picMk id="17" creationId="{B5A13B7F-D0BC-4F10-9DB4-EE38F1BC51B6}"/>
          </ac:picMkLst>
        </pc:picChg>
        <pc:picChg chg="add del mod">
          <ac:chgData name="Fatima Pillosu" userId="a6295d4dc9e22643" providerId="LiveId" clId="{4F077B8E-A202-439B-B8B7-E34F009234AE}" dt="2021-07-13T13:56:00.661" v="103" actId="478"/>
          <ac:picMkLst>
            <pc:docMk/>
            <pc:sldMk cId="4214739204" sldId="256"/>
            <ac:picMk id="19" creationId="{4CCFFF9B-ACCF-48F7-B05D-050AA2677484}"/>
          </ac:picMkLst>
        </pc:picChg>
        <pc:picChg chg="add del mod">
          <ac:chgData name="Fatima Pillosu" userId="a6295d4dc9e22643" providerId="LiveId" clId="{4F077B8E-A202-439B-B8B7-E34F009234AE}" dt="2021-07-13T13:56:01.921" v="104" actId="478"/>
          <ac:picMkLst>
            <pc:docMk/>
            <pc:sldMk cId="4214739204" sldId="256"/>
            <ac:picMk id="21" creationId="{C3D658AC-E048-4C64-AC9D-3B838289562D}"/>
          </ac:picMkLst>
        </pc:picChg>
        <pc:picChg chg="add del mod">
          <ac:chgData name="Fatima Pillosu" userId="a6295d4dc9e22643" providerId="LiveId" clId="{4F077B8E-A202-439B-B8B7-E34F009234AE}" dt="2021-07-13T14:17:24.220" v="674" actId="21"/>
          <ac:picMkLst>
            <pc:docMk/>
            <pc:sldMk cId="4214739204" sldId="256"/>
            <ac:picMk id="23" creationId="{3AA8F908-EAB1-430D-A081-868C577DA66D}"/>
          </ac:picMkLst>
        </pc:picChg>
        <pc:picChg chg="add del mod">
          <ac:chgData name="Fatima Pillosu" userId="a6295d4dc9e22643" providerId="LiveId" clId="{4F077B8E-A202-439B-B8B7-E34F009234AE}" dt="2021-07-13T13:56:35.821" v="110" actId="478"/>
          <ac:picMkLst>
            <pc:docMk/>
            <pc:sldMk cId="4214739204" sldId="256"/>
            <ac:picMk id="29" creationId="{54F12C0E-DB73-431A-A3CE-E5BC414D440C}"/>
          </ac:picMkLst>
        </pc:picChg>
        <pc:picChg chg="add del mod">
          <ac:chgData name="Fatima Pillosu" userId="a6295d4dc9e22643" providerId="LiveId" clId="{4F077B8E-A202-439B-B8B7-E34F009234AE}" dt="2021-07-13T14:04:13.553" v="208" actId="478"/>
          <ac:picMkLst>
            <pc:docMk/>
            <pc:sldMk cId="4214739204" sldId="256"/>
            <ac:picMk id="31" creationId="{5E6E881D-9A41-4B4A-8E82-22715EA75112}"/>
          </ac:picMkLst>
        </pc:picChg>
        <pc:picChg chg="add del mod">
          <ac:chgData name="Fatima Pillosu" userId="a6295d4dc9e22643" providerId="LiveId" clId="{4F077B8E-A202-439B-B8B7-E34F009234AE}" dt="2021-07-13T14:00:14.202" v="117" actId="478"/>
          <ac:picMkLst>
            <pc:docMk/>
            <pc:sldMk cId="4214739204" sldId="256"/>
            <ac:picMk id="37" creationId="{C222749B-FA0D-4515-9BDF-48CBAF3FE190}"/>
          </ac:picMkLst>
        </pc:picChg>
        <pc:picChg chg="add mod">
          <ac:chgData name="Fatima Pillosu" userId="a6295d4dc9e22643" providerId="LiveId" clId="{4F077B8E-A202-439B-B8B7-E34F009234AE}" dt="2021-07-13T14:05:54.428" v="223" actId="164"/>
          <ac:picMkLst>
            <pc:docMk/>
            <pc:sldMk cId="4214739204" sldId="256"/>
            <ac:picMk id="39" creationId="{510D9441-4F11-49EC-BBE6-C263A349B0AF}"/>
          </ac:picMkLst>
        </pc:picChg>
        <pc:picChg chg="add mod">
          <ac:chgData name="Fatima Pillosu" userId="a6295d4dc9e22643" providerId="LiveId" clId="{4F077B8E-A202-439B-B8B7-E34F009234AE}" dt="2021-07-13T14:05:54.428" v="223" actId="164"/>
          <ac:picMkLst>
            <pc:docMk/>
            <pc:sldMk cId="4214739204" sldId="256"/>
            <ac:picMk id="41" creationId="{7410907F-8E59-4274-BF91-157FE260BFED}"/>
          </ac:picMkLst>
        </pc:picChg>
        <pc:picChg chg="add del mod">
          <ac:chgData name="Fatima Pillosu" userId="a6295d4dc9e22643" providerId="LiveId" clId="{4F077B8E-A202-439B-B8B7-E34F009234AE}" dt="2021-07-13T14:17:24.220" v="674" actId="21"/>
          <ac:picMkLst>
            <pc:docMk/>
            <pc:sldMk cId="4214739204" sldId="256"/>
            <ac:picMk id="43" creationId="{757367F7-1228-40BD-88D4-3CC56BC4E026}"/>
          </ac:picMkLst>
        </pc:picChg>
        <pc:picChg chg="add del mod">
          <ac:chgData name="Fatima Pillosu" userId="a6295d4dc9e22643" providerId="LiveId" clId="{4F077B8E-A202-439B-B8B7-E34F009234AE}" dt="2021-07-13T15:32:30.818" v="2302" actId="478"/>
          <ac:picMkLst>
            <pc:docMk/>
            <pc:sldMk cId="4214739204" sldId="256"/>
            <ac:picMk id="89" creationId="{1C3792E3-9812-4EAD-8285-9A7296484682}"/>
          </ac:picMkLst>
        </pc:picChg>
        <pc:picChg chg="add mod">
          <ac:chgData name="Fatima Pillosu" userId="a6295d4dc9e22643" providerId="LiveId" clId="{4F077B8E-A202-439B-B8B7-E34F009234AE}" dt="2021-07-13T20:40:56.634" v="4789" actId="12788"/>
          <ac:picMkLst>
            <pc:docMk/>
            <pc:sldMk cId="4214739204" sldId="256"/>
            <ac:picMk id="90" creationId="{C78381FA-E45F-4383-8D03-18D938D01866}"/>
          </ac:picMkLst>
        </pc:picChg>
        <pc:picChg chg="add del mod">
          <ac:chgData name="Fatima Pillosu" userId="a6295d4dc9e22643" providerId="LiveId" clId="{4F077B8E-A202-439B-B8B7-E34F009234AE}" dt="2021-07-13T14:55:36.156" v="2111" actId="478"/>
          <ac:picMkLst>
            <pc:docMk/>
            <pc:sldMk cId="4214739204" sldId="256"/>
            <ac:picMk id="98" creationId="{4F685154-CE98-40D6-82CE-0672E796C5D8}"/>
          </ac:picMkLst>
        </pc:picChg>
        <pc:picChg chg="del mod topLvl">
          <ac:chgData name="Fatima Pillosu" userId="a6295d4dc9e22643" providerId="LiveId" clId="{4F077B8E-A202-439B-B8B7-E34F009234AE}" dt="2021-07-13T15:05:27.819" v="2115" actId="478"/>
          <ac:picMkLst>
            <pc:docMk/>
            <pc:sldMk cId="4214739204" sldId="256"/>
            <ac:picMk id="110" creationId="{FB4D35AD-4F7E-4461-9492-1878171163AB}"/>
          </ac:picMkLst>
        </pc:picChg>
        <pc:picChg chg="del mod topLvl">
          <ac:chgData name="Fatima Pillosu" userId="a6295d4dc9e22643" providerId="LiveId" clId="{4F077B8E-A202-439B-B8B7-E34F009234AE}" dt="2021-07-13T15:05:25.486" v="2114" actId="478"/>
          <ac:picMkLst>
            <pc:docMk/>
            <pc:sldMk cId="4214739204" sldId="256"/>
            <ac:picMk id="111" creationId="{B36671EC-9BD6-4D1B-ADBE-4846C946048F}"/>
          </ac:picMkLst>
        </pc:picChg>
        <pc:picChg chg="add del mod">
          <ac:chgData name="Fatima Pillosu" userId="a6295d4dc9e22643" providerId="LiveId" clId="{4F077B8E-A202-439B-B8B7-E34F009234AE}" dt="2021-07-13T14:54:42.915" v="2100" actId="478"/>
          <ac:picMkLst>
            <pc:docMk/>
            <pc:sldMk cId="4214739204" sldId="256"/>
            <ac:picMk id="112" creationId="{E29120E3-577A-4DAC-87B3-923A9DCF6B73}"/>
          </ac:picMkLst>
        </pc:picChg>
        <pc:picChg chg="add del mod">
          <ac:chgData name="Fatima Pillosu" userId="a6295d4dc9e22643" providerId="LiveId" clId="{4F077B8E-A202-439B-B8B7-E34F009234AE}" dt="2021-07-13T20:58:28.507" v="5036" actId="21"/>
          <ac:picMkLst>
            <pc:docMk/>
            <pc:sldMk cId="4214739204" sldId="256"/>
            <ac:picMk id="150" creationId="{A078CB5F-FBC2-4C59-8B19-99398272569F}"/>
          </ac:picMkLst>
        </pc:picChg>
        <pc:picChg chg="add del mod">
          <ac:chgData name="Fatima Pillosu" userId="a6295d4dc9e22643" providerId="LiveId" clId="{4F077B8E-A202-439B-B8B7-E34F009234AE}" dt="2021-07-13T15:08:23.061" v="2116" actId="478"/>
          <ac:picMkLst>
            <pc:docMk/>
            <pc:sldMk cId="4214739204" sldId="256"/>
            <ac:picMk id="152" creationId="{DB00D299-1B5A-4F00-9D48-B44A947C0CC6}"/>
          </ac:picMkLst>
        </pc:picChg>
        <pc:picChg chg="add del mod">
          <ac:chgData name="Fatima Pillosu" userId="a6295d4dc9e22643" providerId="LiveId" clId="{4F077B8E-A202-439B-B8B7-E34F009234AE}" dt="2021-07-13T20:58:28.507" v="5036" actId="21"/>
          <ac:picMkLst>
            <pc:docMk/>
            <pc:sldMk cId="4214739204" sldId="256"/>
            <ac:picMk id="154" creationId="{F4823E3A-5A97-48D4-AD0F-FBF1EFADE681}"/>
          </ac:picMkLst>
        </pc:picChg>
        <pc:picChg chg="add del mod">
          <ac:chgData name="Fatima Pillosu" userId="a6295d4dc9e22643" providerId="LiveId" clId="{4F077B8E-A202-439B-B8B7-E34F009234AE}" dt="2021-07-13T20:58:28.507" v="5036" actId="21"/>
          <ac:picMkLst>
            <pc:docMk/>
            <pc:sldMk cId="4214739204" sldId="256"/>
            <ac:picMk id="155" creationId="{2EB710ED-48A3-40CE-B260-703878089D5C}"/>
          </ac:picMkLst>
        </pc:picChg>
        <pc:picChg chg="add del mod">
          <ac:chgData name="Fatima Pillosu" userId="a6295d4dc9e22643" providerId="LiveId" clId="{4F077B8E-A202-439B-B8B7-E34F009234AE}" dt="2021-07-13T15:18:20.719" v="2299" actId="478"/>
          <ac:picMkLst>
            <pc:docMk/>
            <pc:sldMk cId="4214739204" sldId="256"/>
            <ac:picMk id="157" creationId="{6CFBF02B-CD85-45D7-9908-1D5921FA3DA7}"/>
          </ac:picMkLst>
        </pc:picChg>
        <pc:picChg chg="add mod">
          <ac:chgData name="Fatima Pillosu" userId="a6295d4dc9e22643" providerId="LiveId" clId="{4F077B8E-A202-439B-B8B7-E34F009234AE}" dt="2021-07-13T20:41:07.591" v="4791" actId="12788"/>
          <ac:picMkLst>
            <pc:docMk/>
            <pc:sldMk cId="4214739204" sldId="256"/>
            <ac:picMk id="159" creationId="{C130D16F-BC75-4EF0-AEE4-94AC0D8F4196}"/>
          </ac:picMkLst>
        </pc:picChg>
        <pc:picChg chg="mod">
          <ac:chgData name="Fatima Pillosu" userId="a6295d4dc9e22643" providerId="LiveId" clId="{4F077B8E-A202-439B-B8B7-E34F009234AE}" dt="2021-07-13T20:58:44.146" v="5037"/>
          <ac:picMkLst>
            <pc:docMk/>
            <pc:sldMk cId="4214739204" sldId="256"/>
            <ac:picMk id="205" creationId="{01F5ED78-0F2D-4E5B-BF03-12F7947419B9}"/>
          </ac:picMkLst>
        </pc:picChg>
        <pc:picChg chg="add mod">
          <ac:chgData name="Fatima Pillosu" userId="a6295d4dc9e22643" providerId="LiveId" clId="{4F077B8E-A202-439B-B8B7-E34F009234AE}" dt="2021-07-13T20:58:44.146" v="5037"/>
          <ac:picMkLst>
            <pc:docMk/>
            <pc:sldMk cId="4214739204" sldId="256"/>
            <ac:picMk id="227" creationId="{7D44F54E-D823-4F91-B15C-7F7B3C5EF270}"/>
          </ac:picMkLst>
        </pc:picChg>
        <pc:picChg chg="add mod">
          <ac:chgData name="Fatima Pillosu" userId="a6295d4dc9e22643" providerId="LiveId" clId="{4F077B8E-A202-439B-B8B7-E34F009234AE}" dt="2021-07-13T20:58:44.146" v="5037"/>
          <ac:picMkLst>
            <pc:docMk/>
            <pc:sldMk cId="4214739204" sldId="256"/>
            <ac:picMk id="228" creationId="{031ED6BD-049B-4C21-B0AF-F5406CE3EADC}"/>
          </ac:picMkLst>
        </pc:picChg>
        <pc:picChg chg="add mod">
          <ac:chgData name="Fatima Pillosu" userId="a6295d4dc9e22643" providerId="LiveId" clId="{4F077B8E-A202-439B-B8B7-E34F009234AE}" dt="2021-07-15T14:55:01.311" v="5189" actId="1076"/>
          <ac:picMkLst>
            <pc:docMk/>
            <pc:sldMk cId="4214739204" sldId="256"/>
            <ac:picMk id="229" creationId="{E2474EDA-0F70-42C0-8F66-B6C6DB46AE20}"/>
          </ac:picMkLst>
        </pc:picChg>
        <pc:picChg chg="mod">
          <ac:chgData name="Fatima Pillosu" userId="a6295d4dc9e22643" providerId="LiveId" clId="{4F077B8E-A202-439B-B8B7-E34F009234AE}" dt="2021-07-13T20:58:44.146" v="5037"/>
          <ac:picMkLst>
            <pc:docMk/>
            <pc:sldMk cId="4214739204" sldId="256"/>
            <ac:picMk id="232" creationId="{4161607E-BD26-4B08-86BF-3971217FC1EF}"/>
          </ac:picMkLst>
        </pc:picChg>
        <pc:cxnChg chg="add mod">
          <ac:chgData name="Fatima Pillosu" userId="a6295d4dc9e22643" providerId="LiveId" clId="{4F077B8E-A202-439B-B8B7-E34F009234AE}" dt="2021-07-13T14:17:24.220" v="674" actId="21"/>
          <ac:cxnSpMkLst>
            <pc:docMk/>
            <pc:sldMk cId="4214739204" sldId="256"/>
            <ac:cxnSpMk id="48" creationId="{AD753059-509D-47B8-8BDA-F82D08D80A1F}"/>
          </ac:cxnSpMkLst>
        </pc:cxnChg>
        <pc:cxnChg chg="add mod">
          <ac:chgData name="Fatima Pillosu" userId="a6295d4dc9e22643" providerId="LiveId" clId="{4F077B8E-A202-439B-B8B7-E34F009234AE}" dt="2021-07-13T14:11:01.018" v="277" actId="553"/>
          <ac:cxnSpMkLst>
            <pc:docMk/>
            <pc:sldMk cId="4214739204" sldId="256"/>
            <ac:cxnSpMk id="53" creationId="{B4721D56-73F4-4A16-B11D-AB9D0F19B5C8}"/>
          </ac:cxnSpMkLst>
        </pc:cxnChg>
        <pc:cxnChg chg="mod">
          <ac:chgData name="Fatima Pillosu" userId="a6295d4dc9e22643" providerId="LiveId" clId="{4F077B8E-A202-439B-B8B7-E34F009234AE}" dt="2021-07-13T14:17:24.220" v="674" actId="21"/>
          <ac:cxnSpMkLst>
            <pc:docMk/>
            <pc:sldMk cId="4214739204" sldId="256"/>
            <ac:cxnSpMk id="60" creationId="{861B607C-4E05-4CB5-BC46-1D0C94E2A5D8}"/>
          </ac:cxnSpMkLst>
        </pc:cxnChg>
        <pc:cxnChg chg="mod">
          <ac:chgData name="Fatima Pillosu" userId="a6295d4dc9e22643" providerId="LiveId" clId="{4F077B8E-A202-439B-B8B7-E34F009234AE}" dt="2021-07-13T14:11:01.018" v="277" actId="553"/>
          <ac:cxnSpMkLst>
            <pc:docMk/>
            <pc:sldMk cId="4214739204" sldId="256"/>
            <ac:cxnSpMk id="61" creationId="{56DB1CA5-9BD2-4908-8B18-821573D412D4}"/>
          </ac:cxnSpMkLst>
        </pc:cxnChg>
        <pc:cxnChg chg="mod">
          <ac:chgData name="Fatima Pillosu" userId="a6295d4dc9e22643" providerId="LiveId" clId="{4F077B8E-A202-439B-B8B7-E34F009234AE}" dt="2021-07-13T14:17:24.220" v="674" actId="21"/>
          <ac:cxnSpMkLst>
            <pc:docMk/>
            <pc:sldMk cId="4214739204" sldId="256"/>
            <ac:cxnSpMk id="65" creationId="{3A58AA0F-11A0-4875-BFA0-230378BECD98}"/>
          </ac:cxnSpMkLst>
        </pc:cxnChg>
        <pc:cxnChg chg="mod">
          <ac:chgData name="Fatima Pillosu" userId="a6295d4dc9e22643" providerId="LiveId" clId="{4F077B8E-A202-439B-B8B7-E34F009234AE}" dt="2021-07-13T14:11:01.018" v="277" actId="553"/>
          <ac:cxnSpMkLst>
            <pc:docMk/>
            <pc:sldMk cId="4214739204" sldId="256"/>
            <ac:cxnSpMk id="66" creationId="{66FB6CB8-2A1F-4B3F-9D06-D067A8955EE3}"/>
          </ac:cxnSpMkLst>
        </pc:cxnChg>
        <pc:cxnChg chg="mod">
          <ac:chgData name="Fatima Pillosu" userId="a6295d4dc9e22643" providerId="LiveId" clId="{4F077B8E-A202-439B-B8B7-E34F009234AE}" dt="2021-07-13T14:17:24.220" v="674" actId="21"/>
          <ac:cxnSpMkLst>
            <pc:docMk/>
            <pc:sldMk cId="4214739204" sldId="256"/>
            <ac:cxnSpMk id="70" creationId="{7556DA1D-B009-4FCE-8932-DDD53BCBB5FD}"/>
          </ac:cxnSpMkLst>
        </pc:cxnChg>
        <pc:cxnChg chg="mod">
          <ac:chgData name="Fatima Pillosu" userId="a6295d4dc9e22643" providerId="LiveId" clId="{4F077B8E-A202-439B-B8B7-E34F009234AE}" dt="2021-07-13T14:11:10.736" v="278"/>
          <ac:cxnSpMkLst>
            <pc:docMk/>
            <pc:sldMk cId="4214739204" sldId="256"/>
            <ac:cxnSpMk id="71" creationId="{D6860907-D0B7-4B66-B5A4-3C0517262D2D}"/>
          </ac:cxnSpMkLst>
        </pc:cxnChg>
        <pc:cxnChg chg="mod">
          <ac:chgData name="Fatima Pillosu" userId="a6295d4dc9e22643" providerId="LiveId" clId="{4F077B8E-A202-439B-B8B7-E34F009234AE}" dt="2021-07-13T14:17:24.220" v="674" actId="21"/>
          <ac:cxnSpMkLst>
            <pc:docMk/>
            <pc:sldMk cId="4214739204" sldId="256"/>
            <ac:cxnSpMk id="75" creationId="{F37FA671-A482-47CA-B531-E0BD36DD72B7}"/>
          </ac:cxnSpMkLst>
        </pc:cxnChg>
        <pc:cxnChg chg="mod">
          <ac:chgData name="Fatima Pillosu" userId="a6295d4dc9e22643" providerId="LiveId" clId="{4F077B8E-A202-439B-B8B7-E34F009234AE}" dt="2021-07-13T14:11:10.736" v="278"/>
          <ac:cxnSpMkLst>
            <pc:docMk/>
            <pc:sldMk cId="4214739204" sldId="256"/>
            <ac:cxnSpMk id="76" creationId="{C3B31544-A274-43FE-8B35-874B51EA2969}"/>
          </ac:cxnSpMkLst>
        </pc:cxnChg>
        <pc:cxnChg chg="mod">
          <ac:chgData name="Fatima Pillosu" userId="a6295d4dc9e22643" providerId="LiveId" clId="{4F077B8E-A202-439B-B8B7-E34F009234AE}" dt="2021-07-13T14:17:24.220" v="674" actId="21"/>
          <ac:cxnSpMkLst>
            <pc:docMk/>
            <pc:sldMk cId="4214739204" sldId="256"/>
            <ac:cxnSpMk id="80" creationId="{F8C44CA5-F76A-4FD9-8748-EBF543CD8B67}"/>
          </ac:cxnSpMkLst>
        </pc:cxnChg>
        <pc:cxnChg chg="mod">
          <ac:chgData name="Fatima Pillosu" userId="a6295d4dc9e22643" providerId="LiveId" clId="{4F077B8E-A202-439B-B8B7-E34F009234AE}" dt="2021-07-13T14:11:10.736" v="278"/>
          <ac:cxnSpMkLst>
            <pc:docMk/>
            <pc:sldMk cId="4214739204" sldId="256"/>
            <ac:cxnSpMk id="81" creationId="{2A9A0829-EA74-4DB1-A8BF-BE49632CEA90}"/>
          </ac:cxnSpMkLst>
        </pc:cxnChg>
        <pc:cxnChg chg="add del">
          <ac:chgData name="Fatima Pillosu" userId="a6295d4dc9e22643" providerId="LiveId" clId="{4F077B8E-A202-439B-B8B7-E34F009234AE}" dt="2021-07-13T14:17:17.013" v="673" actId="478"/>
          <ac:cxnSpMkLst>
            <pc:docMk/>
            <pc:sldMk cId="4214739204" sldId="256"/>
            <ac:cxnSpMk id="88" creationId="{60BEFE1E-C4EB-4BCD-BF64-EEA5ADD5EF60}"/>
          </ac:cxnSpMkLst>
        </pc:cxnChg>
        <pc:cxnChg chg="mod">
          <ac:chgData name="Fatima Pillosu" userId="a6295d4dc9e22643" providerId="LiveId" clId="{4F077B8E-A202-439B-B8B7-E34F009234AE}" dt="2021-07-13T20:58:28.507" v="5036" actId="21"/>
          <ac:cxnSpMkLst>
            <pc:docMk/>
            <pc:sldMk cId="4214739204" sldId="256"/>
            <ac:cxnSpMk id="115" creationId="{2C3AC6BD-DDB3-4832-9BC0-BDF9EABB5CEC}"/>
          </ac:cxnSpMkLst>
        </pc:cxnChg>
        <pc:cxnChg chg="mod">
          <ac:chgData name="Fatima Pillosu" userId="a6295d4dc9e22643" providerId="LiveId" clId="{4F077B8E-A202-439B-B8B7-E34F009234AE}" dt="2021-07-13T20:43:12.339" v="4863" actId="14100"/>
          <ac:cxnSpMkLst>
            <pc:docMk/>
            <pc:sldMk cId="4214739204" sldId="256"/>
            <ac:cxnSpMk id="116" creationId="{39C4AD28-C0B4-4955-BCDE-CE08F16D96B9}"/>
          </ac:cxnSpMkLst>
        </pc:cxnChg>
        <pc:cxnChg chg="mod">
          <ac:chgData name="Fatima Pillosu" userId="a6295d4dc9e22643" providerId="LiveId" clId="{4F077B8E-A202-439B-B8B7-E34F009234AE}" dt="2021-07-13T20:53:19.644" v="4982" actId="478"/>
          <ac:cxnSpMkLst>
            <pc:docMk/>
            <pc:sldMk cId="4214739204" sldId="256"/>
            <ac:cxnSpMk id="120" creationId="{EA500900-1A85-4CC3-A586-7165DB233AB0}"/>
          </ac:cxnSpMkLst>
        </pc:cxnChg>
        <pc:cxnChg chg="mod">
          <ac:chgData name="Fatima Pillosu" userId="a6295d4dc9e22643" providerId="LiveId" clId="{4F077B8E-A202-439B-B8B7-E34F009234AE}" dt="2021-07-13T14:17:36.442" v="675"/>
          <ac:cxnSpMkLst>
            <pc:docMk/>
            <pc:sldMk cId="4214739204" sldId="256"/>
            <ac:cxnSpMk id="121" creationId="{8F7870ED-B073-4E26-B4D3-B5E33F3CF84A}"/>
          </ac:cxnSpMkLst>
        </pc:cxnChg>
        <pc:cxnChg chg="mod">
          <ac:chgData name="Fatima Pillosu" userId="a6295d4dc9e22643" providerId="LiveId" clId="{4F077B8E-A202-439B-B8B7-E34F009234AE}" dt="2021-07-13T20:53:20.588" v="4983" actId="478"/>
          <ac:cxnSpMkLst>
            <pc:docMk/>
            <pc:sldMk cId="4214739204" sldId="256"/>
            <ac:cxnSpMk id="125" creationId="{7C11D83B-B321-4729-835E-F4F592C3F455}"/>
          </ac:cxnSpMkLst>
        </pc:cxnChg>
        <pc:cxnChg chg="mod">
          <ac:chgData name="Fatima Pillosu" userId="a6295d4dc9e22643" providerId="LiveId" clId="{4F077B8E-A202-439B-B8B7-E34F009234AE}" dt="2021-07-13T14:17:36.442" v="675"/>
          <ac:cxnSpMkLst>
            <pc:docMk/>
            <pc:sldMk cId="4214739204" sldId="256"/>
            <ac:cxnSpMk id="126" creationId="{4F3ECB57-EF25-44B1-8321-0C2DA5BF7DD1}"/>
          </ac:cxnSpMkLst>
        </pc:cxnChg>
        <pc:cxnChg chg="mod">
          <ac:chgData name="Fatima Pillosu" userId="a6295d4dc9e22643" providerId="LiveId" clId="{4F077B8E-A202-439B-B8B7-E34F009234AE}" dt="2021-07-13T20:53:21.932" v="4984" actId="478"/>
          <ac:cxnSpMkLst>
            <pc:docMk/>
            <pc:sldMk cId="4214739204" sldId="256"/>
            <ac:cxnSpMk id="130" creationId="{33357040-B423-4C93-B943-49891FD221AD}"/>
          </ac:cxnSpMkLst>
        </pc:cxnChg>
        <pc:cxnChg chg="mod">
          <ac:chgData name="Fatima Pillosu" userId="a6295d4dc9e22643" providerId="LiveId" clId="{4F077B8E-A202-439B-B8B7-E34F009234AE}" dt="2021-07-13T14:17:36.442" v="675"/>
          <ac:cxnSpMkLst>
            <pc:docMk/>
            <pc:sldMk cId="4214739204" sldId="256"/>
            <ac:cxnSpMk id="131" creationId="{28795C09-200C-4DF0-90D4-C256D711C531}"/>
          </ac:cxnSpMkLst>
        </pc:cxnChg>
        <pc:cxnChg chg="mod">
          <ac:chgData name="Fatima Pillosu" userId="a6295d4dc9e22643" providerId="LiveId" clId="{4F077B8E-A202-439B-B8B7-E34F009234AE}" dt="2021-07-13T20:53:22.665" v="4985" actId="478"/>
          <ac:cxnSpMkLst>
            <pc:docMk/>
            <pc:sldMk cId="4214739204" sldId="256"/>
            <ac:cxnSpMk id="135" creationId="{3BF834EE-F3E5-4709-93E0-9B66E7288021}"/>
          </ac:cxnSpMkLst>
        </pc:cxnChg>
        <pc:cxnChg chg="mod">
          <ac:chgData name="Fatima Pillosu" userId="a6295d4dc9e22643" providerId="LiveId" clId="{4F077B8E-A202-439B-B8B7-E34F009234AE}" dt="2021-07-13T14:17:36.442" v="675"/>
          <ac:cxnSpMkLst>
            <pc:docMk/>
            <pc:sldMk cId="4214739204" sldId="256"/>
            <ac:cxnSpMk id="136" creationId="{7A27080A-49B0-46DF-AD35-F1EBA0128454}"/>
          </ac:cxnSpMkLst>
        </pc:cxnChg>
        <pc:cxnChg chg="mod">
          <ac:chgData name="Fatima Pillosu" userId="a6295d4dc9e22643" providerId="LiveId" clId="{4F077B8E-A202-439B-B8B7-E34F009234AE}" dt="2021-07-13T20:53:23.303" v="4986" actId="478"/>
          <ac:cxnSpMkLst>
            <pc:docMk/>
            <pc:sldMk cId="4214739204" sldId="256"/>
            <ac:cxnSpMk id="140" creationId="{453FB8D1-6371-450B-B62A-0DEC6D78B362}"/>
          </ac:cxnSpMkLst>
        </pc:cxnChg>
        <pc:cxnChg chg="mod">
          <ac:chgData name="Fatima Pillosu" userId="a6295d4dc9e22643" providerId="LiveId" clId="{4F077B8E-A202-439B-B8B7-E34F009234AE}" dt="2021-07-13T14:17:36.442" v="675"/>
          <ac:cxnSpMkLst>
            <pc:docMk/>
            <pc:sldMk cId="4214739204" sldId="256"/>
            <ac:cxnSpMk id="141" creationId="{5B1C9468-BEBA-4F94-B3CF-BD106E58D6E8}"/>
          </ac:cxnSpMkLst>
        </pc:cxnChg>
        <pc:cxnChg chg="mod">
          <ac:chgData name="Fatima Pillosu" userId="a6295d4dc9e22643" providerId="LiveId" clId="{4F077B8E-A202-439B-B8B7-E34F009234AE}" dt="2021-07-13T20:58:28.507" v="5036" actId="21"/>
          <ac:cxnSpMkLst>
            <pc:docMk/>
            <pc:sldMk cId="4214739204" sldId="256"/>
            <ac:cxnSpMk id="176" creationId="{D9745BAB-59D3-4251-A8C3-9F1863D84E31}"/>
          </ac:cxnSpMkLst>
        </pc:cxnChg>
        <pc:cxnChg chg="mod">
          <ac:chgData name="Fatima Pillosu" userId="a6295d4dc9e22643" providerId="LiveId" clId="{4F077B8E-A202-439B-B8B7-E34F009234AE}" dt="2021-07-13T20:53:26.302" v="4987"/>
          <ac:cxnSpMkLst>
            <pc:docMk/>
            <pc:sldMk cId="4214739204" sldId="256"/>
            <ac:cxnSpMk id="177" creationId="{A67A6EE2-59C0-4AFB-8EEE-80571608EDB5}"/>
          </ac:cxnSpMkLst>
        </pc:cxnChg>
        <pc:cxnChg chg="mod">
          <ac:chgData name="Fatima Pillosu" userId="a6295d4dc9e22643" providerId="LiveId" clId="{4F077B8E-A202-439B-B8B7-E34F009234AE}" dt="2021-07-13T20:58:28.507" v="5036" actId="21"/>
          <ac:cxnSpMkLst>
            <pc:docMk/>
            <pc:sldMk cId="4214739204" sldId="256"/>
            <ac:cxnSpMk id="181" creationId="{649A7A86-6C7D-4340-B05A-5BB272F6E0A6}"/>
          </ac:cxnSpMkLst>
        </pc:cxnChg>
        <pc:cxnChg chg="mod">
          <ac:chgData name="Fatima Pillosu" userId="a6295d4dc9e22643" providerId="LiveId" clId="{4F077B8E-A202-439B-B8B7-E34F009234AE}" dt="2021-07-13T20:53:34.410" v="4991"/>
          <ac:cxnSpMkLst>
            <pc:docMk/>
            <pc:sldMk cId="4214739204" sldId="256"/>
            <ac:cxnSpMk id="182" creationId="{7EA3E640-634D-41B8-A4FE-EDFDF8202938}"/>
          </ac:cxnSpMkLst>
        </pc:cxnChg>
        <pc:cxnChg chg="mod">
          <ac:chgData name="Fatima Pillosu" userId="a6295d4dc9e22643" providerId="LiveId" clId="{4F077B8E-A202-439B-B8B7-E34F009234AE}" dt="2021-07-13T20:58:28.507" v="5036" actId="21"/>
          <ac:cxnSpMkLst>
            <pc:docMk/>
            <pc:sldMk cId="4214739204" sldId="256"/>
            <ac:cxnSpMk id="186" creationId="{750E80E9-BA33-4D37-A2F3-EBEE3BC88325}"/>
          </ac:cxnSpMkLst>
        </pc:cxnChg>
        <pc:cxnChg chg="mod">
          <ac:chgData name="Fatima Pillosu" userId="a6295d4dc9e22643" providerId="LiveId" clId="{4F077B8E-A202-439B-B8B7-E34F009234AE}" dt="2021-07-13T20:53:46.894" v="4993"/>
          <ac:cxnSpMkLst>
            <pc:docMk/>
            <pc:sldMk cId="4214739204" sldId="256"/>
            <ac:cxnSpMk id="187" creationId="{D8389F01-856F-4BB3-99C5-D36A9E4275DE}"/>
          </ac:cxnSpMkLst>
        </pc:cxnChg>
        <pc:cxnChg chg="mod">
          <ac:chgData name="Fatima Pillosu" userId="a6295d4dc9e22643" providerId="LiveId" clId="{4F077B8E-A202-439B-B8B7-E34F009234AE}" dt="2021-07-13T20:58:28.507" v="5036" actId="21"/>
          <ac:cxnSpMkLst>
            <pc:docMk/>
            <pc:sldMk cId="4214739204" sldId="256"/>
            <ac:cxnSpMk id="191" creationId="{D3537B6B-5201-473F-83FA-D3B4419C5490}"/>
          </ac:cxnSpMkLst>
        </pc:cxnChg>
        <pc:cxnChg chg="mod">
          <ac:chgData name="Fatima Pillosu" userId="a6295d4dc9e22643" providerId="LiveId" clId="{4F077B8E-A202-439B-B8B7-E34F009234AE}" dt="2021-07-13T20:53:46.894" v="4993"/>
          <ac:cxnSpMkLst>
            <pc:docMk/>
            <pc:sldMk cId="4214739204" sldId="256"/>
            <ac:cxnSpMk id="192" creationId="{EF30389C-A8C8-4CA1-9909-B7F997C8812A}"/>
          </ac:cxnSpMkLst>
        </pc:cxnChg>
        <pc:cxnChg chg="mod">
          <ac:chgData name="Fatima Pillosu" userId="a6295d4dc9e22643" providerId="LiveId" clId="{4F077B8E-A202-439B-B8B7-E34F009234AE}" dt="2021-07-13T20:58:28.507" v="5036" actId="21"/>
          <ac:cxnSpMkLst>
            <pc:docMk/>
            <pc:sldMk cId="4214739204" sldId="256"/>
            <ac:cxnSpMk id="196" creationId="{B5E008E1-B06F-40B7-A2CF-5ED67245B005}"/>
          </ac:cxnSpMkLst>
        </pc:cxnChg>
        <pc:cxnChg chg="mod">
          <ac:chgData name="Fatima Pillosu" userId="a6295d4dc9e22643" providerId="LiveId" clId="{4F077B8E-A202-439B-B8B7-E34F009234AE}" dt="2021-07-13T20:53:46.894" v="4993"/>
          <ac:cxnSpMkLst>
            <pc:docMk/>
            <pc:sldMk cId="4214739204" sldId="256"/>
            <ac:cxnSpMk id="197" creationId="{78098770-2035-4704-81A5-310166CEBB02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18" creationId="{1EE8EDBF-30EC-4D20-BC53-14F71941897C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19" creationId="{609CDE50-B02A-4C7C-B726-9C384560D16E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37" creationId="{A573F34B-FD3A-4A63-A5D6-FCB453ECCCE9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38" creationId="{3B16DA5A-4626-4797-B0BB-74EBC7AD2F23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42" creationId="{5B4AFFAD-9668-48C8-B632-B4FF23D2B1A7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43" creationId="{E187F708-BC81-4801-8A2E-2CDED8C557A3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47" creationId="{1F4B6FA4-259A-4D0E-B9F5-84B0ED56E6F7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48" creationId="{022894AF-39DA-4730-AB6A-B099384EB517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52" creationId="{2AB03695-E1F1-42E6-B18D-6FB998F15EFA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53" creationId="{90102EF9-251C-4166-8D15-FDFE78922E2D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57" creationId="{E6128E35-14B7-4B4A-9597-2E99548401D0}"/>
          </ac:cxnSpMkLst>
        </pc:cxnChg>
        <pc:cxnChg chg="mod">
          <ac:chgData name="Fatima Pillosu" userId="a6295d4dc9e22643" providerId="LiveId" clId="{4F077B8E-A202-439B-B8B7-E34F009234AE}" dt="2021-07-13T20:58:44.146" v="5037"/>
          <ac:cxnSpMkLst>
            <pc:docMk/>
            <pc:sldMk cId="4214739204" sldId="256"/>
            <ac:cxnSpMk id="258" creationId="{EA028352-AE07-4037-A670-EFC7F8D238C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453" y="715766"/>
            <a:ext cx="5750719" cy="1522648"/>
          </a:xfrm>
        </p:spPr>
        <p:txBody>
          <a:bodyPr anchor="b"/>
          <a:lstStyle>
            <a:lvl1pPr algn="ctr">
              <a:defRPr sz="3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453" y="2297133"/>
            <a:ext cx="5750719" cy="1055932"/>
          </a:xfrm>
        </p:spPr>
        <p:txBody>
          <a:bodyPr/>
          <a:lstStyle>
            <a:lvl1pPr marL="0" indent="0" algn="ctr">
              <a:buNone/>
              <a:defRPr sz="1509"/>
            </a:lvl1pPr>
            <a:lvl2pPr marL="287533" indent="0" algn="ctr">
              <a:buNone/>
              <a:defRPr sz="1258"/>
            </a:lvl2pPr>
            <a:lvl3pPr marL="575066" indent="0" algn="ctr">
              <a:buNone/>
              <a:defRPr sz="1132"/>
            </a:lvl3pPr>
            <a:lvl4pPr marL="862599" indent="0" algn="ctr">
              <a:buNone/>
              <a:defRPr sz="1006"/>
            </a:lvl4pPr>
            <a:lvl5pPr marL="1150132" indent="0" algn="ctr">
              <a:buNone/>
              <a:defRPr sz="1006"/>
            </a:lvl5pPr>
            <a:lvl6pPr marL="1437665" indent="0" algn="ctr">
              <a:buNone/>
              <a:defRPr sz="1006"/>
            </a:lvl6pPr>
            <a:lvl7pPr marL="1725198" indent="0" algn="ctr">
              <a:buNone/>
              <a:defRPr sz="1006"/>
            </a:lvl7pPr>
            <a:lvl8pPr marL="2012732" indent="0" algn="ctr">
              <a:buNone/>
              <a:defRPr sz="1006"/>
            </a:lvl8pPr>
            <a:lvl9pPr marL="2300265" indent="0" algn="ctr">
              <a:buNone/>
              <a:defRPr sz="10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74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7144" y="232852"/>
            <a:ext cx="1653332" cy="37063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7149" y="232852"/>
            <a:ext cx="4864150" cy="37063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48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0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55" y="1090354"/>
            <a:ext cx="6613327" cy="1819280"/>
          </a:xfrm>
        </p:spPr>
        <p:txBody>
          <a:bodyPr anchor="b"/>
          <a:lstStyle>
            <a:lvl1pPr>
              <a:defRPr sz="3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155" y="2926845"/>
            <a:ext cx="6613327" cy="956717"/>
          </a:xfrm>
        </p:spPr>
        <p:txBody>
          <a:bodyPr/>
          <a:lstStyle>
            <a:lvl1pPr marL="0" indent="0">
              <a:buNone/>
              <a:defRPr sz="1509">
                <a:solidFill>
                  <a:schemeClr val="tx1">
                    <a:tint val="75000"/>
                  </a:schemeClr>
                </a:solidFill>
              </a:defRPr>
            </a:lvl1pPr>
            <a:lvl2pPr marL="287533" indent="0">
              <a:buNone/>
              <a:defRPr sz="1258">
                <a:solidFill>
                  <a:schemeClr val="tx1">
                    <a:tint val="75000"/>
                  </a:schemeClr>
                </a:solidFill>
              </a:defRPr>
            </a:lvl2pPr>
            <a:lvl3pPr marL="575066" indent="0">
              <a:buNone/>
              <a:defRPr sz="1132">
                <a:solidFill>
                  <a:schemeClr val="tx1">
                    <a:tint val="75000"/>
                  </a:schemeClr>
                </a:solidFill>
              </a:defRPr>
            </a:lvl3pPr>
            <a:lvl4pPr marL="862599" indent="0">
              <a:buNone/>
              <a:defRPr sz="1006">
                <a:solidFill>
                  <a:schemeClr val="tx1">
                    <a:tint val="75000"/>
                  </a:schemeClr>
                </a:solidFill>
              </a:defRPr>
            </a:lvl4pPr>
            <a:lvl5pPr marL="1150132" indent="0">
              <a:buNone/>
              <a:defRPr sz="1006">
                <a:solidFill>
                  <a:schemeClr val="tx1">
                    <a:tint val="75000"/>
                  </a:schemeClr>
                </a:solidFill>
              </a:defRPr>
            </a:lvl5pPr>
            <a:lvl6pPr marL="1437665" indent="0">
              <a:buNone/>
              <a:defRPr sz="1006">
                <a:solidFill>
                  <a:schemeClr val="tx1">
                    <a:tint val="75000"/>
                  </a:schemeClr>
                </a:solidFill>
              </a:defRPr>
            </a:lvl6pPr>
            <a:lvl7pPr marL="1725198" indent="0">
              <a:buNone/>
              <a:defRPr sz="1006">
                <a:solidFill>
                  <a:schemeClr val="tx1">
                    <a:tint val="75000"/>
                  </a:schemeClr>
                </a:solidFill>
              </a:defRPr>
            </a:lvl7pPr>
            <a:lvl8pPr marL="2012732" indent="0">
              <a:buNone/>
              <a:defRPr sz="1006">
                <a:solidFill>
                  <a:schemeClr val="tx1">
                    <a:tint val="75000"/>
                  </a:schemeClr>
                </a:solidFill>
              </a:defRPr>
            </a:lvl8pPr>
            <a:lvl9pPr marL="2300265" indent="0">
              <a:buNone/>
              <a:defRPr sz="10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46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149" y="1164258"/>
            <a:ext cx="3258741" cy="2774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1735" y="1164258"/>
            <a:ext cx="3258741" cy="2774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43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32852"/>
            <a:ext cx="6613327" cy="8453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8" y="1072131"/>
            <a:ext cx="3243764" cy="525435"/>
          </a:xfrm>
        </p:spPr>
        <p:txBody>
          <a:bodyPr anchor="b"/>
          <a:lstStyle>
            <a:lvl1pPr marL="0" indent="0">
              <a:buNone/>
              <a:defRPr sz="1509" b="1"/>
            </a:lvl1pPr>
            <a:lvl2pPr marL="287533" indent="0">
              <a:buNone/>
              <a:defRPr sz="1258" b="1"/>
            </a:lvl2pPr>
            <a:lvl3pPr marL="575066" indent="0">
              <a:buNone/>
              <a:defRPr sz="1132" b="1"/>
            </a:lvl3pPr>
            <a:lvl4pPr marL="862599" indent="0">
              <a:buNone/>
              <a:defRPr sz="1006" b="1"/>
            </a:lvl4pPr>
            <a:lvl5pPr marL="1150132" indent="0">
              <a:buNone/>
              <a:defRPr sz="1006" b="1"/>
            </a:lvl5pPr>
            <a:lvl6pPr marL="1437665" indent="0">
              <a:buNone/>
              <a:defRPr sz="1006" b="1"/>
            </a:lvl6pPr>
            <a:lvl7pPr marL="1725198" indent="0">
              <a:buNone/>
              <a:defRPr sz="1006" b="1"/>
            </a:lvl7pPr>
            <a:lvl8pPr marL="2012732" indent="0">
              <a:buNone/>
              <a:defRPr sz="1006" b="1"/>
            </a:lvl8pPr>
            <a:lvl9pPr marL="2300265" indent="0">
              <a:buNone/>
              <a:defRPr sz="10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148" y="1597565"/>
            <a:ext cx="3243764" cy="23497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1735" y="1072131"/>
            <a:ext cx="3259739" cy="525435"/>
          </a:xfrm>
        </p:spPr>
        <p:txBody>
          <a:bodyPr anchor="b"/>
          <a:lstStyle>
            <a:lvl1pPr marL="0" indent="0">
              <a:buNone/>
              <a:defRPr sz="1509" b="1"/>
            </a:lvl1pPr>
            <a:lvl2pPr marL="287533" indent="0">
              <a:buNone/>
              <a:defRPr sz="1258" b="1"/>
            </a:lvl2pPr>
            <a:lvl3pPr marL="575066" indent="0">
              <a:buNone/>
              <a:defRPr sz="1132" b="1"/>
            </a:lvl3pPr>
            <a:lvl4pPr marL="862599" indent="0">
              <a:buNone/>
              <a:defRPr sz="1006" b="1"/>
            </a:lvl4pPr>
            <a:lvl5pPr marL="1150132" indent="0">
              <a:buNone/>
              <a:defRPr sz="1006" b="1"/>
            </a:lvl5pPr>
            <a:lvl6pPr marL="1437665" indent="0">
              <a:buNone/>
              <a:defRPr sz="1006" b="1"/>
            </a:lvl6pPr>
            <a:lvl7pPr marL="1725198" indent="0">
              <a:buNone/>
              <a:defRPr sz="1006" b="1"/>
            </a:lvl7pPr>
            <a:lvl8pPr marL="2012732" indent="0">
              <a:buNone/>
              <a:defRPr sz="1006" b="1"/>
            </a:lvl8pPr>
            <a:lvl9pPr marL="2300265" indent="0">
              <a:buNone/>
              <a:defRPr sz="10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1735" y="1597565"/>
            <a:ext cx="3259739" cy="23497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74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2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20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1571"/>
            <a:ext cx="2473008" cy="1020498"/>
          </a:xfrm>
        </p:spPr>
        <p:txBody>
          <a:bodyPr anchor="b"/>
          <a:lstStyle>
            <a:lvl1pPr>
              <a:defRPr sz="20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39" y="629713"/>
            <a:ext cx="3881735" cy="3108064"/>
          </a:xfrm>
        </p:spPr>
        <p:txBody>
          <a:bodyPr/>
          <a:lstStyle>
            <a:lvl1pPr>
              <a:defRPr sz="2012"/>
            </a:lvl1pPr>
            <a:lvl2pPr>
              <a:defRPr sz="1761"/>
            </a:lvl2pPr>
            <a:lvl3pPr>
              <a:defRPr sz="1509"/>
            </a:lvl3pPr>
            <a:lvl4pPr>
              <a:defRPr sz="1258"/>
            </a:lvl4pPr>
            <a:lvl5pPr>
              <a:defRPr sz="1258"/>
            </a:lvl5pPr>
            <a:lvl6pPr>
              <a:defRPr sz="1258"/>
            </a:lvl6pPr>
            <a:lvl7pPr>
              <a:defRPr sz="1258"/>
            </a:lvl7pPr>
            <a:lvl8pPr>
              <a:defRPr sz="1258"/>
            </a:lvl8pPr>
            <a:lvl9pPr>
              <a:defRPr sz="12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312069"/>
            <a:ext cx="2473008" cy="2430770"/>
          </a:xfrm>
        </p:spPr>
        <p:txBody>
          <a:bodyPr/>
          <a:lstStyle>
            <a:lvl1pPr marL="0" indent="0">
              <a:buNone/>
              <a:defRPr sz="1006"/>
            </a:lvl1pPr>
            <a:lvl2pPr marL="287533" indent="0">
              <a:buNone/>
              <a:defRPr sz="880"/>
            </a:lvl2pPr>
            <a:lvl3pPr marL="575066" indent="0">
              <a:buNone/>
              <a:defRPr sz="755"/>
            </a:lvl3pPr>
            <a:lvl4pPr marL="862599" indent="0">
              <a:buNone/>
              <a:defRPr sz="629"/>
            </a:lvl4pPr>
            <a:lvl5pPr marL="1150132" indent="0">
              <a:buNone/>
              <a:defRPr sz="629"/>
            </a:lvl5pPr>
            <a:lvl6pPr marL="1437665" indent="0">
              <a:buNone/>
              <a:defRPr sz="629"/>
            </a:lvl6pPr>
            <a:lvl7pPr marL="1725198" indent="0">
              <a:buNone/>
              <a:defRPr sz="629"/>
            </a:lvl7pPr>
            <a:lvl8pPr marL="2012732" indent="0">
              <a:buNone/>
              <a:defRPr sz="629"/>
            </a:lvl8pPr>
            <a:lvl9pPr marL="2300265" indent="0">
              <a:buNone/>
              <a:defRPr sz="6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76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8" y="291571"/>
            <a:ext cx="2473008" cy="1020498"/>
          </a:xfrm>
        </p:spPr>
        <p:txBody>
          <a:bodyPr anchor="b"/>
          <a:lstStyle>
            <a:lvl1pPr>
              <a:defRPr sz="20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59739" y="629713"/>
            <a:ext cx="3881735" cy="3108064"/>
          </a:xfrm>
        </p:spPr>
        <p:txBody>
          <a:bodyPr anchor="t"/>
          <a:lstStyle>
            <a:lvl1pPr marL="0" indent="0">
              <a:buNone/>
              <a:defRPr sz="2012"/>
            </a:lvl1pPr>
            <a:lvl2pPr marL="287533" indent="0">
              <a:buNone/>
              <a:defRPr sz="1761"/>
            </a:lvl2pPr>
            <a:lvl3pPr marL="575066" indent="0">
              <a:buNone/>
              <a:defRPr sz="1509"/>
            </a:lvl3pPr>
            <a:lvl4pPr marL="862599" indent="0">
              <a:buNone/>
              <a:defRPr sz="1258"/>
            </a:lvl4pPr>
            <a:lvl5pPr marL="1150132" indent="0">
              <a:buNone/>
              <a:defRPr sz="1258"/>
            </a:lvl5pPr>
            <a:lvl6pPr marL="1437665" indent="0">
              <a:buNone/>
              <a:defRPr sz="1258"/>
            </a:lvl6pPr>
            <a:lvl7pPr marL="1725198" indent="0">
              <a:buNone/>
              <a:defRPr sz="1258"/>
            </a:lvl7pPr>
            <a:lvl8pPr marL="2012732" indent="0">
              <a:buNone/>
              <a:defRPr sz="1258"/>
            </a:lvl8pPr>
            <a:lvl9pPr marL="2300265" indent="0">
              <a:buNone/>
              <a:defRPr sz="125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8148" y="1312069"/>
            <a:ext cx="2473008" cy="2430770"/>
          </a:xfrm>
        </p:spPr>
        <p:txBody>
          <a:bodyPr/>
          <a:lstStyle>
            <a:lvl1pPr marL="0" indent="0">
              <a:buNone/>
              <a:defRPr sz="1006"/>
            </a:lvl1pPr>
            <a:lvl2pPr marL="287533" indent="0">
              <a:buNone/>
              <a:defRPr sz="880"/>
            </a:lvl2pPr>
            <a:lvl3pPr marL="575066" indent="0">
              <a:buNone/>
              <a:defRPr sz="755"/>
            </a:lvl3pPr>
            <a:lvl4pPr marL="862599" indent="0">
              <a:buNone/>
              <a:defRPr sz="629"/>
            </a:lvl4pPr>
            <a:lvl5pPr marL="1150132" indent="0">
              <a:buNone/>
              <a:defRPr sz="629"/>
            </a:lvl5pPr>
            <a:lvl6pPr marL="1437665" indent="0">
              <a:buNone/>
              <a:defRPr sz="629"/>
            </a:lvl6pPr>
            <a:lvl7pPr marL="1725198" indent="0">
              <a:buNone/>
              <a:defRPr sz="629"/>
            </a:lvl7pPr>
            <a:lvl8pPr marL="2012732" indent="0">
              <a:buNone/>
              <a:defRPr sz="629"/>
            </a:lvl8pPr>
            <a:lvl9pPr marL="2300265" indent="0">
              <a:buNone/>
              <a:defRPr sz="62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F26F-68BA-4EAE-A68A-75C472AE67C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50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7149" y="232852"/>
            <a:ext cx="6613327" cy="84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7149" y="1164258"/>
            <a:ext cx="6613327" cy="277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7149" y="4053645"/>
            <a:ext cx="1725216" cy="232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F26F-68BA-4EAE-A68A-75C472AE67C2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9901" y="4053645"/>
            <a:ext cx="2587823" cy="232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5260" y="4053645"/>
            <a:ext cx="1725216" cy="232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2766-DF3E-450A-98E1-3C8410FAFA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74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066" rtl="0" eaLnBrk="1" latinLnBrk="0" hangingPunct="1">
        <a:lnSpc>
          <a:spcPct val="90000"/>
        </a:lnSpc>
        <a:spcBef>
          <a:spcPct val="0"/>
        </a:spcBef>
        <a:buNone/>
        <a:defRPr sz="2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767" indent="-143767" algn="l" defTabSz="575066" rtl="0" eaLnBrk="1" latinLnBrk="0" hangingPunct="1">
        <a:lnSpc>
          <a:spcPct val="90000"/>
        </a:lnSpc>
        <a:spcBef>
          <a:spcPts val="629"/>
        </a:spcBef>
        <a:buFont typeface="Arial" panose="020B0604020202020204" pitchFamily="34" charset="0"/>
        <a:buChar char="•"/>
        <a:defRPr sz="1761" kern="1200">
          <a:solidFill>
            <a:schemeClr val="tx1"/>
          </a:solidFill>
          <a:latin typeface="+mn-lt"/>
          <a:ea typeface="+mn-ea"/>
          <a:cs typeface="+mn-cs"/>
        </a:defRPr>
      </a:lvl1pPr>
      <a:lvl2pPr marL="431300" indent="-143767" algn="l" defTabSz="57506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509" kern="1200">
          <a:solidFill>
            <a:schemeClr val="tx1"/>
          </a:solidFill>
          <a:latin typeface="+mn-lt"/>
          <a:ea typeface="+mn-ea"/>
          <a:cs typeface="+mn-cs"/>
        </a:defRPr>
      </a:lvl2pPr>
      <a:lvl3pPr marL="718833" indent="-143767" algn="l" defTabSz="57506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3pPr>
      <a:lvl4pPr marL="1006366" indent="-143767" algn="l" defTabSz="57506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4pPr>
      <a:lvl5pPr marL="1293899" indent="-143767" algn="l" defTabSz="57506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5pPr>
      <a:lvl6pPr marL="1581432" indent="-143767" algn="l" defTabSz="57506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6pPr>
      <a:lvl7pPr marL="1868965" indent="-143767" algn="l" defTabSz="57506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7pPr>
      <a:lvl8pPr marL="2156498" indent="-143767" algn="l" defTabSz="57506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8pPr>
      <a:lvl9pPr marL="2444031" indent="-143767" algn="l" defTabSz="575066" rtl="0" eaLnBrk="1" latinLnBrk="0" hangingPunct="1">
        <a:lnSpc>
          <a:spcPct val="90000"/>
        </a:lnSpc>
        <a:spcBef>
          <a:spcPts val="314"/>
        </a:spcBef>
        <a:buFont typeface="Arial" panose="020B0604020202020204" pitchFamily="34" charset="0"/>
        <a:buChar char="•"/>
        <a:defRPr sz="11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066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1pPr>
      <a:lvl2pPr marL="287533" algn="l" defTabSz="575066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2pPr>
      <a:lvl3pPr marL="575066" algn="l" defTabSz="575066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3pPr>
      <a:lvl4pPr marL="862599" algn="l" defTabSz="575066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4pPr>
      <a:lvl5pPr marL="1150132" algn="l" defTabSz="575066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5pPr>
      <a:lvl6pPr marL="1437665" algn="l" defTabSz="575066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6pPr>
      <a:lvl7pPr marL="1725198" algn="l" defTabSz="575066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7pPr>
      <a:lvl8pPr marL="2012732" algn="l" defTabSz="575066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8pPr>
      <a:lvl9pPr marL="2300265" algn="l" defTabSz="575066" rtl="0" eaLnBrk="1" latinLnBrk="0" hangingPunct="1">
        <a:defRPr sz="11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lowchart: Stored Data 199">
            <a:extLst>
              <a:ext uri="{FF2B5EF4-FFF2-40B4-BE49-F238E27FC236}">
                <a16:creationId xmlns:a16="http://schemas.microsoft.com/office/drawing/2014/main" id="{69ED99F6-176F-40B2-8FCF-567CC8444C59}"/>
              </a:ext>
            </a:extLst>
          </p:cNvPr>
          <p:cNvSpPr/>
          <p:nvPr/>
        </p:nvSpPr>
        <p:spPr>
          <a:xfrm>
            <a:off x="1687569" y="604721"/>
            <a:ext cx="2016000" cy="1116000"/>
          </a:xfrm>
          <a:prstGeom prst="flowChartOnlineStorage">
            <a:avLst/>
          </a:prstGeom>
          <a:solidFill>
            <a:srgbClr val="985EBE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85EBE"/>
              </a:solidFill>
            </a:endParaRPr>
          </a:p>
        </p:txBody>
      </p:sp>
      <p:sp>
        <p:nvSpPr>
          <p:cNvPr id="201" name="Flowchart: Stored Data 200">
            <a:extLst>
              <a:ext uri="{FF2B5EF4-FFF2-40B4-BE49-F238E27FC236}">
                <a16:creationId xmlns:a16="http://schemas.microsoft.com/office/drawing/2014/main" id="{5D7CABB4-C592-4BD7-B678-8E2972486961}"/>
              </a:ext>
            </a:extLst>
          </p:cNvPr>
          <p:cNvSpPr/>
          <p:nvPr/>
        </p:nvSpPr>
        <p:spPr>
          <a:xfrm rot="10800000">
            <a:off x="3973135" y="604721"/>
            <a:ext cx="2016000" cy="1116000"/>
          </a:xfrm>
          <a:prstGeom prst="flowChartOnlineStorage">
            <a:avLst/>
          </a:prstGeom>
          <a:solidFill>
            <a:srgbClr val="FF7F2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DB1856B-5294-47F0-B6C4-67AAA8652488}"/>
              </a:ext>
            </a:extLst>
          </p:cNvPr>
          <p:cNvSpPr txBox="1"/>
          <p:nvPr/>
        </p:nvSpPr>
        <p:spPr>
          <a:xfrm>
            <a:off x="1862225" y="629844"/>
            <a:ext cx="1476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/>
              <a:t>Forecasters </a:t>
            </a:r>
            <a:r>
              <a:rPr lang="en-GB" sz="900" b="1" dirty="0">
                <a:solidFill>
                  <a:schemeClr val="bg1"/>
                </a:solidFill>
              </a:rPr>
              <a:t>relate</a:t>
            </a:r>
            <a:r>
              <a:rPr lang="en-GB" sz="900" dirty="0"/>
              <a:t> the upcoming weather pattern to their </a:t>
            </a:r>
            <a:r>
              <a:rPr lang="en-GB" sz="900" b="1" dirty="0">
                <a:solidFill>
                  <a:schemeClr val="bg1"/>
                </a:solidFill>
              </a:rPr>
              <a:t>experience of</a:t>
            </a:r>
            <a:r>
              <a:rPr lang="en-GB" sz="900" dirty="0"/>
              <a:t> </a:t>
            </a:r>
            <a:r>
              <a:rPr lang="en-GB" sz="900" b="1" dirty="0">
                <a:solidFill>
                  <a:schemeClr val="bg1"/>
                </a:solidFill>
              </a:rPr>
              <a:t>similar local patterns</a:t>
            </a:r>
            <a:r>
              <a:rPr lang="en-GB" sz="900" dirty="0"/>
              <a:t>, and recall how the model performed then relative to </a:t>
            </a:r>
            <a:r>
              <a:rPr lang="en-GB" sz="900" b="1" dirty="0">
                <a:solidFill>
                  <a:schemeClr val="bg1"/>
                </a:solidFill>
              </a:rPr>
              <a:t>local observations</a:t>
            </a:r>
            <a:r>
              <a:rPr lang="en-GB" sz="900" dirty="0"/>
              <a:t>.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F5AF245-45D0-44B7-8794-F64F05F3C452}"/>
              </a:ext>
            </a:extLst>
          </p:cNvPr>
          <p:cNvSpPr txBox="1"/>
          <p:nvPr/>
        </p:nvSpPr>
        <p:spPr>
          <a:xfrm>
            <a:off x="4352210" y="641110"/>
            <a:ext cx="16373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During post-processing, ecPoint </a:t>
            </a:r>
            <a:r>
              <a:rPr lang="en-GB" sz="900" b="1" dirty="0">
                <a:solidFill>
                  <a:schemeClr val="bg1"/>
                </a:solidFill>
              </a:rPr>
              <a:t>cross-references</a:t>
            </a:r>
            <a:r>
              <a:rPr lang="en-GB" sz="900" dirty="0"/>
              <a:t> </a:t>
            </a:r>
            <a:r>
              <a:rPr lang="en-GB" sz="900"/>
              <a:t>the upcoming </a:t>
            </a:r>
            <a:r>
              <a:rPr lang="en-GB" sz="900" dirty="0"/>
              <a:t>weather pattern to </a:t>
            </a:r>
            <a:r>
              <a:rPr lang="en-GB" sz="900" b="1" dirty="0">
                <a:solidFill>
                  <a:schemeClr val="bg1"/>
                </a:solidFill>
              </a:rPr>
              <a:t>similar past patterns, worldwide </a:t>
            </a:r>
            <a:r>
              <a:rPr lang="en-GB" sz="900" dirty="0"/>
              <a:t>and assesses model performance then relative to </a:t>
            </a:r>
            <a:r>
              <a:rPr lang="en-GB" sz="900" b="1" dirty="0">
                <a:solidFill>
                  <a:schemeClr val="bg1"/>
                </a:solidFill>
              </a:rPr>
              <a:t>(worldwide) observations</a:t>
            </a:r>
            <a:r>
              <a:rPr lang="en-GB" sz="900" dirty="0"/>
              <a:t>.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C374BAC-2852-4ADB-895A-19CCAB2FDF0B}"/>
              </a:ext>
            </a:extLst>
          </p:cNvPr>
          <p:cNvGrpSpPr/>
          <p:nvPr/>
        </p:nvGrpSpPr>
        <p:grpSpPr>
          <a:xfrm>
            <a:off x="1830926" y="42562"/>
            <a:ext cx="1933575" cy="598548"/>
            <a:chOff x="808797" y="556912"/>
            <a:chExt cx="1933575" cy="598548"/>
          </a:xfrm>
        </p:grpSpPr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01F5ED78-0F2D-4E5B-BF03-12F794741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88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95584" y="556912"/>
              <a:ext cx="360000" cy="360000"/>
            </a:xfrm>
            <a:prstGeom prst="rect">
              <a:avLst/>
            </a:prstGeom>
          </p:spPr>
        </p:pic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CB965148-C2EB-45B9-94D1-9FCC03C7C459}"/>
                </a:ext>
              </a:extLst>
            </p:cNvPr>
            <p:cNvSpPr txBox="1"/>
            <p:nvPr/>
          </p:nvSpPr>
          <p:spPr>
            <a:xfrm>
              <a:off x="808797" y="878461"/>
              <a:ext cx="19335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985EBE"/>
                  </a:solidFill>
                </a:rPr>
                <a:t>Forecasters Expertise</a:t>
              </a:r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E8F8CC43-ECC6-4DC9-9205-3F193875AC0A}"/>
              </a:ext>
            </a:extLst>
          </p:cNvPr>
          <p:cNvSpPr txBox="1"/>
          <p:nvPr/>
        </p:nvSpPr>
        <p:spPr>
          <a:xfrm>
            <a:off x="3272788" y="934615"/>
            <a:ext cx="113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2">
                    <a:lumMod val="50000"/>
                  </a:schemeClr>
                </a:solidFill>
              </a:rPr>
              <a:t>Learning </a:t>
            </a:r>
          </a:p>
          <a:p>
            <a:pPr algn="ctr"/>
            <a:r>
              <a:rPr lang="en-GB" sz="1200" b="1" dirty="0">
                <a:solidFill>
                  <a:schemeClr val="bg2">
                    <a:lumMod val="50000"/>
                  </a:schemeClr>
                </a:solidFill>
              </a:rPr>
              <a:t>from past observations</a:t>
            </a:r>
          </a:p>
        </p:txBody>
      </p:sp>
      <p:sp>
        <p:nvSpPr>
          <p:cNvPr id="208" name="Flowchart: Stored Data 207">
            <a:extLst>
              <a:ext uri="{FF2B5EF4-FFF2-40B4-BE49-F238E27FC236}">
                <a16:creationId xmlns:a16="http://schemas.microsoft.com/office/drawing/2014/main" id="{133EA4EF-9948-450E-99F6-3C0791E21F18}"/>
              </a:ext>
            </a:extLst>
          </p:cNvPr>
          <p:cNvSpPr/>
          <p:nvPr/>
        </p:nvSpPr>
        <p:spPr>
          <a:xfrm>
            <a:off x="1687569" y="1908831"/>
            <a:ext cx="2016000" cy="1116000"/>
          </a:xfrm>
          <a:prstGeom prst="flowChartOnlineStorage">
            <a:avLst/>
          </a:prstGeom>
          <a:solidFill>
            <a:srgbClr val="985EBE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Flowchart: Stored Data 208">
            <a:extLst>
              <a:ext uri="{FF2B5EF4-FFF2-40B4-BE49-F238E27FC236}">
                <a16:creationId xmlns:a16="http://schemas.microsoft.com/office/drawing/2014/main" id="{7BB01539-72A2-4826-8619-DBD3F5DC6789}"/>
              </a:ext>
            </a:extLst>
          </p:cNvPr>
          <p:cNvSpPr/>
          <p:nvPr/>
        </p:nvSpPr>
        <p:spPr>
          <a:xfrm rot="10800000">
            <a:off x="3973135" y="1908831"/>
            <a:ext cx="2016000" cy="1116000"/>
          </a:xfrm>
          <a:prstGeom prst="flowChartOnlineStorage">
            <a:avLst/>
          </a:prstGeom>
          <a:solidFill>
            <a:srgbClr val="FF7F2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84BE759A-1BFE-443E-A5A9-47A87203B138}"/>
              </a:ext>
            </a:extLst>
          </p:cNvPr>
          <p:cNvSpPr txBox="1"/>
          <p:nvPr/>
        </p:nvSpPr>
        <p:spPr>
          <a:xfrm>
            <a:off x="1808529" y="1944831"/>
            <a:ext cx="1529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/>
              <a:t>Forecasters’ approach is </a:t>
            </a:r>
            <a:r>
              <a:rPr lang="en-GB" sz="900" b="1" dirty="0">
                <a:solidFill>
                  <a:schemeClr val="bg1"/>
                </a:solidFill>
              </a:rPr>
              <a:t>subjective</a:t>
            </a:r>
            <a:r>
              <a:rPr lang="en-GB" sz="900" dirty="0"/>
              <a:t>, adjusting forecasts </a:t>
            </a:r>
            <a:r>
              <a:rPr lang="en-GB" sz="900" b="1" dirty="0">
                <a:solidFill>
                  <a:schemeClr val="bg1"/>
                </a:solidFill>
              </a:rPr>
              <a:t>intuitively</a:t>
            </a:r>
            <a:r>
              <a:rPr lang="en-GB" sz="900" dirty="0"/>
              <a:t> based mainly on their personal experience. The </a:t>
            </a:r>
            <a:r>
              <a:rPr lang="en-GB" sz="900" b="1" dirty="0">
                <a:solidFill>
                  <a:schemeClr val="bg1"/>
                </a:solidFill>
              </a:rPr>
              <a:t>qualitative probabilities</a:t>
            </a:r>
            <a:r>
              <a:rPr lang="en-GB" sz="900" dirty="0"/>
              <a:t> might be </a:t>
            </a:r>
            <a:r>
              <a:rPr lang="en-GB" sz="900" b="1" dirty="0">
                <a:solidFill>
                  <a:schemeClr val="bg1"/>
                </a:solidFill>
              </a:rPr>
              <a:t>unreliable </a:t>
            </a:r>
            <a:r>
              <a:rPr lang="en-GB" sz="900" dirty="0"/>
              <a:t>and</a:t>
            </a:r>
            <a:r>
              <a:rPr lang="en-GB" sz="900" b="1" dirty="0">
                <a:solidFill>
                  <a:schemeClr val="bg1"/>
                </a:solidFill>
              </a:rPr>
              <a:t> inconsistent</a:t>
            </a:r>
            <a:r>
              <a:rPr lang="en-GB" sz="900" dirty="0"/>
              <a:t>.</a:t>
            </a:r>
          </a:p>
          <a:p>
            <a:pPr algn="r"/>
            <a:endParaRPr lang="en-GB" sz="9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28F04A6-970F-4637-B08A-6FBC7509B1EE}"/>
              </a:ext>
            </a:extLst>
          </p:cNvPr>
          <p:cNvSpPr txBox="1"/>
          <p:nvPr/>
        </p:nvSpPr>
        <p:spPr>
          <a:xfrm>
            <a:off x="4352210" y="2014226"/>
            <a:ext cx="1637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ecPoint is </a:t>
            </a:r>
            <a:r>
              <a:rPr lang="en-GB" sz="900" b="1" dirty="0">
                <a:solidFill>
                  <a:schemeClr val="bg1"/>
                </a:solidFill>
              </a:rPr>
              <a:t>objective</a:t>
            </a:r>
            <a:r>
              <a:rPr lang="en-GB" sz="900" dirty="0"/>
              <a:t>, converting forecasts using simple </a:t>
            </a:r>
            <a:r>
              <a:rPr lang="en-GB" sz="900" b="1" dirty="0">
                <a:solidFill>
                  <a:schemeClr val="bg1"/>
                </a:solidFill>
              </a:rPr>
              <a:t>mathematical</a:t>
            </a:r>
            <a:r>
              <a:rPr lang="en-GB" sz="900" dirty="0"/>
              <a:t> transformations. </a:t>
            </a:r>
            <a:r>
              <a:rPr lang="en-GB" sz="900" b="1" dirty="0">
                <a:solidFill>
                  <a:schemeClr val="bg1"/>
                </a:solidFill>
              </a:rPr>
              <a:t>Quantitative probabilities </a:t>
            </a:r>
            <a:r>
              <a:rPr lang="en-GB" sz="900" dirty="0"/>
              <a:t>are generally </a:t>
            </a:r>
            <a:r>
              <a:rPr lang="en-GB" sz="900" b="1" dirty="0">
                <a:solidFill>
                  <a:schemeClr val="bg1"/>
                </a:solidFill>
              </a:rPr>
              <a:t>reliable </a:t>
            </a:r>
            <a:r>
              <a:rPr lang="en-GB" sz="900" dirty="0"/>
              <a:t>and</a:t>
            </a:r>
            <a:r>
              <a:rPr lang="en-GB" sz="900" b="1" dirty="0">
                <a:solidFill>
                  <a:schemeClr val="bg1"/>
                </a:solidFill>
              </a:rPr>
              <a:t> consistent</a:t>
            </a:r>
            <a:r>
              <a:rPr lang="en-GB" sz="900" dirty="0"/>
              <a:t>.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C62F130-4868-4FA6-8B23-A780B617C6A6}"/>
              </a:ext>
            </a:extLst>
          </p:cNvPr>
          <p:cNvSpPr txBox="1"/>
          <p:nvPr/>
        </p:nvSpPr>
        <p:spPr>
          <a:xfrm>
            <a:off x="3329437" y="2413626"/>
            <a:ext cx="1044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2">
                    <a:lumMod val="50000"/>
                  </a:schemeClr>
                </a:solidFill>
              </a:rPr>
              <a:t>Post-Processing</a:t>
            </a:r>
          </a:p>
        </p:txBody>
      </p:sp>
      <p:sp>
        <p:nvSpPr>
          <p:cNvPr id="213" name="Flowchart: Stored Data 212">
            <a:extLst>
              <a:ext uri="{FF2B5EF4-FFF2-40B4-BE49-F238E27FC236}">
                <a16:creationId xmlns:a16="http://schemas.microsoft.com/office/drawing/2014/main" id="{F895C02C-3A99-47DF-8C6E-2C2154C3ED5C}"/>
              </a:ext>
            </a:extLst>
          </p:cNvPr>
          <p:cNvSpPr/>
          <p:nvPr/>
        </p:nvSpPr>
        <p:spPr>
          <a:xfrm>
            <a:off x="1687569" y="3212942"/>
            <a:ext cx="2016000" cy="1116000"/>
          </a:xfrm>
          <a:prstGeom prst="flowChartOnlineStorage">
            <a:avLst/>
          </a:prstGeom>
          <a:solidFill>
            <a:srgbClr val="985EBE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Flowchart: Stored Data 213">
            <a:extLst>
              <a:ext uri="{FF2B5EF4-FFF2-40B4-BE49-F238E27FC236}">
                <a16:creationId xmlns:a16="http://schemas.microsoft.com/office/drawing/2014/main" id="{D2EE9BC3-8281-44B7-9ABC-549A0B678704}"/>
              </a:ext>
            </a:extLst>
          </p:cNvPr>
          <p:cNvSpPr/>
          <p:nvPr/>
        </p:nvSpPr>
        <p:spPr>
          <a:xfrm rot="10800000">
            <a:off x="3973136" y="3212941"/>
            <a:ext cx="2016000" cy="1116000"/>
          </a:xfrm>
          <a:prstGeom prst="flowChartOnlineStorage">
            <a:avLst/>
          </a:prstGeom>
          <a:solidFill>
            <a:srgbClr val="FF7F2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D56AA31C-2D28-4CB1-9A22-A51D3C5D075B}"/>
              </a:ext>
            </a:extLst>
          </p:cNvPr>
          <p:cNvSpPr txBox="1"/>
          <p:nvPr/>
        </p:nvSpPr>
        <p:spPr>
          <a:xfrm>
            <a:off x="3274312" y="3728257"/>
            <a:ext cx="115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2">
                    <a:lumMod val="50000"/>
                  </a:schemeClr>
                </a:solidFill>
              </a:rPr>
              <a:t>The evolving model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AF2D227-7A32-4E1D-928B-0C097C0DFEBA}"/>
              </a:ext>
            </a:extLst>
          </p:cNvPr>
          <p:cNvGrpSpPr/>
          <p:nvPr/>
        </p:nvGrpSpPr>
        <p:grpSpPr>
          <a:xfrm>
            <a:off x="1272233" y="808814"/>
            <a:ext cx="447713" cy="438578"/>
            <a:chOff x="2673482" y="1251960"/>
            <a:chExt cx="447713" cy="438578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3636754-AF5A-4C16-A246-C66A9618CBEC}"/>
                </a:ext>
              </a:extLst>
            </p:cNvPr>
            <p:cNvSpPr/>
            <p:nvPr/>
          </p:nvSpPr>
          <p:spPr>
            <a:xfrm>
              <a:off x="3049195" y="1618538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EE8EDBF-30EC-4D20-BC53-14F71941897C}"/>
                </a:ext>
              </a:extLst>
            </p:cNvPr>
            <p:cNvCxnSpPr>
              <a:cxnSpLocks/>
              <a:stCxn id="217" idx="0"/>
            </p:cNvCxnSpPr>
            <p:nvPr/>
          </p:nvCxnSpPr>
          <p:spPr>
            <a:xfrm flipH="1" flipV="1">
              <a:off x="2991257" y="1294430"/>
              <a:ext cx="93938" cy="324108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09CDE50-B02A-4C7C-B726-9C384560D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1156" y="1294429"/>
              <a:ext cx="270101" cy="0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16381769-4AC1-4541-A3F0-6E2F3A891710}"/>
                </a:ext>
              </a:extLst>
            </p:cNvPr>
            <p:cNvSpPr/>
            <p:nvPr/>
          </p:nvSpPr>
          <p:spPr>
            <a:xfrm>
              <a:off x="2673482" y="1251960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1" name="TextBox 220">
            <a:extLst>
              <a:ext uri="{FF2B5EF4-FFF2-40B4-BE49-F238E27FC236}">
                <a16:creationId xmlns:a16="http://schemas.microsoft.com/office/drawing/2014/main" id="{913DF24B-5155-40AB-B061-E03163E89524}"/>
              </a:ext>
            </a:extLst>
          </p:cNvPr>
          <p:cNvSpPr txBox="1"/>
          <p:nvPr/>
        </p:nvSpPr>
        <p:spPr>
          <a:xfrm>
            <a:off x="-75761" y="389228"/>
            <a:ext cx="140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/>
              <a:t>Forecasters cannot use </a:t>
            </a:r>
            <a:r>
              <a:rPr lang="en-GB" sz="900" b="1" dirty="0">
                <a:solidFill>
                  <a:srgbClr val="7030A0"/>
                </a:solidFill>
              </a:rPr>
              <a:t>experience</a:t>
            </a:r>
            <a:r>
              <a:rPr lang="en-GB" sz="900" dirty="0">
                <a:solidFill>
                  <a:srgbClr val="7030A0"/>
                </a:solidFill>
              </a:rPr>
              <a:t> </a:t>
            </a:r>
            <a:r>
              <a:rPr lang="en-GB" sz="900" dirty="0"/>
              <a:t>of events which have not previously happened, nor of events for which there is no verifying data</a:t>
            </a:r>
            <a:r>
              <a:rPr lang="en-GB" sz="900" b="1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7FAD5E0-3A74-42E9-B40A-564DB4C97F4F}"/>
              </a:ext>
            </a:extLst>
          </p:cNvPr>
          <p:cNvSpPr txBox="1"/>
          <p:nvPr/>
        </p:nvSpPr>
        <p:spPr>
          <a:xfrm>
            <a:off x="-75761" y="1660810"/>
            <a:ext cx="140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/>
              <a:t>Forecasters have </a:t>
            </a:r>
            <a:r>
              <a:rPr lang="en-GB" sz="900" b="1" dirty="0">
                <a:solidFill>
                  <a:srgbClr val="7030A0"/>
                </a:solidFill>
              </a:rPr>
              <a:t>difficulties achieving consistency</a:t>
            </a:r>
            <a:r>
              <a:rPr lang="en-GB" sz="900" dirty="0"/>
              <a:t>, and  </a:t>
            </a:r>
            <a:r>
              <a:rPr lang="en-GB" sz="900" b="1" dirty="0">
                <a:solidFill>
                  <a:srgbClr val="7030A0"/>
                </a:solidFill>
              </a:rPr>
              <a:t>mentally post-processing complex data </a:t>
            </a:r>
            <a:r>
              <a:rPr lang="en-GB" sz="900" dirty="0"/>
              <a:t>(e.g. ensembles)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BF648892-0410-43C8-AC2E-67E1661E5F35}"/>
              </a:ext>
            </a:extLst>
          </p:cNvPr>
          <p:cNvSpPr txBox="1"/>
          <p:nvPr/>
        </p:nvSpPr>
        <p:spPr>
          <a:xfrm>
            <a:off x="1862225" y="3403126"/>
            <a:ext cx="1476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/>
              <a:t>Forecasters will be </a:t>
            </a:r>
            <a:r>
              <a:rPr lang="en-GB" sz="900" b="1" dirty="0">
                <a:solidFill>
                  <a:schemeClr val="bg1"/>
                </a:solidFill>
              </a:rPr>
              <a:t>slow adapting to NWP model updates</a:t>
            </a:r>
            <a:r>
              <a:rPr lang="en-GB" sz="900" dirty="0">
                <a:solidFill>
                  <a:schemeClr val="bg1"/>
                </a:solidFill>
              </a:rPr>
              <a:t> </a:t>
            </a:r>
            <a:r>
              <a:rPr lang="en-GB" sz="900" dirty="0"/>
              <a:t>as it takes time to build experience of a new model version.</a:t>
            </a:r>
            <a:endParaRPr lang="en-GB" sz="900" b="1" dirty="0">
              <a:solidFill>
                <a:srgbClr val="7030A0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989A21F-4114-4664-8626-0D55424DD1C2}"/>
              </a:ext>
            </a:extLst>
          </p:cNvPr>
          <p:cNvSpPr txBox="1"/>
          <p:nvPr/>
        </p:nvSpPr>
        <p:spPr>
          <a:xfrm>
            <a:off x="6349556" y="191475"/>
            <a:ext cx="140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ecPoint uses</a:t>
            </a:r>
            <a:r>
              <a:rPr lang="en-GB" sz="900" b="1" dirty="0">
                <a:solidFill>
                  <a:srgbClr val="FF7F2A"/>
                </a:solidFill>
              </a:rPr>
              <a:t> remote learning </a:t>
            </a:r>
            <a:r>
              <a:rPr lang="en-GB" sz="900" dirty="0"/>
              <a:t>to know what post-processing to apply for rare events, or for areas with no observations (verification remains impossible without observations). </a:t>
            </a:r>
            <a:endParaRPr lang="en-GB" sz="900" b="1" dirty="0">
              <a:solidFill>
                <a:srgbClr val="7030A0"/>
              </a:solidFill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DBBA94C-CFB1-45BA-B554-6002057A665E}"/>
              </a:ext>
            </a:extLst>
          </p:cNvPr>
          <p:cNvSpPr txBox="1"/>
          <p:nvPr/>
        </p:nvSpPr>
        <p:spPr>
          <a:xfrm>
            <a:off x="6349556" y="1555560"/>
            <a:ext cx="140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ecPoint </a:t>
            </a:r>
            <a:r>
              <a:rPr lang="en-GB" sz="900" b="1" dirty="0">
                <a:solidFill>
                  <a:srgbClr val="FF7F2A"/>
                </a:solidFill>
              </a:rPr>
              <a:t>handles better the post-processing of complex data, </a:t>
            </a:r>
            <a:r>
              <a:rPr lang="en-GB" sz="900" dirty="0"/>
              <a:t>producing </a:t>
            </a:r>
            <a:r>
              <a:rPr lang="en-GB" sz="900" b="1" dirty="0">
                <a:solidFill>
                  <a:srgbClr val="FF7F2A"/>
                </a:solidFill>
              </a:rPr>
              <a:t>consistent integrated PDFs </a:t>
            </a:r>
            <a:r>
              <a:rPr lang="en-GB" sz="900" dirty="0"/>
              <a:t>that combines all the ensemble member forecasts. </a:t>
            </a:r>
            <a:endParaRPr lang="en-GB" sz="900" b="1" dirty="0">
              <a:solidFill>
                <a:srgbClr val="7030A0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1F0BE57-3574-4319-A883-09174B058D4F}"/>
              </a:ext>
            </a:extLst>
          </p:cNvPr>
          <p:cNvSpPr txBox="1"/>
          <p:nvPr/>
        </p:nvSpPr>
        <p:spPr>
          <a:xfrm>
            <a:off x="4342778" y="3444138"/>
            <a:ext cx="155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ecPoint can</a:t>
            </a:r>
            <a:r>
              <a:rPr lang="en-GB" sz="900" b="1" dirty="0"/>
              <a:t> </a:t>
            </a:r>
            <a:r>
              <a:rPr lang="en-GB" sz="900" b="1" dirty="0">
                <a:solidFill>
                  <a:schemeClr val="bg1"/>
                </a:solidFill>
              </a:rPr>
              <a:t>adapt immediately to NWP model updates </a:t>
            </a:r>
            <a:r>
              <a:rPr lang="en-GB" sz="900" dirty="0"/>
              <a:t>via a dynamical calibration process.</a:t>
            </a:r>
            <a:endParaRPr lang="en-GB" sz="900" b="1" dirty="0"/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7D44F54E-D823-4F91-B15C-7F7B3C5EF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1558" y="1984116"/>
            <a:ext cx="540000" cy="540000"/>
          </a:xfrm>
          <a:prstGeom prst="rect">
            <a:avLst/>
          </a:prstGeom>
        </p:spPr>
      </p:pic>
      <p:pic>
        <p:nvPicPr>
          <p:cNvPr id="228" name="Graphic 227">
            <a:extLst>
              <a:ext uri="{FF2B5EF4-FFF2-40B4-BE49-F238E27FC236}">
                <a16:creationId xmlns:a16="http://schemas.microsoft.com/office/drawing/2014/main" id="{031ED6BD-049B-4C21-B0AF-F5406CE3EA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1558" y="3308951"/>
            <a:ext cx="540000" cy="540000"/>
          </a:xfrm>
          <a:prstGeom prst="rect">
            <a:avLst/>
          </a:prstGeom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E2474EDA-0F70-42C0-8F66-B6C6DB46AE2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35739" y="621623"/>
            <a:ext cx="396000" cy="395114"/>
          </a:xfrm>
          <a:prstGeom prst="rect">
            <a:avLst/>
          </a:prstGeom>
        </p:spPr>
      </p:pic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462A6CE-2E5F-4770-B42F-DA947EF9F36C}"/>
              </a:ext>
            </a:extLst>
          </p:cNvPr>
          <p:cNvGrpSpPr/>
          <p:nvPr/>
        </p:nvGrpSpPr>
        <p:grpSpPr>
          <a:xfrm>
            <a:off x="3996160" y="42562"/>
            <a:ext cx="1933576" cy="598548"/>
            <a:chOff x="4080213" y="556912"/>
            <a:chExt cx="1933576" cy="598548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E6056447-5A30-4F80-B54A-F9786A6A5C11}"/>
                </a:ext>
              </a:extLst>
            </p:cNvPr>
            <p:cNvSpPr txBox="1"/>
            <p:nvPr/>
          </p:nvSpPr>
          <p:spPr>
            <a:xfrm>
              <a:off x="4080213" y="878461"/>
              <a:ext cx="1933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rgbClr val="FF7F2A"/>
                  </a:solidFill>
                </a:rPr>
                <a:t>ecPoint</a:t>
              </a:r>
            </a:p>
          </p:txBody>
        </p:sp>
        <p:pic>
          <p:nvPicPr>
            <p:cNvPr id="232" name="Graphic 231">
              <a:extLst>
                <a:ext uri="{FF2B5EF4-FFF2-40B4-BE49-F238E27FC236}">
                  <a16:creationId xmlns:a16="http://schemas.microsoft.com/office/drawing/2014/main" id="{4161607E-BD26-4B08-86BF-3971217FC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67001" y="556912"/>
              <a:ext cx="360000" cy="360000"/>
            </a:xfrm>
            <a:prstGeom prst="rect">
              <a:avLst/>
            </a:prstGeom>
          </p:spPr>
        </p:pic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360A1DC5-460B-49F7-8061-1D9864D8E532}"/>
              </a:ext>
            </a:extLst>
          </p:cNvPr>
          <p:cNvSpPr txBox="1"/>
          <p:nvPr/>
        </p:nvSpPr>
        <p:spPr>
          <a:xfrm>
            <a:off x="6349556" y="2740959"/>
            <a:ext cx="1404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The </a:t>
            </a:r>
            <a:r>
              <a:rPr lang="en-GB" sz="900" b="1" dirty="0">
                <a:solidFill>
                  <a:srgbClr val="FF7F2A"/>
                </a:solidFill>
              </a:rPr>
              <a:t>dynamical calibration process </a:t>
            </a:r>
            <a:r>
              <a:rPr lang="en-GB" sz="900" dirty="0"/>
              <a:t>for a new model cycle is </a:t>
            </a:r>
            <a:r>
              <a:rPr lang="en-GB" sz="900" b="1" dirty="0">
                <a:solidFill>
                  <a:srgbClr val="FF7F2A"/>
                </a:solidFill>
              </a:rPr>
              <a:t>cost-effective and efficient</a:t>
            </a:r>
            <a:r>
              <a:rPr lang="en-GB" sz="900" dirty="0"/>
              <a:t>; it focusses on applying expert elicitation to pre-release calibration runs using tailor-made software.</a:t>
            </a:r>
            <a:endParaRPr lang="en-GB" sz="900" b="1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C66BCF0-F985-4D04-96A7-A258F1954401}"/>
              </a:ext>
            </a:extLst>
          </p:cNvPr>
          <p:cNvSpPr txBox="1"/>
          <p:nvPr/>
        </p:nvSpPr>
        <p:spPr>
          <a:xfrm>
            <a:off x="-75761" y="2913223"/>
            <a:ext cx="140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dirty="0"/>
              <a:t>Mistakes will likely be made when model updates first arrive. The </a:t>
            </a:r>
            <a:r>
              <a:rPr lang="en-GB" sz="900" b="1" dirty="0">
                <a:solidFill>
                  <a:srgbClr val="7030A0"/>
                </a:solidFill>
              </a:rPr>
              <a:t>ad hoc learning process </a:t>
            </a:r>
            <a:r>
              <a:rPr lang="en-GB" sz="900" dirty="0"/>
              <a:t>could be accelerated by huge </a:t>
            </a:r>
            <a:r>
              <a:rPr lang="en-GB" sz="900" b="1" dirty="0">
                <a:solidFill>
                  <a:srgbClr val="7030A0"/>
                </a:solidFill>
              </a:rPr>
              <a:t>allocation of human resources</a:t>
            </a:r>
            <a:r>
              <a:rPr lang="en-GB" sz="900" dirty="0"/>
              <a:t>.</a:t>
            </a:r>
            <a:endParaRPr lang="en-GB" sz="900" b="1" dirty="0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CF670254-93F8-46EA-B2C9-99A54714172E}"/>
              </a:ext>
            </a:extLst>
          </p:cNvPr>
          <p:cNvGrpSpPr/>
          <p:nvPr/>
        </p:nvGrpSpPr>
        <p:grpSpPr>
          <a:xfrm>
            <a:off x="1272233" y="2086475"/>
            <a:ext cx="447713" cy="438578"/>
            <a:chOff x="2673482" y="1251960"/>
            <a:chExt cx="447713" cy="438578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73BFD174-418B-4AFE-A5AE-41CEFED6B178}"/>
                </a:ext>
              </a:extLst>
            </p:cNvPr>
            <p:cNvSpPr/>
            <p:nvPr/>
          </p:nvSpPr>
          <p:spPr>
            <a:xfrm>
              <a:off x="3049195" y="1618538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A573F34B-FD3A-4A63-A5D6-FCB453ECCCE9}"/>
                </a:ext>
              </a:extLst>
            </p:cNvPr>
            <p:cNvCxnSpPr>
              <a:cxnSpLocks/>
              <a:stCxn id="236" idx="0"/>
            </p:cNvCxnSpPr>
            <p:nvPr/>
          </p:nvCxnSpPr>
          <p:spPr>
            <a:xfrm flipH="1" flipV="1">
              <a:off x="2991257" y="1294430"/>
              <a:ext cx="93938" cy="324108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3B16DA5A-4626-4797-B0BB-74EBC7AD2F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1156" y="1294429"/>
              <a:ext cx="270101" cy="0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5388837-F39E-4BE1-A7F7-0D093F3F45C5}"/>
                </a:ext>
              </a:extLst>
            </p:cNvPr>
            <p:cNvSpPr/>
            <p:nvPr/>
          </p:nvSpPr>
          <p:spPr>
            <a:xfrm>
              <a:off x="2673482" y="1251960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FBF8F9F-CAEE-4EAF-A84E-C6556FA65228}"/>
              </a:ext>
            </a:extLst>
          </p:cNvPr>
          <p:cNvGrpSpPr/>
          <p:nvPr/>
        </p:nvGrpSpPr>
        <p:grpSpPr>
          <a:xfrm>
            <a:off x="1272233" y="3410373"/>
            <a:ext cx="447713" cy="438578"/>
            <a:chOff x="2673482" y="1251960"/>
            <a:chExt cx="447713" cy="438578"/>
          </a:xfrm>
        </p:grpSpPr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9F8AB114-DB87-4443-B1A2-7C80446666D9}"/>
                </a:ext>
              </a:extLst>
            </p:cNvPr>
            <p:cNvSpPr/>
            <p:nvPr/>
          </p:nvSpPr>
          <p:spPr>
            <a:xfrm>
              <a:off x="3049195" y="1618538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B4AFFAD-9668-48C8-B632-B4FF23D2B1A7}"/>
                </a:ext>
              </a:extLst>
            </p:cNvPr>
            <p:cNvCxnSpPr>
              <a:cxnSpLocks/>
              <a:stCxn id="241" idx="0"/>
            </p:cNvCxnSpPr>
            <p:nvPr/>
          </p:nvCxnSpPr>
          <p:spPr>
            <a:xfrm flipH="1" flipV="1">
              <a:off x="2991257" y="1294430"/>
              <a:ext cx="93938" cy="324108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187F708-BC81-4801-8A2E-2CDED8C557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1156" y="1294429"/>
              <a:ext cx="270101" cy="0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DCE0004B-DF0B-4FF1-9DAF-376AAF00C5A7}"/>
                </a:ext>
              </a:extLst>
            </p:cNvPr>
            <p:cNvSpPr/>
            <p:nvPr/>
          </p:nvSpPr>
          <p:spPr>
            <a:xfrm>
              <a:off x="2673482" y="1251960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53E958B8-19B2-42F2-A319-2864C6260780}"/>
              </a:ext>
            </a:extLst>
          </p:cNvPr>
          <p:cNvGrpSpPr/>
          <p:nvPr/>
        </p:nvGrpSpPr>
        <p:grpSpPr>
          <a:xfrm flipH="1">
            <a:off x="5956893" y="755640"/>
            <a:ext cx="447713" cy="438578"/>
            <a:chOff x="2673482" y="1251960"/>
            <a:chExt cx="447713" cy="438578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15E3BCB4-658E-4272-9810-10974E8A74AF}"/>
                </a:ext>
              </a:extLst>
            </p:cNvPr>
            <p:cNvSpPr/>
            <p:nvPr/>
          </p:nvSpPr>
          <p:spPr>
            <a:xfrm>
              <a:off x="3049195" y="1618538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F4B6FA4-259A-4D0E-B9F5-84B0ED56E6F7}"/>
                </a:ext>
              </a:extLst>
            </p:cNvPr>
            <p:cNvCxnSpPr>
              <a:cxnSpLocks/>
              <a:stCxn id="246" idx="0"/>
            </p:cNvCxnSpPr>
            <p:nvPr/>
          </p:nvCxnSpPr>
          <p:spPr>
            <a:xfrm flipH="1" flipV="1">
              <a:off x="2991257" y="1294430"/>
              <a:ext cx="93938" cy="324108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22894AF-39DA-4730-AB6A-B099384EB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1156" y="1294429"/>
              <a:ext cx="270101" cy="0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C7828AFC-95FD-45D2-9F6B-8C36C2514B44}"/>
                </a:ext>
              </a:extLst>
            </p:cNvPr>
            <p:cNvSpPr/>
            <p:nvPr/>
          </p:nvSpPr>
          <p:spPr>
            <a:xfrm>
              <a:off x="2673482" y="1251960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EEF657B-B1A6-410F-91C4-A44162C8BFCE}"/>
              </a:ext>
            </a:extLst>
          </p:cNvPr>
          <p:cNvGrpSpPr/>
          <p:nvPr/>
        </p:nvGrpSpPr>
        <p:grpSpPr>
          <a:xfrm flipH="1">
            <a:off x="5956893" y="2033301"/>
            <a:ext cx="447713" cy="438578"/>
            <a:chOff x="2673482" y="1251960"/>
            <a:chExt cx="447713" cy="438578"/>
          </a:xfrm>
        </p:grpSpPr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7ACED40-EFD0-4FF2-A81C-EDA82ED31577}"/>
                </a:ext>
              </a:extLst>
            </p:cNvPr>
            <p:cNvSpPr/>
            <p:nvPr/>
          </p:nvSpPr>
          <p:spPr>
            <a:xfrm>
              <a:off x="3049195" y="1618538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2AB03695-E1F1-42E6-B18D-6FB998F15EFA}"/>
                </a:ext>
              </a:extLst>
            </p:cNvPr>
            <p:cNvCxnSpPr>
              <a:cxnSpLocks/>
              <a:stCxn id="251" idx="0"/>
            </p:cNvCxnSpPr>
            <p:nvPr/>
          </p:nvCxnSpPr>
          <p:spPr>
            <a:xfrm flipH="1" flipV="1">
              <a:off x="2991257" y="1294430"/>
              <a:ext cx="93938" cy="324108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90102EF9-251C-4166-8D15-FDFE78922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1156" y="1294429"/>
              <a:ext cx="270101" cy="0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EDF88656-4B29-477C-A196-6B2297F463A5}"/>
                </a:ext>
              </a:extLst>
            </p:cNvPr>
            <p:cNvSpPr/>
            <p:nvPr/>
          </p:nvSpPr>
          <p:spPr>
            <a:xfrm>
              <a:off x="2673482" y="1251960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B3B3E873-1E27-4B0C-BB98-4594127A48C4}"/>
              </a:ext>
            </a:extLst>
          </p:cNvPr>
          <p:cNvGrpSpPr/>
          <p:nvPr/>
        </p:nvGrpSpPr>
        <p:grpSpPr>
          <a:xfrm flipH="1">
            <a:off x="5956893" y="3357199"/>
            <a:ext cx="447713" cy="438578"/>
            <a:chOff x="2673482" y="1251960"/>
            <a:chExt cx="447713" cy="438578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F8F466F-2A81-4158-92B4-F08CA2EB2033}"/>
                </a:ext>
              </a:extLst>
            </p:cNvPr>
            <p:cNvSpPr/>
            <p:nvPr/>
          </p:nvSpPr>
          <p:spPr>
            <a:xfrm>
              <a:off x="3049195" y="1618538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E6128E35-14B7-4B4A-9597-2E99548401D0}"/>
                </a:ext>
              </a:extLst>
            </p:cNvPr>
            <p:cNvCxnSpPr>
              <a:cxnSpLocks/>
              <a:stCxn id="256" idx="0"/>
            </p:cNvCxnSpPr>
            <p:nvPr/>
          </p:nvCxnSpPr>
          <p:spPr>
            <a:xfrm flipH="1" flipV="1">
              <a:off x="2991257" y="1294430"/>
              <a:ext cx="93938" cy="324108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EA028352-AE07-4037-A670-EFC7F8D23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1156" y="1294429"/>
              <a:ext cx="270101" cy="0"/>
            </a:xfrm>
            <a:prstGeom prst="line">
              <a:avLst/>
            </a:prstGeom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68364954-5975-4313-A566-294E45180A3D}"/>
                </a:ext>
              </a:extLst>
            </p:cNvPr>
            <p:cNvSpPr/>
            <p:nvPr/>
          </p:nvSpPr>
          <p:spPr>
            <a:xfrm>
              <a:off x="2673482" y="1251960"/>
              <a:ext cx="72000" cy="720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1473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3291</TotalTime>
  <Words>287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2</cp:revision>
  <dcterms:created xsi:type="dcterms:W3CDTF">2021-07-13T13:38:12Z</dcterms:created>
  <dcterms:modified xsi:type="dcterms:W3CDTF">2021-07-15T20:29:22Z</dcterms:modified>
</cp:coreProperties>
</file>