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6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22BC45-0A43-40A6-8AB0-69C547F060B6}" v="4" dt="2021-07-12T22:10:37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722BC45-0A43-40A6-8AB0-69C547F060B6}"/>
    <pc:docChg chg="undo custSel modSld">
      <pc:chgData name="Fatima Pillosu" userId="a6295d4dc9e22643" providerId="LiveId" clId="{0722BC45-0A43-40A6-8AB0-69C547F060B6}" dt="2021-07-12T22:15:21.613" v="542" actId="1582"/>
      <pc:docMkLst>
        <pc:docMk/>
      </pc:docMkLst>
      <pc:sldChg chg="addSp modSp mod">
        <pc:chgData name="Fatima Pillosu" userId="a6295d4dc9e22643" providerId="LiveId" clId="{0722BC45-0A43-40A6-8AB0-69C547F060B6}" dt="2021-07-12T22:15:21.613" v="542" actId="1582"/>
        <pc:sldMkLst>
          <pc:docMk/>
          <pc:sldMk cId="1556184242" sldId="256"/>
        </pc:sldMkLst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" creationId="{15AA4DB2-9E22-4524-9BAB-78E77F68909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" creationId="{AF843876-B8AE-4111-9DE7-BECD0EC632FE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89" creationId="{4CB28502-7531-4EF2-8207-C2536534279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0" creationId="{17F81A39-F6D0-4969-B332-4BD7A7F4B1ED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3" creationId="{9E375C24-6755-40B1-8534-7CD57DBB7B8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5" creationId="{F82BFB79-E522-4D52-8F1C-71920C49373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6" creationId="{79BE1912-255C-4DE6-B643-C217685A072A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7" creationId="{B72B309E-4B07-4354-997E-D394BA4B4C7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198" creationId="{DC8DC18F-92C0-49C0-BFD7-6F539C3E6868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199" creationId="{B861061C-A57E-4594-8838-6226043DC69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0" creationId="{3AB9AE45-AA23-47A6-AE11-81E4250F2BB6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2" creationId="{7C4E28EC-04BF-4F9E-B9E4-18D4908777B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03" creationId="{152B6C55-4722-417C-A514-4B2568426F9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06" creationId="{9D4264D7-EAD8-4A3A-B89C-2BE068E2DF5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07" creationId="{5D7409B1-98B0-430C-95EA-379C89870112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0722BC45-0A43-40A6-8AB0-69C547F060B6}" dt="2021-07-12T22:15:13.753" v="540" actId="208"/>
          <ac:spMkLst>
            <pc:docMk/>
            <pc:sldMk cId="1556184242" sldId="256"/>
            <ac:spMk id="212" creationId="{9A7B41A9-8D69-41C5-BE48-AFDFA79B83C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5" creationId="{A27F48CC-5AA7-45F8-9B4F-62E12962C8D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6" creationId="{75207402-814A-4AAB-BAE6-2FCCB9B11143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7" creationId="{1F9CEAC3-0C6A-4B56-B0C5-A6B9C7119B1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8" creationId="{02777BA6-CF56-420A-B054-41D083450884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19" creationId="{65BF9FE6-524A-44B1-813E-B0B18DF6662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0" creationId="{BE95E72A-C5B4-4451-9EDA-63710D6544B1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1" creationId="{1605F9F7-6705-4CF7-90CA-7A4078EFDEA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2" creationId="{406D67EC-7AC8-46FD-B219-D28DA565C854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3" creationId="{C74A47BC-CE15-4B09-BC45-54BBF93F965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4" creationId="{77032B38-1E29-4787-B296-A2823185EA5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5" creationId="{2CD81434-B9A2-4902-923C-F43E0FCE1F59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6" creationId="{CB197CF7-4955-45CF-9019-70D53B9FC988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7" creationId="{050057D0-B8B8-4116-BDE1-8CA34649822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8" creationId="{25C5130F-38CE-4431-8A3A-BDF87CE6B82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29" creationId="{F286DB6C-2CBD-4909-A6AC-2506725260B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0" creationId="{EB8F3020-A188-4D92-B8FE-7CC1CA91307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1" creationId="{06DB3C5D-F701-47D1-98BA-7E2FB071F9B7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2" creationId="{61AA4D6C-42A5-4239-880D-0DCF3151D88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3" creationId="{99542470-505E-47E1-8924-96CB8034CD4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4" creationId="{21D98995-F750-4DC6-B0A7-13E43B88D02D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5" creationId="{A670A4CA-FC69-41F0-9E0F-69CEEE9C8A90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6" creationId="{BE2DC675-4DB8-4A36-827B-0CBE2B9CC4A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7" creationId="{4EA56E3A-4CEF-4817-9BC6-A53788E04B7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8" creationId="{84DDAE0D-7745-4210-8A56-913328C8066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39" creationId="{9E314E3E-F938-4F62-8F8D-8685911B848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0" creationId="{C5B78C84-362C-49A9-BEC2-E6858FA4DD4A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1" creationId="{77A899D2-A8C6-4AA1-8443-1D6BBD3B217B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2" creationId="{6BAA3F49-C527-4C89-8BBF-6D9B4C3A61A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3" creationId="{F5BEE61E-2686-4E9D-9927-FEC7E0F84C9F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4" creationId="{103424AD-349B-40A9-81B4-AC4232900ADC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5" creationId="{AA56B502-54FD-43D1-80AF-2CAFC6E3C0D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6" creationId="{CA48551F-F210-4F01-8C0D-E37C8767E4D9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7" creationId="{F5E98D01-A9DD-4E9A-92AB-B91531639B5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8" creationId="{61FA8DEC-3E54-4368-B663-D386120E3452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49" creationId="{9B93D06B-2BAA-4ABD-BF61-589443FB1AE6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50" creationId="{5FDEEE2B-B476-4832-862B-5362AE14B313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251" creationId="{1ADDD34F-F966-48F6-9019-6468A9711B13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3" creationId="{0452DBE0-354E-4DCA-B6A2-181BE842E20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4" creationId="{00B24486-EBDD-493C-8179-F01E5523195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5" creationId="{2F62FCAE-676B-42DC-B29C-FD7F2BE9229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6" creationId="{DD90AEFB-195B-413D-B5B7-3D4D0628329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57" creationId="{5CC1116A-131B-4FB0-B132-E24D18D89D61}"/>
          </ac:spMkLst>
        </pc:spChg>
        <pc:spChg chg="mod">
          <ac:chgData name="Fatima Pillosu" userId="a6295d4dc9e22643" providerId="LiveId" clId="{0722BC45-0A43-40A6-8AB0-69C547F060B6}" dt="2021-07-12T22:15:05.657" v="538" actId="208"/>
          <ac:spMkLst>
            <pc:docMk/>
            <pc:sldMk cId="1556184242" sldId="256"/>
            <ac:spMk id="258" creationId="{C0505D04-58DA-472B-886C-0ED8B43FCD7F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259" creationId="{5F884A07-88C9-4679-8FE8-293E05D40495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0" creationId="{4ECB0350-EB89-456B-978B-8F20719B891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1" creationId="{DDDE9C9D-5739-456E-8F56-0DF4D234B52F}"/>
          </ac:spMkLst>
        </pc:spChg>
        <pc:spChg chg="mod">
          <ac:chgData name="Fatima Pillosu" userId="a6295d4dc9e22643" providerId="LiveId" clId="{0722BC45-0A43-40A6-8AB0-69C547F060B6}" dt="2021-07-12T22:07:06.223" v="444" actId="255"/>
          <ac:spMkLst>
            <pc:docMk/>
            <pc:sldMk cId="1556184242" sldId="256"/>
            <ac:spMk id="263" creationId="{B959478B-2650-492C-8B85-A17DD49751B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4" creationId="{6ABAAF0F-CF08-492A-86D4-760FAE2CA824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265" creationId="{89F31147-29A2-4929-B82D-AF9421491784}"/>
          </ac:spMkLst>
        </pc:spChg>
        <pc:spChg chg="mod">
          <ac:chgData name="Fatima Pillosu" userId="a6295d4dc9e22643" providerId="LiveId" clId="{0722BC45-0A43-40A6-8AB0-69C547F060B6}" dt="2021-07-12T22:04:24.336" v="323" actId="14100"/>
          <ac:spMkLst>
            <pc:docMk/>
            <pc:sldMk cId="1556184242" sldId="256"/>
            <ac:spMk id="281" creationId="{0E880B15-1847-41EE-99C7-8E5B03F20828}"/>
          </ac:spMkLst>
        </pc:spChg>
        <pc:spChg chg="mod">
          <ac:chgData name="Fatima Pillosu" userId="a6295d4dc9e22643" providerId="LiveId" clId="{0722BC45-0A43-40A6-8AB0-69C547F060B6}" dt="2021-07-12T22:10:19.251" v="504" actId="20577"/>
          <ac:spMkLst>
            <pc:docMk/>
            <pc:sldMk cId="1556184242" sldId="256"/>
            <ac:spMk id="283" creationId="{0B6251A1-8339-431B-9243-12EC78CE9FEC}"/>
          </ac:spMkLst>
        </pc:spChg>
        <pc:spChg chg="mod">
          <ac:chgData name="Fatima Pillosu" userId="a6295d4dc9e22643" providerId="LiveId" clId="{0722BC45-0A43-40A6-8AB0-69C547F060B6}" dt="2021-07-12T22:07:06.223" v="444" actId="255"/>
          <ac:spMkLst>
            <pc:docMk/>
            <pc:sldMk cId="1556184242" sldId="256"/>
            <ac:spMk id="286" creationId="{9209AB5A-523A-41D0-9398-2AED3E617554}"/>
          </ac:spMkLst>
        </pc:spChg>
        <pc:spChg chg="mod">
          <ac:chgData name="Fatima Pillosu" userId="a6295d4dc9e22643" providerId="LiveId" clId="{0722BC45-0A43-40A6-8AB0-69C547F060B6}" dt="2021-07-12T22:06:58.519" v="443" actId="1038"/>
          <ac:spMkLst>
            <pc:docMk/>
            <pc:sldMk cId="1556184242" sldId="256"/>
            <ac:spMk id="287" creationId="{EDC4D2F2-4847-4BE3-955C-02FF868CBD9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0" creationId="{02D7A26A-76EF-448A-A696-2F8B12E2F44D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1" creationId="{1A6707D4-F7C0-4986-BBD0-B164607D38F6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3" creationId="{9025EDCE-2C09-43A6-AB8F-68C7ACA6C243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4" creationId="{9A69DAB2-F11E-4489-A1B4-12944180E88F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6" creationId="{9553478D-550C-4161-9A74-F83E81E2DB4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7" creationId="{07CDB1FA-2654-4D69-8F9B-600501236360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298" creationId="{4035A280-B58D-44BC-A9A7-A2FC855CBF29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1" creationId="{2AB7CF5C-D4CF-4725-AAA1-BE3C4C3CDB80}"/>
          </ac:spMkLst>
        </pc:spChg>
        <pc:spChg chg="mod">
          <ac:chgData name="Fatima Pillosu" userId="a6295d4dc9e22643" providerId="LiveId" clId="{0722BC45-0A43-40A6-8AB0-69C547F060B6}" dt="2021-07-12T22:10:21.753" v="506" actId="20577"/>
          <ac:spMkLst>
            <pc:docMk/>
            <pc:sldMk cId="1556184242" sldId="256"/>
            <ac:spMk id="302" creationId="{24CF1CE7-D2CA-494C-9CD1-00C9D0078B0F}"/>
          </ac:spMkLst>
        </pc:spChg>
        <pc:spChg chg="mod">
          <ac:chgData name="Fatima Pillosu" userId="a6295d4dc9e22643" providerId="LiveId" clId="{0722BC45-0A43-40A6-8AB0-69C547F060B6}" dt="2021-07-12T22:08:38.345" v="456" actId="1076"/>
          <ac:spMkLst>
            <pc:docMk/>
            <pc:sldMk cId="1556184242" sldId="256"/>
            <ac:spMk id="303" creationId="{1396037A-0807-4F1A-9709-543D5B95A5E7}"/>
          </ac:spMkLst>
        </pc:spChg>
        <pc:spChg chg="mod">
          <ac:chgData name="Fatima Pillosu" userId="a6295d4dc9e22643" providerId="LiveId" clId="{0722BC45-0A43-40A6-8AB0-69C547F060B6}" dt="2021-07-12T22:08:38.345" v="456" actId="1076"/>
          <ac:spMkLst>
            <pc:docMk/>
            <pc:sldMk cId="1556184242" sldId="256"/>
            <ac:spMk id="304" creationId="{446659C8-A243-42F5-90AD-074188821DE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5" creationId="{FEFBA637-DC77-4D29-8001-169921D2608A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6" creationId="{C86443E4-FA0B-411E-8834-90E73695E089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7" creationId="{696037C6-32EB-4893-BA9C-62345C583B10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8" creationId="{2EFF81FD-8E63-46A4-8012-419CBFB07853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09" creationId="{EFBB774B-E87C-47AE-8CB0-87F5BC390064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0" creationId="{0FE93762-62A8-44ED-8A8D-5DB99B135A1E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1" creationId="{FE208EA7-26DB-4B57-9A13-8EA0EB64FEF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4" creationId="{C061B958-69BF-4BB0-8545-6C2D6FBE6DF1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5" creationId="{744C2593-8EFA-4FDF-8C4C-5B3BA7CDE4BC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6" creationId="{CD6B9B13-37B1-4C44-B92F-E6E95D608A3D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7" creationId="{FAC94204-7A45-4693-BB2B-A598B4BED9FB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8" creationId="{F70E1138-17DB-486B-BE02-616A0F56CE87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19" creationId="{7091631A-1604-4077-8F45-DFB19661D523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2" creationId="{8AF5F0C4-D844-499E-9D1C-AD7659019AD2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3" creationId="{C4B59B97-CA6B-4D1E-BD13-29F2A5EE129B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4" creationId="{2884F03D-2887-4C1D-9065-40DD3FC75CB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5" creationId="{5FB0BB6C-8DE9-4A79-9235-294E72E77BC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6" creationId="{C98CBA0E-8BD8-4B8B-BD33-E2932D692186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7" creationId="{9C012D6A-4CB3-41E5-B1BB-37144FFEA17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8" creationId="{1DD34801-DCF7-426E-A862-8F9372B07107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29" creationId="{B8B9CDC7-8A7A-4CD1-A15C-0DD551E5F9CD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0" creationId="{F605D4ED-D7A0-4702-862B-1D035197B597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1" creationId="{2E94CEB9-1095-40C7-8F83-B417C35413C1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2" creationId="{C3214072-0184-4D36-9F78-0A550AC1B681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3" creationId="{F1DF7913-CA46-4F4E-B5EB-4F36E7E4A02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4" creationId="{BB281AAD-8452-45DB-B57F-EE6050AA20E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5" creationId="{2621067A-5584-498F-A613-2F1CF7C56F2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6" creationId="{37EA9084-4E78-4B14-BC04-D9F65BF5BB78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7" creationId="{479B935E-BD96-4D50-B75A-A9A90842AFCB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38" creationId="{59C56579-115E-4057-9FCA-777B59454FDE}"/>
          </ac:spMkLst>
        </pc:spChg>
        <pc:spChg chg="add 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341" creationId="{6A193CE6-FFD1-4E05-9A1B-0426D9F6585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2" creationId="{39FA4E1C-3C01-4D40-9422-DDBF3DDBA76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3" creationId="{E12DFDF1-E165-41F1-A21F-5DF3AF52CEFC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6" creationId="{4E4FF54F-FC61-421F-AE38-58650793759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7" creationId="{0DEFE465-7380-438A-9E9D-296588E29D0C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8" creationId="{A0980011-8CCC-4186-8496-9F33F1EB875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49" creationId="{852402DC-CCFE-47DF-9102-41C126A88720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0" creationId="{0B5CC16D-24DB-4239-AD0A-932827FBE8B0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1" creationId="{4C760117-47A0-4167-A77E-6725DCBF6DB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2" creationId="{3F59F2EB-E8E4-49C4-B9E2-B6E2B42BC50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3" creationId="{62ADD646-47D0-4386-A9BB-A714EB2C9D2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4" creationId="{4DF93CEF-FAB7-4246-8CD2-96DF8D3E241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5" creationId="{96EB328F-C6E4-4BA4-B645-2814ABBCEEF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6" creationId="{B0CECE20-D5E0-4B2C-B2F1-494C7770283A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7" creationId="{B0864CA8-9C14-4360-B89D-F5CBBBE949B9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58" creationId="{288E758D-B687-4330-B04F-82E74EFB1B72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0" creationId="{2955E9BF-729A-4F86-A7DE-C69F4224B25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1" creationId="{210EE00F-D960-4875-AB28-71759FF55F25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362" creationId="{766B1E77-737E-4BDD-AAF4-5F099DB44D67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3" creationId="{4C08B833-0CF0-495B-8724-17B123421DA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4" creationId="{48E4A335-2E6F-4D2A-9EA3-21C0EE5C6672}"/>
          </ac:spMkLst>
        </pc:spChg>
        <pc:spChg chg="mod">
          <ac:chgData name="Fatima Pillosu" userId="a6295d4dc9e22643" providerId="LiveId" clId="{0722BC45-0A43-40A6-8AB0-69C547F060B6}" dt="2021-07-12T22:12:08.966" v="534" actId="1035"/>
          <ac:spMkLst>
            <pc:docMk/>
            <pc:sldMk cId="1556184242" sldId="256"/>
            <ac:spMk id="366" creationId="{0B47306E-F3A7-4234-B122-8455B182C68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7" creationId="{45373C3D-7A27-4C8A-8121-EEDA9BDD4AA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68" creationId="{36E1A55D-C428-4882-9F66-DF84EF97296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0" creationId="{1E40E8E9-03FA-4352-85CD-BACB72A06AC5}"/>
          </ac:spMkLst>
        </pc:spChg>
        <pc:spChg chg="mod">
          <ac:chgData name="Fatima Pillosu" userId="a6295d4dc9e22643" providerId="LiveId" clId="{0722BC45-0A43-40A6-8AB0-69C547F060B6}" dt="2021-07-12T22:11:40.682" v="511" actId="1076"/>
          <ac:spMkLst>
            <pc:docMk/>
            <pc:sldMk cId="1556184242" sldId="256"/>
            <ac:spMk id="371" creationId="{BF8B2A08-D849-4969-AC6B-0A1D556B024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2" creationId="{DBC20061-6FCC-4AE4-BDC0-785E01ACCFF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3" creationId="{00F4CDF1-4F3D-4AC9-81B4-B4B6B676CBE0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375" creationId="{1376BC37-3355-4421-8DF7-16F909F51AE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8" creationId="{EA8741C5-A7DE-4D8E-AB13-15CA4F07D6C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79" creationId="{6E94447B-DE0B-4AF6-B15D-3AD8DBE820A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0" creationId="{E5F284DE-E8E1-48B5-BFF3-D9BE7B91BE0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1" creationId="{7CEA58D0-A7CD-4D38-B273-F38DCD14E41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3" creationId="{5E4DBE2C-AF12-47AC-BA3F-9B56EA74545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4" creationId="{392224C3-3F6A-4508-B3F1-585CCF62E1F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6" creationId="{EADDA20F-5536-4EA8-951C-4349B72D5A68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87" creationId="{7CD3582B-DB74-46CA-8DCF-F6F6ED315C7F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389" creationId="{B70A8724-E6A0-4C2B-B61E-FED19C39524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4" creationId="{9C39ADBC-AF24-4995-B845-AFEC769680F2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5" creationId="{E6B5CD5D-943D-4A21-9D5B-2733CB7B2AD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6" creationId="{C0A1EAE3-B743-4CA6-85BA-C8D9825813E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7" creationId="{57D540A5-8759-4A73-ACC9-9653C28239C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8" creationId="{79A4CFC4-E852-46EA-BC96-56C7C47097FB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399" creationId="{3C908037-005D-45D6-BD9D-DDE4480A02C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0" creationId="{BF908C9C-E14D-400A-8E53-ACE3A2E201F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1" creationId="{673254F6-8A92-4849-BFD8-60F34C00853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2" creationId="{0F96E71D-A448-4F8C-B606-2C7EAB2D927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4" creationId="{3E66794A-9C66-45FC-A882-C94153D7182F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5" creationId="{DAA12CBB-58B6-4074-8F45-4072562079F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6" creationId="{545E4E6F-9854-4162-AAB7-F911F26618B0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8" creationId="{AD656F40-95B9-4CCE-B312-33A1CE6CF929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09" creationId="{642E725B-D1EA-4141-BCFE-9931759C9C8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3" creationId="{EA82C7CD-FDFB-4D15-9619-40C934AF4F9A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4" creationId="{065DF4DC-738E-4C59-9180-CD8E40616C35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415" creationId="{3F93A714-984C-4648-84EC-0D537549F4C4}"/>
          </ac:spMkLst>
        </pc:spChg>
        <pc:spChg chg="mod">
          <ac:chgData name="Fatima Pillosu" userId="a6295d4dc9e22643" providerId="LiveId" clId="{0722BC45-0A43-40A6-8AB0-69C547F060B6}" dt="2021-07-12T22:15:21.613" v="542" actId="1582"/>
          <ac:spMkLst>
            <pc:docMk/>
            <pc:sldMk cId="1556184242" sldId="256"/>
            <ac:spMk id="416" creationId="{03BCD265-9545-4826-AFF5-BB63421EAF63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7" creationId="{A740B2EA-0D06-4483-93D2-75CE7AD86D3C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8" creationId="{9A389DBC-5221-43EA-9387-CEBC1FF877DE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19" creationId="{83606D61-A71C-49DE-A31F-82E21D4F3916}"/>
          </ac:spMkLst>
        </pc:spChg>
        <pc:spChg chg="mod">
          <ac:chgData name="Fatima Pillosu" userId="a6295d4dc9e22643" providerId="LiveId" clId="{0722BC45-0A43-40A6-8AB0-69C547F060B6}" dt="2021-07-12T22:10:57.962" v="508" actId="1076"/>
          <ac:spMkLst>
            <pc:docMk/>
            <pc:sldMk cId="1556184242" sldId="256"/>
            <ac:spMk id="420" creationId="{761884C5-0F3E-4EB1-A154-1D8CC4DE74EE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30" creationId="{1ACCE833-703B-4D07-A803-C92C7DA8FF64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31" creationId="{8AAC383A-8C33-4489-85C7-7E1F2B731C38}"/>
          </ac:spMkLst>
        </pc:spChg>
        <pc:spChg chg="mod">
          <ac:chgData name="Fatima Pillosu" userId="a6295d4dc9e22643" providerId="LiveId" clId="{0722BC45-0A43-40A6-8AB0-69C547F060B6}" dt="2021-07-12T22:07:37.247" v="448" actId="1076"/>
          <ac:spMkLst>
            <pc:docMk/>
            <pc:sldMk cId="1556184242" sldId="256"/>
            <ac:spMk id="444" creationId="{208C1AA6-A1EE-464B-B5A6-BA90E6CEE7BF}"/>
          </ac:spMkLst>
        </pc:spChg>
        <pc:spChg chg="mod">
          <ac:chgData name="Fatima Pillosu" userId="a6295d4dc9e22643" providerId="LiveId" clId="{0722BC45-0A43-40A6-8AB0-69C547F060B6}" dt="2021-07-12T22:10:37.115" v="507" actId="1076"/>
          <ac:spMkLst>
            <pc:docMk/>
            <pc:sldMk cId="1556184242" sldId="256"/>
            <ac:spMk id="447" creationId="{24A3973D-BDE4-4277-9386-F2AF0C14BFD1}"/>
          </ac:spMkLst>
        </pc:spChg>
        <pc:grpChg chg="mod">
          <ac:chgData name="Fatima Pillosu" userId="a6295d4dc9e22643" providerId="LiveId" clId="{0722BC45-0A43-40A6-8AB0-69C547F060B6}" dt="2021-07-12T22:07:37.247" v="448" actId="1076"/>
          <ac:grpSpMkLst>
            <pc:docMk/>
            <pc:sldMk cId="1556184242" sldId="256"/>
            <ac:grpSpMk id="48" creationId="{575C6F73-2167-4EA8-994F-C72975D9DF5E}"/>
          </ac:grpSpMkLst>
        </pc:grpChg>
        <pc:grpChg chg="mod">
          <ac:chgData name="Fatima Pillosu" userId="a6295d4dc9e22643" providerId="LiveId" clId="{0722BC45-0A43-40A6-8AB0-69C547F060B6}" dt="2021-07-12T22:00:03.756" v="200" actId="1076"/>
          <ac:grpSpMkLst>
            <pc:docMk/>
            <pc:sldMk cId="1556184242" sldId="256"/>
            <ac:grpSpMk id="208" creationId="{FB0BB253-3F8F-42FF-A0EB-3A9C0F436037}"/>
          </ac:grpSpMkLst>
        </pc:grpChg>
        <pc:picChg chg="mod">
          <ac:chgData name="Fatima Pillosu" userId="a6295d4dc9e22643" providerId="LiveId" clId="{0722BC45-0A43-40A6-8AB0-69C547F060B6}" dt="2021-07-12T22:10:57.962" v="508" actId="1076"/>
          <ac:picMkLst>
            <pc:docMk/>
            <pc:sldMk cId="1556184242" sldId="256"/>
            <ac:picMk id="205" creationId="{3EB312AB-5F4B-4B5A-A01C-289BFCD9BC49}"/>
          </ac:picMkLst>
        </pc:picChg>
        <pc:picChg chg="mod">
          <ac:chgData name="Fatima Pillosu" userId="a6295d4dc9e22643" providerId="LiveId" clId="{0722BC45-0A43-40A6-8AB0-69C547F060B6}" dt="2021-07-12T22:11:40.682" v="511" actId="1076"/>
          <ac:picMkLst>
            <pc:docMk/>
            <pc:sldMk cId="1556184242" sldId="256"/>
            <ac:picMk id="214" creationId="{E878DB3F-3435-4A10-9EFF-1B5E47CF8FE4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20" creationId="{C6548451-C351-41AC-AF24-8928FF5B5030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21" creationId="{EE7851D5-911C-4905-8954-908DDE21A48D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0" creationId="{4ECADC9F-2D6A-4C4C-AC40-9040DD1821FF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4" creationId="{D01FEC97-C295-4744-BF41-969EC571FFFA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45" creationId="{85C500EB-A299-49EF-8E51-38B610DFC53E}"/>
          </ac:picMkLst>
        </pc:picChg>
        <pc:picChg chg="mod">
          <ac:chgData name="Fatima Pillosu" userId="a6295d4dc9e22643" providerId="LiveId" clId="{0722BC45-0A43-40A6-8AB0-69C547F060B6}" dt="2021-07-12T22:10:37.115" v="507" actId="1076"/>
          <ac:picMkLst>
            <pc:docMk/>
            <pc:sldMk cId="1556184242" sldId="256"/>
            <ac:picMk id="359" creationId="{235B7CDE-7665-43CB-9279-C6080D77373D}"/>
          </ac:picMkLst>
        </pc:picChg>
        <pc:cxnChg chg="mod">
          <ac:chgData name="Fatima Pillosu" userId="a6295d4dc9e22643" providerId="LiveId" clId="{0722BC45-0A43-40A6-8AB0-69C547F060B6}" dt="2021-07-12T22:04:31.472" v="325" actId="1076"/>
          <ac:cxnSpMkLst>
            <pc:docMk/>
            <pc:sldMk cId="1556184242" sldId="256"/>
            <ac:cxnSpMk id="47" creationId="{C4961017-59A3-4092-BEF4-9DC871391D22}"/>
          </ac:cxnSpMkLst>
        </pc:cxnChg>
        <pc:cxnChg chg="mod">
          <ac:chgData name="Fatima Pillosu" userId="a6295d4dc9e22643" providerId="LiveId" clId="{0722BC45-0A43-40A6-8AB0-69C547F060B6}" dt="2021-07-12T22:15:13.753" v="540" actId="208"/>
          <ac:cxnSpMkLst>
            <pc:docMk/>
            <pc:sldMk cId="1556184242" sldId="256"/>
            <ac:cxnSpMk id="211" creationId="{8D6DAB1C-1F08-4F40-9B7A-4B1FAE6E1B9E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2" creationId="{34B031D1-A4DD-44DF-94F0-A8303B0531A7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5" creationId="{8C104D11-9F17-4F81-911D-EE632B8453FA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299" creationId="{A2254684-217C-496A-9676-7DA3B5850FB4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00" creationId="{FF439935-A570-4757-881A-62AE8E07A953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12" creationId="{9CCB0056-2C54-4264-94DA-9DF414FDD1CB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13" creationId="{ECE0261A-5035-4549-BA0A-F0E48B3D0AB2}"/>
          </ac:cxnSpMkLst>
        </pc:cxnChg>
        <pc:cxnChg chg="mod">
          <ac:chgData name="Fatima Pillosu" userId="a6295d4dc9e22643" providerId="LiveId" clId="{0722BC45-0A43-40A6-8AB0-69C547F060B6}" dt="2021-07-12T22:12:08.966" v="534" actId="1035"/>
          <ac:cxnSpMkLst>
            <pc:docMk/>
            <pc:sldMk cId="1556184242" sldId="256"/>
            <ac:cxnSpMk id="365" creationId="{503523DA-A511-471D-B6DF-7C2B7B67FA75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1" creationId="{4DC83DDA-68F2-4E8F-B386-FC65B108A5B3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2" creationId="{C43DFA75-0F1B-4F3B-B10B-B5385503A9AE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3" creationId="{E5410ACB-E2CC-49C8-B3C9-332C94D3663D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4" creationId="{A965AD38-2A93-4532-BBD8-CA5FDE9598B7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5" creationId="{E029E9BD-34AA-4644-BE8D-078AB516126B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6" creationId="{5D4DC34C-6464-4E71-866C-321B9208032A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7" creationId="{A6F1823E-F588-4F26-81D2-77122C372462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8" creationId="{2F44B406-2B81-42AC-8EC8-6E4C09B98963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29" creationId="{91ED1926-5B68-4F57-B52B-86F47F6A67D1}"/>
          </ac:cxnSpMkLst>
        </pc:cxnChg>
        <pc:cxnChg chg="mod">
          <ac:chgData name="Fatima Pillosu" userId="a6295d4dc9e22643" providerId="LiveId" clId="{0722BC45-0A43-40A6-8AB0-69C547F060B6}" dt="2021-07-12T22:15:21.613" v="542" actId="1582"/>
          <ac:cxnSpMkLst>
            <pc:docMk/>
            <pc:sldMk cId="1556184242" sldId="256"/>
            <ac:cxnSpMk id="433" creationId="{EF550824-874B-488C-877A-0FACA467821F}"/>
          </ac:cxnSpMkLst>
        </pc:cxnChg>
        <pc:cxnChg chg="mod">
          <ac:chgData name="Fatima Pillosu" userId="a6295d4dc9e22643" providerId="LiveId" clId="{0722BC45-0A43-40A6-8AB0-69C547F060B6}" dt="2021-07-12T22:04:28.189" v="324" actId="1076"/>
          <ac:cxnSpMkLst>
            <pc:docMk/>
            <pc:sldMk cId="1556184242" sldId="256"/>
            <ac:cxnSpMk id="440" creationId="{3D298AFA-D82A-4D17-B69D-038119DB3786}"/>
          </ac:cxnSpMkLst>
        </pc:cxnChg>
        <pc:cxnChg chg="mod">
          <ac:chgData name="Fatima Pillosu" userId="a6295d4dc9e22643" providerId="LiveId" clId="{0722BC45-0A43-40A6-8AB0-69C547F060B6}" dt="2021-07-12T22:08:38.345" v="456" actId="1076"/>
          <ac:cxnSpMkLst>
            <pc:docMk/>
            <pc:sldMk cId="1556184242" sldId="256"/>
            <ac:cxnSpMk id="445" creationId="{C328AFC0-40C6-4092-9832-C55AA2396A67}"/>
          </ac:cxnSpMkLst>
        </pc:cxnChg>
        <pc:cxnChg chg="mod">
          <ac:chgData name="Fatima Pillosu" userId="a6295d4dc9e22643" providerId="LiveId" clId="{0722BC45-0A43-40A6-8AB0-69C547F060B6}" dt="2021-07-12T22:08:38.345" v="456" actId="1076"/>
          <ac:cxnSpMkLst>
            <pc:docMk/>
            <pc:sldMk cId="1556184242" sldId="256"/>
            <ac:cxnSpMk id="446" creationId="{EFE20C8C-342C-4AFB-83DC-3DB3E6D73722}"/>
          </ac:cxnSpMkLst>
        </pc:cxnChg>
      </pc:sldChg>
    </pc:docChg>
  </pc:docChgLst>
  <pc:docChgLst>
    <pc:chgData name="Fatima Pillosu" userId="a6295d4dc9e22643" providerId="LiveId" clId="{FABB579A-43E5-4E53-9162-60C9276E92D2}"/>
    <pc:docChg chg="custSel modSld">
      <pc:chgData name="Fatima Pillosu" userId="a6295d4dc9e22643" providerId="LiveId" clId="{FABB579A-43E5-4E53-9162-60C9276E92D2}" dt="2021-04-16T11:15:12.622" v="166" actId="20577"/>
      <pc:docMkLst>
        <pc:docMk/>
      </pc:docMkLst>
      <pc:sldChg chg="addSp delSp modSp mod">
        <pc:chgData name="Fatima Pillosu" userId="a6295d4dc9e22643" providerId="LiveId" clId="{FABB579A-43E5-4E53-9162-60C9276E92D2}" dt="2021-04-16T11:15:12.622" v="166" actId="20577"/>
        <pc:sldMkLst>
          <pc:docMk/>
          <pc:sldMk cId="1556184242" sldId="256"/>
        </pc:sldMkLst>
        <pc:spChg chg="add 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183" creationId="{964C990C-A9BF-41C6-9B60-DB524A6AA11A}"/>
          </ac:spMkLst>
        </pc:spChg>
        <pc:spChg chg="add 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184" creationId="{74CEE04D-8065-4CB0-8ABC-301F0C9D786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185" creationId="{BA2EB1FC-BD23-48FE-A7E3-6DD5723BEFF5}"/>
          </ac:spMkLst>
        </pc:spChg>
        <pc:spChg chg="add mod">
          <ac:chgData name="Fatima Pillosu" userId="a6295d4dc9e22643" providerId="LiveId" clId="{FABB579A-43E5-4E53-9162-60C9276E92D2}" dt="2021-04-16T11:14:49.668" v="162" actId="1076"/>
          <ac:spMkLst>
            <pc:docMk/>
            <pc:sldMk cId="1556184242" sldId="256"/>
            <ac:spMk id="186" creationId="{B0812DAF-5CF8-4B82-B2A7-8A9D0A1B7679}"/>
          </ac:spMkLst>
        </pc:spChg>
        <pc:spChg chg="add mod">
          <ac:chgData name="Fatima Pillosu" userId="a6295d4dc9e22643" providerId="LiveId" clId="{FABB579A-43E5-4E53-9162-60C9276E92D2}" dt="2021-04-16T11:15:12.622" v="166" actId="20577"/>
          <ac:spMkLst>
            <pc:docMk/>
            <pc:sldMk cId="1556184242" sldId="256"/>
            <ac:spMk id="187" creationId="{6CA0A8D8-962F-460C-A7E2-A1C9E0CE4B5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0" creationId="{9BEF3526-671D-477F-ACBF-5E15D9ABB00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1" creationId="{5D4B3FA6-445A-4273-A454-D0B33C03CC5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2" creationId="{0CF77FDA-8E19-4D2F-8A50-302BA730E4C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5" creationId="{760E8409-DE92-4E7F-B482-9754B4D6663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68" creationId="{28DF173D-CEB2-454B-88AE-A1246037B46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0" creationId="{C5862C4F-2782-43AD-8537-2A0A5B6DC3B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2" creationId="{066B4BB6-2FF0-44D4-85B5-664C4BE81969}"/>
          </ac:spMkLst>
        </pc:spChg>
        <pc:spChg chg="mod">
          <ac:chgData name="Fatima Pillosu" userId="a6295d4dc9e22643" providerId="LiveId" clId="{FABB579A-43E5-4E53-9162-60C9276E92D2}" dt="2021-04-16T11:14:23.576" v="150" actId="1076"/>
          <ac:spMkLst>
            <pc:docMk/>
            <pc:sldMk cId="1556184242" sldId="256"/>
            <ac:spMk id="773" creationId="{C4F9E052-B2FA-4AF6-B04B-AD82EC02EAC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4" creationId="{7BA0335A-D281-4FD7-9B65-E7956DE701D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5" creationId="{A4F7C388-3A31-4B22-82F9-34878C90393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78" creationId="{D590E0D6-CD09-4178-90D8-E8323DD2B5E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1" creationId="{DC551666-0865-4827-A2CC-E79D6CE8F81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2" creationId="{D6B227A8-F5F6-47C8-8E53-03E600479F1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4" creationId="{1FCB5792-2625-40BB-AC7C-7103B081AC7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7" creationId="{81AF875E-75F5-4640-A59D-DBB26699433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8" creationId="{7C682A1C-1756-4BC3-B79F-2E62425F94D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89" creationId="{5FEEE708-1CA9-4917-BF7B-8865BDB2B54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0" creationId="{CC8F994E-E45A-4888-B8A2-9FE5950E3A7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1" creationId="{C3550AEF-EF1D-4A39-8CD2-E624B5D2A62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2" creationId="{DD50BE8C-FF69-4E1B-B0E9-AACAAB579EB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3" creationId="{408FE670-A960-4B46-8421-0324305C3D1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4" creationId="{EBEFBA53-EBEB-4051-8CE5-175F8A681C6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5" creationId="{10D1000E-91CF-4D7E-8FD0-FE91F663757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6" creationId="{B7664A43-228E-4D3E-B80E-FA7A5B8DA73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7" creationId="{285FFFE1-8B34-4BA4-B1F0-EB9C440BFEE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8" creationId="{53ECA282-2DDE-4B3F-A466-BED8324CD54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799" creationId="{B282FC1D-CABE-4B33-B037-802184DA756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0" creationId="{4F78F347-3774-4F6D-A7B9-C5F1CBDE5C3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1" creationId="{69B57573-1541-41EC-B84B-FCAEA3E2CA5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2" creationId="{BD28F0E4-FFB7-433B-8E3C-08917E6B7A2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3" creationId="{3E71D07F-6405-4A8B-8A90-10E030041D1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4" creationId="{5A69987B-36C8-4B76-A4E9-FACC0BC1637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5" creationId="{8E6FF147-577C-477B-B8AA-6AD61566CF3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6" creationId="{86C61AF4-AD97-4377-A9B6-84D33EE1AE6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7" creationId="{20BFD49C-65E0-4D1A-913C-F9357B4ED2E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8" creationId="{A37B3233-B125-41D8-9221-69308072049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09" creationId="{7766DB04-8DF3-4E00-95A4-D8DFA3903E2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0" creationId="{F5A86EB5-235A-4CBF-9A5F-63C7C669E46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1" creationId="{97027992-ABE2-40CA-A751-F6C2147323C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2" creationId="{0B389F65-B78E-4E45-A0E8-09C08E93340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3" creationId="{162DF0C2-00C7-4E89-855F-9E4CCE6654C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4" creationId="{C4316714-6240-40D0-8325-1F97A6912A8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5" creationId="{34204D49-1AD4-4EFD-8DFF-A77723818FC2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6" creationId="{7682B952-2712-444A-9C79-B47197FBB11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7" creationId="{A4181654-6FCD-47F6-BB6A-C935E7D71BF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8" creationId="{F2C2C49D-2B4C-47EE-9969-30856B5EDB0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19" creationId="{322C9533-FCE4-4C22-AA4E-A19AC9C510A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0" creationId="{DDB65198-769C-4EE3-81BC-46FCD0B1D6F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1" creationId="{628E8166-EFF3-4EF7-8191-486E8EB8D37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2" creationId="{226C06D6-0DB4-406E-A0ED-0B2C35917EB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3" creationId="{57D09632-1C8B-45FE-A52E-E527547F375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4" creationId="{BA79A62F-C446-405B-BAF1-19B7022BC82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5" creationId="{40700E34-31F8-4999-8F3C-109ADABBB09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7" creationId="{036C2D3E-6878-4AE4-AAB6-37B42A36C86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28" creationId="{37FCB9C5-47F1-42DA-88FB-240F6F26A3C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2" creationId="{C7598A48-9B26-42E4-9628-E769FE9A98A0}"/>
          </ac:spMkLst>
        </pc:spChg>
        <pc:spChg chg="mod">
          <ac:chgData name="Fatima Pillosu" userId="a6295d4dc9e22643" providerId="LiveId" clId="{FABB579A-43E5-4E53-9162-60C9276E92D2}" dt="2021-04-16T11:14:20.416" v="149" actId="1076"/>
          <ac:spMkLst>
            <pc:docMk/>
            <pc:sldMk cId="1556184242" sldId="256"/>
            <ac:spMk id="835" creationId="{BCEED33D-9AFC-4B68-BAD2-29C607B576F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7" creationId="{57254710-B05B-421B-A91D-9D18E490715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8" creationId="{71C1797A-45CA-4620-B707-8A9F9620068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39" creationId="{56566E09-119A-49BA-9D44-2BC84FC0BF97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0" creationId="{E5CB7753-8C48-40D6-99EF-E4EB513B7DC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1" creationId="{AFBCF053-577C-4133-A738-DE776293E83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2" creationId="{6FC42116-0ED2-4362-8C8F-F7FA73484B6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3" creationId="{F61DA5DD-75BD-4B79-89CF-62287448ECC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4" creationId="{0F58EFE4-92DF-4CA7-8613-6FD3183CC00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5" creationId="{C9E43866-2EAD-4962-B9AA-40F8AC93100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7" creationId="{C6FF7F9F-CD04-47F3-9F6A-BD62574B76F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49" creationId="{2F13892D-0BAC-46B5-95A8-9E6393842A04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0" creationId="{BECB9C97-7DA9-45BE-A3A5-50E1A566DFC1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2" creationId="{0D193606-88FA-4D6F-84B8-CF1F23778EB0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3" creationId="{6DB0DEB6-DCFB-42F4-B2C8-729F7EC3AB86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4" creationId="{A16AC276-F2CA-439F-98DE-CE2495DB7F8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5" creationId="{334EC078-1A26-43FF-B008-3E7D1F955165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6" creationId="{17144526-C8A7-4ED9-86AE-EAE2044C3528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7" creationId="{D6CDA911-9995-4FB5-8A5F-DF8A686F928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8" creationId="{7F2D94BD-BD6A-43AF-85CC-362D1763F45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59" creationId="{4BF7A392-E495-433E-B9B2-5DA81A6B09BB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0" creationId="{B21A13E8-9546-460A-9AD3-5EA7E00E6663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1" creationId="{BDEB01B9-F15C-4BE0-8762-86197981673C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2" creationId="{759C60E1-67B9-4354-A209-7C461AD49BDD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63" creationId="{EAE67EC3-BA19-47BA-B02C-4D633CF1353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4" creationId="{E2ACC493-E770-4700-BC93-686145DE5E4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5" creationId="{F8DCF2DF-3C7B-44EF-AF0F-55B9EB1DA36F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7" creationId="{9A8A7341-144F-4B29-B5E9-70386889230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68" creationId="{6A456055-3152-4606-AA37-0770D62B0EA4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0" creationId="{6CB96A11-5B3E-45B4-88E5-0FA0E748E944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1" creationId="{20C1870F-5978-4CF8-8D70-DD206127A043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2" creationId="{F4C16D91-CBCF-4639-B9AF-7604AF7E97D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76" creationId="{C47A8EBC-7A10-4C99-8782-2195FB92F18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7" creationId="{5D193FE4-CADF-40C4-BBB1-C77D9ADDAC4E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8" creationId="{8980ADA2-9E50-4B15-BB13-368100CB74FA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879" creationId="{E60D7319-49A0-4BBC-918B-E40588AF8B2E}"/>
          </ac:spMkLst>
        </pc:spChg>
        <pc:spChg chg="mod">
          <ac:chgData name="Fatima Pillosu" userId="a6295d4dc9e22643" providerId="LiveId" clId="{FABB579A-43E5-4E53-9162-60C9276E92D2}" dt="2021-04-16T11:12:46.398" v="144" actId="1036"/>
          <ac:spMkLst>
            <pc:docMk/>
            <pc:sldMk cId="1556184242" sldId="256"/>
            <ac:spMk id="880" creationId="{E643CA91-06BD-4A29-9C77-31C89B0136FF}"/>
          </ac:spMkLst>
        </pc:spChg>
        <pc:spChg chg="mod">
          <ac:chgData name="Fatima Pillosu" userId="a6295d4dc9e22643" providerId="LiveId" clId="{FABB579A-43E5-4E53-9162-60C9276E92D2}" dt="2021-04-16T11:12:46.398" v="144" actId="1036"/>
          <ac:spMkLst>
            <pc:docMk/>
            <pc:sldMk cId="1556184242" sldId="256"/>
            <ac:spMk id="881" creationId="{95FD2756-0257-4FF9-85E9-9BD3774E6C2C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2" creationId="{57461A36-8E08-4573-A084-52703A4D6691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3" creationId="{2ECA9D68-33C2-4B42-87C3-04504D5BA8AE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4" creationId="{A112F0C3-26ED-4933-8D7C-672A96D4DAF6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5" creationId="{FE7F8329-064A-4D85-9448-24C7F93909DC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6" creationId="{6E82D255-3B54-47AC-BF39-D974BE3A3413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89" creationId="{11045C97-297D-41BC-B97B-A57B65408348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0" creationId="{3CA0D282-68FB-46C9-8E68-A3AC6B40877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1" creationId="{E9593ACE-4AB4-4E0E-9B19-9CB102DF94DA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2" creationId="{F6DC2C32-1E4B-4CB2-90ED-AF748AB97389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3" creationId="{744C618D-0B86-47D0-953D-8A779030CD1D}"/>
          </ac:spMkLst>
        </pc:spChg>
        <pc:spChg chg="mod">
          <ac:chgData name="Fatima Pillosu" userId="a6295d4dc9e22643" providerId="LiveId" clId="{FABB579A-43E5-4E53-9162-60C9276E92D2}" dt="2021-04-16T11:12:36.233" v="130" actId="1036"/>
          <ac:spMkLst>
            <pc:docMk/>
            <pc:sldMk cId="1556184242" sldId="256"/>
            <ac:spMk id="894" creationId="{B5606483-9CBD-4F31-A346-43681F4A960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7" creationId="{5A0CFCB2-3A51-40D3-8CB6-715DE67401F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8" creationId="{9C955D9A-A078-4C75-891A-822392A8F2C6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899" creationId="{90BB9601-6509-42E4-9DAF-D10FC9B9377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0" creationId="{929510F8-9BDB-4B9A-AF13-D075F5890DC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1" creationId="{0148D7B1-E3B0-4CAB-BCEB-EA2340405CE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2" creationId="{236CB474-7895-425E-899F-43E6AC4DE26B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3" creationId="{A1C5F1B3-7DE4-4D0F-AAA7-6C8BABAF2E8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4" creationId="{2E2273B6-F2E0-4147-AB8D-C5BB644E944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5" creationId="{816A3AB0-9BE4-4605-8A53-C2C64362BC5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6" creationId="{92B25EFC-1C38-4F65-9619-8E2E3E30A99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7" creationId="{99CE0E00-0EBD-4324-9789-A86309D79009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8" creationId="{730A4535-12B6-45E0-AC99-4CA4D2C802E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09" creationId="{A9FFFD43-9621-47BC-BCD4-1A9510ADB53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0" creationId="{9C494FDB-509B-449D-9AC9-68A0F9502948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1" creationId="{B87EE561-0585-46F9-8160-4884C50B0F9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2" creationId="{29CEBECC-0522-4B53-A1D7-E2FD74189E99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3" creationId="{CD62B45A-687E-49EB-B66F-E0B8E8DCCE8D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14" creationId="{68BB2CC2-AD93-4DF3-B115-BA5EA707CD82}"/>
          </ac:spMkLst>
        </pc:spChg>
        <pc:spChg chg="mod">
          <ac:chgData name="Fatima Pillosu" userId="a6295d4dc9e22643" providerId="LiveId" clId="{FABB579A-43E5-4E53-9162-60C9276E92D2}" dt="2021-04-16T11:12:26.758" v="122" actId="1036"/>
          <ac:spMkLst>
            <pc:docMk/>
            <pc:sldMk cId="1556184242" sldId="256"/>
            <ac:spMk id="916" creationId="{CD14F2C2-4956-486D-83A0-3DB47E7B149F}"/>
          </ac:spMkLst>
        </pc:spChg>
        <pc:spChg chg="mod">
          <ac:chgData name="Fatima Pillosu" userId="a6295d4dc9e22643" providerId="LiveId" clId="{FABB579A-43E5-4E53-9162-60C9276E92D2}" dt="2021-04-16T11:12:04.728" v="114" actId="1036"/>
          <ac:spMkLst>
            <pc:docMk/>
            <pc:sldMk cId="1556184242" sldId="256"/>
            <ac:spMk id="917" creationId="{EA3EE0BA-0AF1-4FE9-AE0F-2CD17EBBD609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918" creationId="{A03F89B4-3166-491A-9ACB-137BA1E18C0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1" creationId="{0D490158-9A8E-40BF-B77F-6B32FB06938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2" creationId="{516FED4E-679C-47F4-9009-86164DA03F1A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3" creationId="{76CA0347-E4F6-4BB2-BE0F-E37D694D7F6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4" creationId="{27ACB5FA-9F6F-40E2-B0D2-8F2DC6A5573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5" creationId="{2C73D598-A550-487B-B255-E8394984217E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6" creationId="{DA305D5C-D31C-410E-B2B0-666A453B1257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7" creationId="{5B0B53ED-FEA3-4541-B499-5D8A81E6C8D5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8" creationId="{25F5178A-9053-4C35-9342-5FF5C9ACD56A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29" creationId="{C032BB7F-0600-4762-AB8D-E2DCFB9AA5E4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0" creationId="{F5D379BE-B9E1-4A38-9C12-A46E4D980A5E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1" creationId="{2A63298E-BE51-49AB-BCA7-4CCCD09184F2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2" creationId="{718C44FB-C079-4FE9-BE04-E2E797C4FDA3}"/>
          </ac:spMkLst>
        </pc:spChg>
        <pc:spChg chg="mod">
          <ac:chgData name="Fatima Pillosu" userId="a6295d4dc9e22643" providerId="LiveId" clId="{FABB579A-43E5-4E53-9162-60C9276E92D2}" dt="2021-04-16T11:12:11.576" v="118" actId="1036"/>
          <ac:spMkLst>
            <pc:docMk/>
            <pc:sldMk cId="1556184242" sldId="256"/>
            <ac:spMk id="933" creationId="{0B8F1A30-3DFC-41CF-B91D-32D8D6DBB431}"/>
          </ac:spMkLst>
        </pc:spChg>
        <pc:spChg chg="mod">
          <ac:chgData name="Fatima Pillosu" userId="a6295d4dc9e22643" providerId="LiveId" clId="{FABB579A-43E5-4E53-9162-60C9276E92D2}" dt="2021-04-16T11:11:21.841" v="100" actId="14100"/>
          <ac:spMkLst>
            <pc:docMk/>
            <pc:sldMk cId="1556184242" sldId="256"/>
            <ac:spMk id="935" creationId="{EC6F1B50-4242-4327-931B-67FF807960D1}"/>
          </ac:spMkLst>
        </pc:spChg>
        <pc:spChg chg="mod">
          <ac:chgData name="Fatima Pillosu" userId="a6295d4dc9e22643" providerId="LiveId" clId="{FABB579A-43E5-4E53-9162-60C9276E92D2}" dt="2021-04-16T11:12:26.758" v="122" actId="1036"/>
          <ac:spMkLst>
            <pc:docMk/>
            <pc:sldMk cId="1556184242" sldId="256"/>
            <ac:spMk id="937" creationId="{8E99A493-A846-4B69-AA82-CD63B0448947}"/>
          </ac:spMkLst>
        </pc:spChg>
        <pc:spChg chg="mod">
          <ac:chgData name="Fatima Pillosu" userId="a6295d4dc9e22643" providerId="LiveId" clId="{FABB579A-43E5-4E53-9162-60C9276E92D2}" dt="2021-04-16T11:12:04.728" v="114" actId="1036"/>
          <ac:spMkLst>
            <pc:docMk/>
            <pc:sldMk cId="1556184242" sldId="256"/>
            <ac:spMk id="938" creationId="{0F51A570-FD70-4D14-8DD7-525F5B97FE8F}"/>
          </ac:spMkLst>
        </pc:spChg>
        <pc:spChg chg="mod">
          <ac:chgData name="Fatima Pillosu" userId="a6295d4dc9e22643" providerId="LiveId" clId="{FABB579A-43E5-4E53-9162-60C9276E92D2}" dt="2021-04-16T11:11:07.629" v="99" actId="1038"/>
          <ac:spMkLst>
            <pc:docMk/>
            <pc:sldMk cId="1556184242" sldId="256"/>
            <ac:spMk id="939" creationId="{51DA9CFE-35E5-47E6-97BC-5FF057611288}"/>
          </ac:spMkLst>
        </pc:s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76" creationId="{071E5B53-EB60-4281-B1C5-7E77FDA9FC50}"/>
          </ac:grpSpMkLst>
        </pc:gr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80" creationId="{59FBD601-64DB-4DD8-9F1A-EB5AEC5B275C}"/>
          </ac:grpSpMkLst>
        </pc:grpChg>
        <pc:grpChg chg="mod">
          <ac:chgData name="Fatima Pillosu" userId="a6295d4dc9e22643" providerId="LiveId" clId="{FABB579A-43E5-4E53-9162-60C9276E92D2}" dt="2021-04-16T11:11:07.629" v="99" actId="1038"/>
          <ac:grpSpMkLst>
            <pc:docMk/>
            <pc:sldMk cId="1556184242" sldId="256"/>
            <ac:grpSpMk id="785" creationId="{BC993BAD-CF67-4EFA-B4DF-5EFF41EB5183}"/>
          </ac:grpSpMkLst>
        </pc:grp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777" creationId="{4644681C-5654-40F8-A6C8-23154D18C26E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786" creationId="{5B7C5B40-48F3-432E-835C-4F6B7AE04293}"/>
          </ac:picMkLst>
        </pc:picChg>
        <pc:picChg chg="del mod">
          <ac:chgData name="Fatima Pillosu" userId="a6295d4dc9e22643" providerId="LiveId" clId="{FABB579A-43E5-4E53-9162-60C9276E92D2}" dt="2021-04-16T11:14:05.560" v="145" actId="478"/>
          <ac:picMkLst>
            <pc:docMk/>
            <pc:sldMk cId="1556184242" sldId="256"/>
            <ac:picMk id="826" creationId="{4EF4521F-E61A-43C8-8B6B-2DDA3C82A004}"/>
          </ac:picMkLst>
        </pc:picChg>
        <pc:picChg chg="del mod">
          <ac:chgData name="Fatima Pillosu" userId="a6295d4dc9e22643" providerId="LiveId" clId="{FABB579A-43E5-4E53-9162-60C9276E92D2}" dt="2021-04-16T11:14:12.033" v="147" actId="478"/>
          <ac:picMkLst>
            <pc:docMk/>
            <pc:sldMk cId="1556184242" sldId="256"/>
            <ac:picMk id="836" creationId="{E0B4BE58-5746-406C-BA1C-9F7977C83900}"/>
          </ac:picMkLst>
        </pc:picChg>
        <pc:picChg chg="mod">
          <ac:chgData name="Fatima Pillosu" userId="a6295d4dc9e22643" providerId="LiveId" clId="{FABB579A-43E5-4E53-9162-60C9276E92D2}" dt="2021-04-16T11:12:04.728" v="114" actId="1036"/>
          <ac:picMkLst>
            <pc:docMk/>
            <pc:sldMk cId="1556184242" sldId="256"/>
            <ac:picMk id="895" creationId="{7DF34C78-20ED-4274-B39E-308C418C69BE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896" creationId="{DDCC7201-1015-4D74-B8B2-7F66158DE2E8}"/>
          </ac:picMkLst>
        </pc:picChg>
        <pc:picChg chg="mod">
          <ac:chgData name="Fatima Pillosu" userId="a6295d4dc9e22643" providerId="LiveId" clId="{FABB579A-43E5-4E53-9162-60C9276E92D2}" dt="2021-04-16T11:12:11.576" v="118" actId="1036"/>
          <ac:picMkLst>
            <pc:docMk/>
            <pc:sldMk cId="1556184242" sldId="256"/>
            <ac:picMk id="915" creationId="{8CCE709C-444B-4753-AE93-02187C74D677}"/>
          </ac:picMkLst>
        </pc:picChg>
        <pc:picChg chg="mod">
          <ac:chgData name="Fatima Pillosu" userId="a6295d4dc9e22643" providerId="LiveId" clId="{FABB579A-43E5-4E53-9162-60C9276E92D2}" dt="2021-04-16T11:11:07.629" v="99" actId="1038"/>
          <ac:picMkLst>
            <pc:docMk/>
            <pc:sldMk cId="1556184242" sldId="256"/>
            <ac:picMk id="919" creationId="{99D3526D-E460-4E11-B8D2-DC544AC412B3}"/>
          </ac:picMkLst>
        </pc:picChg>
        <pc:picChg chg="mod">
          <ac:chgData name="Fatima Pillosu" userId="a6295d4dc9e22643" providerId="LiveId" clId="{FABB579A-43E5-4E53-9162-60C9276E92D2}" dt="2021-04-16T11:12:04.728" v="114" actId="1036"/>
          <ac:picMkLst>
            <pc:docMk/>
            <pc:sldMk cId="1556184242" sldId="256"/>
            <ac:picMk id="920" creationId="{48F51C90-21DC-45E6-9851-73417EFA66B5}"/>
          </ac:picMkLst>
        </pc:picChg>
        <pc:picChg chg="mod">
          <ac:chgData name="Fatima Pillosu" userId="a6295d4dc9e22643" providerId="LiveId" clId="{FABB579A-43E5-4E53-9162-60C9276E92D2}" dt="2021-04-16T11:12:11.576" v="118" actId="1036"/>
          <ac:picMkLst>
            <pc:docMk/>
            <pc:sldMk cId="1556184242" sldId="256"/>
            <ac:picMk id="934" creationId="{548672FC-FBB2-434A-B765-C60D62A09403}"/>
          </ac:picMkLst>
        </pc:pic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3" creationId="{EAEE9F8C-4BE1-4EF9-BE37-92D1DEA4224F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4" creationId="{4731EDB0-B16B-49FE-8C85-C51445FF0219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6" creationId="{1749BA83-A211-4006-B868-1EE1093542AB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7" creationId="{500CAB69-B5C3-4D32-A7D7-BA19DCA12892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69" creationId="{458AA0EF-93FA-44C1-95F6-CE939DEDC78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71" creationId="{94541057-DA6E-484D-A820-6D07EEE7FD6F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79" creationId="{92D878C3-373F-4B75-9B0C-C0CF5F110788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783" creationId="{5F1B283B-9D39-4E69-9DE7-09F76CC9A86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29" creationId="{AB0CE550-4D3C-452C-B6BB-D025DF76B5B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0" creationId="{91A1C82B-4F70-442F-B1E1-3B94C8F6A925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1" creationId="{331F527A-EF35-4C96-9FB0-C818BB219D31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3" creationId="{3D25698E-B6AC-41E3-9826-857416523177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34" creationId="{839B2395-5E14-4B48-A80F-BB1B98EDA66B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46" creationId="{F1D4EE69-A896-4B45-A233-4202F3121958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48" creationId="{B1D8EFB4-2214-491D-848C-1B35B0C80943}"/>
          </ac:cxnSpMkLst>
        </pc:cxnChg>
        <pc:cxnChg chg="mod">
          <ac:chgData name="Fatima Pillosu" userId="a6295d4dc9e22643" providerId="LiveId" clId="{FABB579A-43E5-4E53-9162-60C9276E92D2}" dt="2021-04-16T11:11:07.629" v="99" actId="1038"/>
          <ac:cxnSpMkLst>
            <pc:docMk/>
            <pc:sldMk cId="1556184242" sldId="256"/>
            <ac:cxnSpMk id="851" creationId="{CD88CE1D-371F-40D0-887B-418FB8AA0C5F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66" creationId="{8729F64C-6041-4385-B339-2B670A5B9C99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69" creationId="{B58E2E62-9D50-459B-A609-922A7E23F56C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3" creationId="{FFC33C81-BF7D-410D-B82C-C472F4861412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4" creationId="{BA0ABCD3-B5F7-410E-8B78-7EABC8CBB0C4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75" creationId="{CC31880B-260D-4A98-AF9B-64E0AB016F70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87" creationId="{F1A04006-2CC1-439A-B76C-5943E0E69365}"/>
          </ac:cxnSpMkLst>
        </pc:cxnChg>
        <pc:cxnChg chg="mod">
          <ac:chgData name="Fatima Pillosu" userId="a6295d4dc9e22643" providerId="LiveId" clId="{FABB579A-43E5-4E53-9162-60C9276E92D2}" dt="2021-04-16T11:12:36.233" v="130" actId="1036"/>
          <ac:cxnSpMkLst>
            <pc:docMk/>
            <pc:sldMk cId="1556184242" sldId="256"/>
            <ac:cxnSpMk id="888" creationId="{39B6FB62-ED3A-4DD0-9847-3B3B9C48D426}"/>
          </ac:cxnSpMkLst>
        </pc:cxnChg>
        <pc:cxnChg chg="mod">
          <ac:chgData name="Fatima Pillosu" userId="a6295d4dc9e22643" providerId="LiveId" clId="{FABB579A-43E5-4E53-9162-60C9276E92D2}" dt="2021-04-16T11:11:56.818" v="108" actId="208"/>
          <ac:cxnSpMkLst>
            <pc:docMk/>
            <pc:sldMk cId="1556184242" sldId="256"/>
            <ac:cxnSpMk id="936" creationId="{CBCC1FC0-0C8E-4F0E-AB35-082B86CB74B4}"/>
          </ac:cxnSpMkLst>
        </pc:cxnChg>
      </pc:sldChg>
    </pc:docChg>
  </pc:docChgLst>
  <pc:docChgLst>
    <pc:chgData name="Fatima Pillosu" userId="a6295d4dc9e22643" providerId="LiveId" clId="{BF4D6480-94C7-4D31-A852-C808A49439DD}"/>
    <pc:docChg chg="undo custSel addSld delSld modSld">
      <pc:chgData name="Fatima Pillosu" userId="a6295d4dc9e22643" providerId="LiveId" clId="{BF4D6480-94C7-4D31-A852-C808A49439DD}" dt="2020-12-03T16:11:40.301" v="2917" actId="1036"/>
      <pc:docMkLst>
        <pc:docMk/>
      </pc:docMkLst>
      <pc:sldChg chg="addSp delSp modSp">
        <pc:chgData name="Fatima Pillosu" userId="a6295d4dc9e22643" providerId="LiveId" clId="{BF4D6480-94C7-4D31-A852-C808A49439DD}" dt="2020-12-03T16:11:40.301" v="2917" actId="1036"/>
        <pc:sldMkLst>
          <pc:docMk/>
          <pc:sldMk cId="1556184242" sldId="256"/>
        </pc:sldMkLst>
        <pc:spChg chg="add mod">
          <ac:chgData name="Fatima Pillosu" userId="a6295d4dc9e22643" providerId="LiveId" clId="{BF4D6480-94C7-4D31-A852-C808A49439DD}" dt="2020-12-03T15:56:38.136" v="2779" actId="20577"/>
          <ac:spMkLst>
            <pc:docMk/>
            <pc:sldMk cId="1556184242" sldId="256"/>
            <ac:spMk id="185" creationId="{BA2EB1FC-BD23-48FE-A7E3-6DD5723BEFF5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4" creationId="{6CD4550A-4B54-4269-BA59-CE4423B967DB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5" creationId="{654F04A0-0E4D-41BC-99CD-8B6A1AA6DB62}"/>
          </ac:spMkLst>
        </pc:spChg>
        <pc:spChg chg="add del mod">
          <ac:chgData name="Fatima Pillosu" userId="a6295d4dc9e22643" providerId="LiveId" clId="{BF4D6480-94C7-4D31-A852-C808A49439DD}" dt="2020-12-03T12:22:31.723" v="682" actId="478"/>
          <ac:spMkLst>
            <pc:docMk/>
            <pc:sldMk cId="1556184242" sldId="256"/>
            <ac:spMk id="217" creationId="{4E450EED-FFA1-4494-AC18-A4BE08F02D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0" creationId="{3B38F65D-69FC-4454-952D-FF69D0CD6574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1" creationId="{C069D717-2E3E-4AFA-B74D-0576EC53405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2" creationId="{65574755-B105-4411-96FD-935C5F861BA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5" creationId="{79A8648B-2F6A-4305-9F03-AE00356E030F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8" creationId="{900D4ADF-ABCB-406B-B0DB-1C644364F9D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0" creationId="{930DE73F-A757-466C-A7DC-A308437BAEE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2" creationId="{3080492C-50B3-4689-B9FD-B9E4F9DB9FB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3" creationId="{12C64A59-C16D-4486-8002-65ADE09031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4" creationId="{FE4327EF-82D0-47FD-A1C6-62145F3F838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5" creationId="{42640C55-1D83-43F7-8A4F-E940147A10E7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4" creationId="{6D4B61FB-7E17-4470-A139-C839F1D18735}"/>
          </ac:spMkLst>
        </pc:spChg>
        <pc:spChg chg="del mod or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5" creationId="{247DF5F4-4BD2-4536-A653-96DF231CB8A0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8" creationId="{085AB9E4-74B6-4BD2-87F8-474F29823CF4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0" creationId="{2C530201-2866-42EC-AD7B-C81B5CC856D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4" creationId="{EBC6DF34-06EB-43BD-BF2F-64759FF1878C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9" creationId="{CAAD77A4-C975-458D-B8E9-12EE5C3611F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2" creationId="{D634D590-B708-4ACC-8E79-1089E4F66C82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5" creationId="{C64BEA0F-2F9B-46A1-A58F-5D0EC71017E3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6" creationId="{53AB867F-22E9-4B3D-B443-851A9E287442}"/>
          </ac:spMkLst>
        </pc:spChg>
        <pc:spChg chg="del mod">
          <ac:chgData name="Fatima Pillosu" userId="a6295d4dc9e22643" providerId="LiveId" clId="{BF4D6480-94C7-4D31-A852-C808A49439DD}" dt="2020-12-03T12:12:12.659" v="493" actId="478"/>
          <ac:spMkLst>
            <pc:docMk/>
            <pc:sldMk cId="1556184242" sldId="256"/>
            <ac:spMk id="287" creationId="{3779B178-3CAF-4403-B37C-5D79A9ECBCD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8" creationId="{D66BA7B8-0F4D-4CD0-8E04-705422837BEF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9" creationId="{9495319C-D8A6-431D-91BA-61A96B90E83E}"/>
          </ac:spMkLst>
        </pc:spChg>
        <pc:spChg chg="mod">
          <ac:chgData name="Fatima Pillosu" userId="a6295d4dc9e22643" providerId="LiveId" clId="{BF4D6480-94C7-4D31-A852-C808A49439DD}" dt="2020-12-03T12:18:04.174" v="562" actId="1076"/>
          <ac:spMkLst>
            <pc:docMk/>
            <pc:sldMk cId="1556184242" sldId="256"/>
            <ac:spMk id="291" creationId="{2F485DE0-248C-4837-83C3-7549E295140A}"/>
          </ac:spMkLst>
        </pc:spChg>
        <pc:spChg chg="del mod or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94" creationId="{CFED3AF1-8C1F-4CBE-9AFE-016D3A37675D}"/>
          </ac:spMkLst>
        </pc:spChg>
        <pc:spChg chg="del mod">
          <ac:chgData name="Fatima Pillosu" userId="a6295d4dc9e22643" providerId="LiveId" clId="{BF4D6480-94C7-4D31-A852-C808A49439DD}" dt="2020-12-03T12:14:24.995" v="506" actId="478"/>
          <ac:spMkLst>
            <pc:docMk/>
            <pc:sldMk cId="1556184242" sldId="256"/>
            <ac:spMk id="295" creationId="{52819AFB-8A98-469E-8581-665F8309A2AB}"/>
          </ac:spMkLst>
        </pc:spChg>
        <pc:spChg chg="mod">
          <ac:chgData name="Fatima Pillosu" userId="a6295d4dc9e22643" providerId="LiveId" clId="{BF4D6480-94C7-4D31-A852-C808A49439DD}" dt="2020-12-03T12:04:22.509" v="414" actId="14100"/>
          <ac:spMkLst>
            <pc:docMk/>
            <pc:sldMk cId="1556184242" sldId="256"/>
            <ac:spMk id="297" creationId="{A0137885-16B0-4229-A74A-24C20E299276}"/>
          </ac:spMkLst>
        </pc:spChg>
        <pc:spChg chg="mod">
          <ac:chgData name="Fatima Pillosu" userId="a6295d4dc9e22643" providerId="LiveId" clId="{BF4D6480-94C7-4D31-A852-C808A49439DD}" dt="2020-12-03T12:04:29.571" v="416" actId="14100"/>
          <ac:spMkLst>
            <pc:docMk/>
            <pc:sldMk cId="1556184242" sldId="256"/>
            <ac:spMk id="298" creationId="{C28D8EF6-1E48-40A1-B44C-9C5306E33730}"/>
          </ac:spMkLst>
        </pc:spChg>
        <pc:spChg chg="mod">
          <ac:chgData name="Fatima Pillosu" userId="a6295d4dc9e22643" providerId="LiveId" clId="{BF4D6480-94C7-4D31-A852-C808A49439DD}" dt="2020-12-03T11:55:07.049" v="370" actId="255"/>
          <ac:spMkLst>
            <pc:docMk/>
            <pc:sldMk cId="1556184242" sldId="256"/>
            <ac:spMk id="300" creationId="{10A9D37B-5E8B-4F91-A940-AB118C8E716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3" creationId="{B0D0EE5B-F9F6-4793-815C-785C58D1F89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4" creationId="{36A55874-0D0D-4749-9E8E-3D28890F6F3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5" creationId="{2911911E-1B54-4342-ABB9-541814933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6" creationId="{F27F222B-E0B4-45D1-B694-8236E7CFB10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7" creationId="{A6A8A3E6-6A82-45FE-938C-33B85791C2A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8" creationId="{C6F5B18C-62E2-4A2F-A272-12328AC2253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9" creationId="{C4F9659F-CEF3-4D74-9ABC-4EDCF2349B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0" creationId="{38FB7C78-7825-4E18-B8B8-E7531005CD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1" creationId="{BA8E35E8-6DB1-4EED-B515-E49FF2A0EBE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2" creationId="{DE5FCCEE-D2DD-4A49-A548-0CB85FDE544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3" creationId="{541562D9-1FF4-429E-A765-6E1F7021C0F5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4" creationId="{AF53163D-F18C-48EC-8D1B-43C11EB528A9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5" creationId="{ED5C270D-9184-4AE6-9B55-1627BE4A49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6" creationId="{160B3024-805F-4C61-9798-C8756BF47F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7" creationId="{39E583A5-5500-4C53-83EF-760C4C64072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8" creationId="{013027AD-111D-4C07-BE73-8F73C79D143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9" creationId="{55EA5DF2-4C8D-4DCD-B4F1-5C1213DBAE48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0" creationId="{51CE513B-F160-474B-A5C8-6192A34B976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1" creationId="{02672B2C-8AE6-4FBF-BC16-0BDA2F262E0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2" creationId="{B03D890B-A3C8-475E-92D4-CE57D03352D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3" creationId="{52E19FAA-88A7-46B4-8E0B-F81BDDDC2EBF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4" creationId="{BE5AC55E-1818-473F-95A9-CBA92F9E20EB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5" creationId="{B54CB133-E2CF-406B-A8A9-19CA06CB31E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6" creationId="{A423BC70-246A-4487-AFA6-9E4DB66087C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7" creationId="{0FB17ECB-364E-40AA-8E30-2585469407C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8" creationId="{18DE0BFB-134B-431D-80B8-52E5B82A17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9" creationId="{444979FA-9E8B-4E4E-AD54-1BB6376BF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0" creationId="{CE79A6C3-F979-4179-9CA8-616A7B4D4A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1" creationId="{4C977E51-6ECB-44C6-B6BB-C2DF6872211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2" creationId="{837B3902-8C4A-4515-A770-F53B54A9081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3" creationId="{B8601F38-0A7D-4690-8D43-7F70A6EF83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4" creationId="{5EB82750-7ED2-4EC7-B1A8-1E20D7264C8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5" creationId="{4312D3BD-2B8F-4E6B-ACFD-EC6F25580B3A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6" creationId="{5B01DC57-9B25-4986-94D0-91E42C75035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7" creationId="{29013F2F-19A1-4766-82CE-8960B12EB87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8" creationId="{1A56A990-8C86-4EC9-89F5-446C528A201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9" creationId="{09EEB37D-0B81-4113-AB5C-76EA5516A82D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0" creationId="{6E73D7E0-FD59-41A1-8570-602AFEAB606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1" creationId="{FC0B7E3F-1CB6-4D65-ABDF-9AFC745494F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5" creationId="{12BAB134-B936-4D65-84F8-FC92AD9878E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6" creationId="{4ABDBB57-9326-4869-AF96-CC98B8744EC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7" creationId="{0D148ECE-49C0-4618-902E-2A1CAE52ED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8" creationId="{B30350E1-C4A5-4BD3-90D1-4EF1823FB5C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9" creationId="{95D94303-D654-4593-869D-219DA4EDC35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0" creationId="{29C4C565-5C1D-4DC3-B2F5-D0BA0CF24B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1" creationId="{B0606134-0B0A-44A5-B88D-3A247A991E4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2" creationId="{38A60D49-1AE9-4E90-B6AC-5C792C3D514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3" creationId="{1972E635-7A19-42C8-AE98-6BD01DE7AE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4" creationId="{0759080A-757D-42A6-9362-3E7F2B6415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5" creationId="{09EA9227-F666-40BC-BF51-3A2AE638241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6" creationId="{70388CF6-1C1F-497A-8BE2-5B49C4CA6BD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7" creationId="{8F66D639-F447-44C0-BEA7-14570A484BC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9" creationId="{F5807A76-E642-49E2-8FDC-CB308337D40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0" creationId="{62197F8C-04C0-47E2-BB6D-60D6914C00F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2" creationId="{BE48ED51-3C88-4DA8-92CB-364976E5C7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3" creationId="{CE0E75C0-0D58-4CE6-BBD0-90D86BFE68F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5" creationId="{61B3006C-A204-4D84-987A-6DEA69C7730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6" creationId="{B2BBB950-5CBB-4FE3-B5D9-A036F14F9CD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8" creationId="{EF234890-E148-4483-8BCA-A7A455918E6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9" creationId="{83B25A7C-3765-41B2-B0C1-9CEAA2EB331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0" creationId="{B9E796BF-2BB0-4278-AB2F-AB1A9CF8D4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1" creationId="{6A4A2AC6-0551-4958-A863-49F14F19E8A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2" creationId="{8D8767B9-963D-4EE6-AF1D-A8C951C84E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3" creationId="{03A048C2-CB4A-435C-8EA7-F2ACC7B5502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4" creationId="{AE938C4D-8D4B-4D5E-9574-63426DEA40D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5" creationId="{6D30985A-D465-4B7C-A308-E623983116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6" creationId="{8AB794DB-1E48-4B0C-B93F-6318C145291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7" creationId="{EA5937EA-3B59-4F2A-B0EC-0B23053498E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8" creationId="{93AB8774-17B8-4E47-975B-E334BAE76A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1" creationId="{9426431C-7470-4627-8BB6-32197DDBE32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4" creationId="{0DCCCDA8-B627-460F-8043-E3D101432FD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5" creationId="{D2C760D9-2D4D-4E6D-A306-5E1044E72B6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6" creationId="{A5273E9D-EA53-4097-BDD2-7FE597AA48C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7" creationId="{DBF3D5D8-6D83-4904-AA47-B4BD15064AE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8" creationId="{32E0B92D-E10C-48D0-BB7E-C07F2CDB004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9" creationId="{E38CAB45-0E4C-4C9B-A54F-D87E7369F11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1" creationId="{23492FFA-E4CF-4C3D-8CE0-DB9E82AFA23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2" creationId="{BB564C2A-3B05-4584-AA49-DAA07BDAA1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4" creationId="{1EDEE673-1F01-46E4-BBF3-7DACDB218EE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5" creationId="{65574E36-0EE3-4FF7-BD4E-E626FC0D4E6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6" creationId="{D9771D76-7E4E-4A89-ABDF-3E58F4CB9AB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9" creationId="{3C0DBD05-CCE4-410B-A564-2BD86818CC7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3" creationId="{81C21807-FEE4-4B2A-BF1C-10B91F333E0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4" creationId="{731355E9-7F24-4F18-B7BF-0BE677B8798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5" creationId="{ABE978C9-6C6D-4034-A44B-F511B84C4A2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6" creationId="{8EB0C459-F689-4DCA-9510-401F6B3937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7" creationId="{40773393-07F5-4352-9DB1-162BEA13FF3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8" creationId="{53F0FC63-87B6-4D62-A02C-14ABC09B424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9" creationId="{2D9668FC-E347-4C74-8AD0-C1401A20A0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0" creationId="{B0BDF842-6448-4D7B-8EE4-90D0245789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1" creationId="{47B8CD76-18F8-4621-8CAD-6AF22AFF3A08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414" creationId="{B4872E02-2A24-4036-B8BB-F04904B431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5" creationId="{641093EC-EF91-407F-8D10-832BC591CD4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6" creationId="{B26918BF-48E3-4D11-8BF9-C5FF556EF31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4" creationId="{57ACD8EF-A1FA-4501-B1B6-8224F27F492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5" creationId="{D18DC5B3-EFAF-4627-BC96-4691528FA8E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7" creationId="{01EA2C06-FB01-4F44-8F47-D2D8A7861DC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8" creationId="{E5804B40-A263-4683-AFA9-13B2A3951CC3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2" creationId="{A842CF14-FEEB-4A16-A597-8E343DC4F08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5" creationId="{9D2D18D1-42FC-43DD-B4D6-AE075C76728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6" creationId="{5956751F-6980-4083-87DA-A9F8C7A841EE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8" creationId="{E0D3D817-D874-492D-BB27-E0341427452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9" creationId="{27C54DCA-A879-419E-869F-DE9FD2861E21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0" creationId="{90F3ED9F-C1B8-40E9-9286-3E619B029AD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3" creationId="{ABDB4EA5-38F1-46F7-BF9E-137EDD003AD5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6" creationId="{E5C9AA18-BABE-4A62-8CB7-536CD8AACD7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8" creationId="{50F82A63-8D81-46E4-820C-DF585134C5E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0" creationId="{EAC9A54F-BD93-4AD0-8C77-1E33B69B048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1" creationId="{5931A5BB-F188-4E7F-9DA5-C10D51B3393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2" creationId="{752334A2-EFCC-4072-BC84-CFE37E5D8F9A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3" creationId="{4A923F66-4A9F-410E-BECE-9BD08F38234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2" creationId="{79F8A724-D8C6-456F-9933-4BA342A508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3" creationId="{E15393FC-E7DB-45AD-9B8A-D9BE0A6AA3B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5" creationId="{CB4A0439-AEF9-4C7C-B156-90695995756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6" creationId="{361906AE-4CFE-4E21-8837-A4A4089DF064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0" creationId="{3E86CF75-8321-4C36-9747-1774AC5EFD1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3" creationId="{CC8CE2A5-34E6-4655-9F6D-4C907FCC53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4" creationId="{997E68A2-CBEF-4F27-BC02-F0415F1C7C4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6" creationId="{3D5A6A7E-32F8-4EB4-A959-7A2B10C14C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7" creationId="{DE08F8B7-9597-4DB3-A095-096F98F876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8" creationId="{20261BC0-1E4B-46BC-B868-DBE8BAFF4E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1" creationId="{28BA7012-2169-4B4E-B54E-5950755F9B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4" creationId="{A4680531-B9DB-4A71-9104-8ECDA6DDCCF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6" creationId="{F2B4C969-1053-4A80-AF1F-41542976B1D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8" creationId="{ADEF042C-B3C1-4FBC-9202-5617E22CDEE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9" creationId="{F177E0C9-D35A-4C91-A4A4-983D34CFFB4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0" creationId="{446253B1-432B-42D6-AD9E-B66D3E737B5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1" creationId="{1E0E8547-2175-4768-A62D-21507F1EC3E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0" creationId="{D24D0D2D-E90C-4F2E-B05D-6DA86A5D421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1" creationId="{9A75339E-04B7-439E-B01B-EA3F75B5B3A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3" creationId="{3C23AFF5-A644-48F5-9C98-575907421D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4" creationId="{0FA1B07D-CFFC-4858-9C90-B5B322A07A0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8" creationId="{09D63AB8-FF18-4CDC-A053-F10550438A5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1" creationId="{07ABC385-4FF3-44F1-A7CD-11F4F2BA739E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2" creationId="{23941832-64F7-457E-9377-768C1214B58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4" creationId="{CF98FD0F-84D7-45BD-A4D8-CF3BEFF79C23}"/>
          </ac:spMkLst>
        </pc:spChg>
        <pc:spChg chg="add del mod">
          <ac:chgData name="Fatima Pillosu" userId="a6295d4dc9e22643" providerId="LiveId" clId="{BF4D6480-94C7-4D31-A852-C808A49439DD}" dt="2020-12-03T12:34:57.531" v="826" actId="478"/>
          <ac:spMkLst>
            <pc:docMk/>
            <pc:sldMk cId="1556184242" sldId="256"/>
            <ac:spMk id="605" creationId="{1521FCEA-019E-4E2E-963F-6DFF629EBD81}"/>
          </ac:spMkLst>
        </pc:spChg>
        <pc:spChg chg="add del mod">
          <ac:chgData name="Fatima Pillosu" userId="a6295d4dc9e22643" providerId="LiveId" clId="{BF4D6480-94C7-4D31-A852-C808A49439DD}" dt="2020-12-03T12:35:25.441" v="832" actId="478"/>
          <ac:spMkLst>
            <pc:docMk/>
            <pc:sldMk cId="1556184242" sldId="256"/>
            <ac:spMk id="606" creationId="{2B355762-B7DD-4E60-9A0F-18A55AE47FBC}"/>
          </ac:spMkLst>
        </pc:spChg>
        <pc:spChg chg="add del mod">
          <ac:chgData name="Fatima Pillosu" userId="a6295d4dc9e22643" providerId="LiveId" clId="{BF4D6480-94C7-4D31-A852-C808A49439DD}" dt="2020-12-03T13:35:56.748" v="1052" actId="478"/>
          <ac:spMkLst>
            <pc:docMk/>
            <pc:sldMk cId="1556184242" sldId="256"/>
            <ac:spMk id="607" creationId="{1EC237F4-14C3-4677-973C-EF2811C74A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8" creationId="{2D0DBF6E-20A5-4B30-AC40-89E2EC820C8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9" creationId="{F7E36A24-2C34-4AFA-8571-BF218CCC34C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0" creationId="{5412BCAD-19CF-4D1D-8103-308F8A0633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1" creationId="{FEAAA7F8-1D56-45AE-A032-447D2DDCBB8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2" creationId="{1B1702A2-9DAE-411A-870A-60763B3B715B}"/>
          </ac:spMkLst>
        </pc:spChg>
        <pc:spChg chg="add del mod">
          <ac:chgData name="Fatima Pillosu" userId="a6295d4dc9e22643" providerId="LiveId" clId="{BF4D6480-94C7-4D31-A852-C808A49439DD}" dt="2020-12-03T13:25:43.749" v="862" actId="478"/>
          <ac:spMkLst>
            <pc:docMk/>
            <pc:sldMk cId="1556184242" sldId="256"/>
            <ac:spMk id="613" creationId="{D831514D-712E-4364-9C5B-9D165F09309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4" creationId="{ED0F45DF-A3F9-45CC-92D4-A5E34AF413F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5" creationId="{C2493504-C6D4-464D-92C0-838D5E9C2A2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6" creationId="{F5051858-8900-4645-995B-4DCE36F59CA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8" creationId="{F7EB0247-3A1D-462B-8A6A-D36DA6058472}"/>
          </ac:spMkLst>
        </pc:spChg>
        <pc:spChg chg="add del mod">
          <ac:chgData name="Fatima Pillosu" userId="a6295d4dc9e22643" providerId="LiveId" clId="{BF4D6480-94C7-4D31-A852-C808A49439DD}" dt="2020-12-03T12:34:30.657" v="823" actId="478"/>
          <ac:spMkLst>
            <pc:docMk/>
            <pc:sldMk cId="1556184242" sldId="256"/>
            <ac:spMk id="619" creationId="{9A89DDF8-B2E7-41E9-B8F3-33A6660FC2C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1" creationId="{1D6A897A-AB01-40FA-A16C-C790F93AD84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2" creationId="{C2813272-7F58-4784-9D39-B066A4799150}"/>
          </ac:spMkLst>
        </pc:spChg>
        <pc:spChg chg="add del mod">
          <ac:chgData name="Fatima Pillosu" userId="a6295d4dc9e22643" providerId="LiveId" clId="{BF4D6480-94C7-4D31-A852-C808A49439DD}" dt="2020-12-03T12:35:23.538" v="831" actId="478"/>
          <ac:spMkLst>
            <pc:docMk/>
            <pc:sldMk cId="1556184242" sldId="256"/>
            <ac:spMk id="624" creationId="{4BFE0FA4-3D2B-461E-8826-173DE9873B1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5" creationId="{A979843D-72B1-4C41-AE0F-51FC8F9CD64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7" creationId="{2D14C07F-DB70-4BFF-A5A8-6A7AEEA0038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8" creationId="{E565F091-CDEF-4DEE-8086-A63BAC31F0B7}"/>
          </ac:spMkLst>
        </pc:spChg>
        <pc:spChg chg="add del mod">
          <ac:chgData name="Fatima Pillosu" userId="a6295d4dc9e22643" providerId="LiveId" clId="{BF4D6480-94C7-4D31-A852-C808A49439DD}" dt="2020-12-03T13:34:08.884" v="1019" actId="478"/>
          <ac:spMkLst>
            <pc:docMk/>
            <pc:sldMk cId="1556184242" sldId="256"/>
            <ac:spMk id="629" creationId="{A37D60A1-7FEE-4382-97C0-79518B5311CF}"/>
          </ac:spMkLst>
        </pc:spChg>
        <pc:spChg chg="add del mod">
          <ac:chgData name="Fatima Pillosu" userId="a6295d4dc9e22643" providerId="LiveId" clId="{BF4D6480-94C7-4D31-A852-C808A49439DD}" dt="2020-12-03T13:34:07.262" v="1018" actId="478"/>
          <ac:spMkLst>
            <pc:docMk/>
            <pc:sldMk cId="1556184242" sldId="256"/>
            <ac:spMk id="630" creationId="{3D9681DA-89D1-4AD8-8D25-CD5E1600DF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1" creationId="{B2575BBA-8E00-4547-9B04-4886F49EA3E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2" creationId="{A8B704B6-8DA4-4192-A85C-1BF91EB439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3" creationId="{30869C58-F1E2-487A-8DF8-635C644B04BD}"/>
          </ac:spMkLst>
        </pc:spChg>
        <pc:spChg chg="add del mod">
          <ac:chgData name="Fatima Pillosu" userId="a6295d4dc9e22643" providerId="LiveId" clId="{BF4D6480-94C7-4D31-A852-C808A49439DD}" dt="2020-12-03T12:33:17.992" v="813" actId="478"/>
          <ac:spMkLst>
            <pc:docMk/>
            <pc:sldMk cId="1556184242" sldId="256"/>
            <ac:spMk id="634" creationId="{CCD01760-B68D-40DF-94F8-823B42116C15}"/>
          </ac:spMkLst>
        </pc:spChg>
        <pc:spChg chg="add del mod">
          <ac:chgData name="Fatima Pillosu" userId="a6295d4dc9e22643" providerId="LiveId" clId="{BF4D6480-94C7-4D31-A852-C808A49439DD}" dt="2020-12-03T12:33:19.729" v="814" actId="478"/>
          <ac:spMkLst>
            <pc:docMk/>
            <pc:sldMk cId="1556184242" sldId="256"/>
            <ac:spMk id="635" creationId="{DE1B0851-5876-4712-A2B1-A52CC6C0769C}"/>
          </ac:spMkLst>
        </pc:spChg>
        <pc:spChg chg="add del mod">
          <ac:chgData name="Fatima Pillosu" userId="a6295d4dc9e22643" providerId="LiveId" clId="{BF4D6480-94C7-4D31-A852-C808A49439DD}" dt="2020-12-03T12:35:22.560" v="830" actId="478"/>
          <ac:spMkLst>
            <pc:docMk/>
            <pc:sldMk cId="1556184242" sldId="256"/>
            <ac:spMk id="636" creationId="{E29395D1-B3B1-4D8A-A5E3-AD1C54CF590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7" creationId="{EEB80021-CC00-475F-927C-E0263534900D}"/>
          </ac:spMkLst>
        </pc:spChg>
        <pc:spChg chg="add del mod">
          <ac:chgData name="Fatima Pillosu" userId="a6295d4dc9e22643" providerId="LiveId" clId="{BF4D6480-94C7-4D31-A852-C808A49439DD}" dt="2020-12-03T13:35:17.326" v="1032" actId="478"/>
          <ac:spMkLst>
            <pc:docMk/>
            <pc:sldMk cId="1556184242" sldId="256"/>
            <ac:spMk id="638" creationId="{93BBA3C5-2A5A-4BC8-93A8-BBB085784EA3}"/>
          </ac:spMkLst>
        </pc:spChg>
        <pc:spChg chg="add del mod">
          <ac:chgData name="Fatima Pillosu" userId="a6295d4dc9e22643" providerId="LiveId" clId="{BF4D6480-94C7-4D31-A852-C808A49439DD}" dt="2020-12-03T13:35:54.885" v="1051" actId="478"/>
          <ac:spMkLst>
            <pc:docMk/>
            <pc:sldMk cId="1556184242" sldId="256"/>
            <ac:spMk id="639" creationId="{636C6F6B-839B-4992-A0E2-FA985A4B885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40" creationId="{F223D8C8-AC0F-4E62-9F69-FCCCFB59227C}"/>
          </ac:spMkLst>
        </pc:spChg>
        <pc:spChg chg="add del mod">
          <ac:chgData name="Fatima Pillosu" userId="a6295d4dc9e22643" providerId="LiveId" clId="{BF4D6480-94C7-4D31-A852-C808A49439DD}" dt="2020-12-03T13:35:32.196" v="1043" actId="478"/>
          <ac:spMkLst>
            <pc:docMk/>
            <pc:sldMk cId="1556184242" sldId="256"/>
            <ac:spMk id="642" creationId="{F9FA9124-1B82-4301-B655-E43DB4452180}"/>
          </ac:spMkLst>
        </pc:spChg>
        <pc:spChg chg="add del mod">
          <ac:chgData name="Fatima Pillosu" userId="a6295d4dc9e22643" providerId="LiveId" clId="{BF4D6480-94C7-4D31-A852-C808A49439DD}" dt="2020-12-03T13:35:53.043" v="1050" actId="478"/>
          <ac:spMkLst>
            <pc:docMk/>
            <pc:sldMk cId="1556184242" sldId="256"/>
            <ac:spMk id="643" creationId="{5C70AD0F-1FCA-40F4-A584-F0C9B59CF0C1}"/>
          </ac:spMkLst>
        </pc:spChg>
        <pc:spChg chg="add del mod">
          <ac:chgData name="Fatima Pillosu" userId="a6295d4dc9e22643" providerId="LiveId" clId="{BF4D6480-94C7-4D31-A852-C808A49439DD}" dt="2020-12-03T13:35:31.214" v="1042" actId="478"/>
          <ac:spMkLst>
            <pc:docMk/>
            <pc:sldMk cId="1556184242" sldId="256"/>
            <ac:spMk id="645" creationId="{C65315FB-1815-4264-BC12-893BBDFD4F21}"/>
          </ac:spMkLst>
        </pc:spChg>
        <pc:spChg chg="add del mod">
          <ac:chgData name="Fatima Pillosu" userId="a6295d4dc9e22643" providerId="LiveId" clId="{BF4D6480-94C7-4D31-A852-C808A49439DD}" dt="2020-12-03T13:35:23.756" v="1036" actId="478"/>
          <ac:spMkLst>
            <pc:docMk/>
            <pc:sldMk cId="1556184242" sldId="256"/>
            <ac:spMk id="646" creationId="{6C6B542D-9F3B-4DAB-900A-17856BE934BE}"/>
          </ac:spMkLst>
        </pc:spChg>
        <pc:spChg chg="add del mod">
          <ac:chgData name="Fatima Pillosu" userId="a6295d4dc9e22643" providerId="LiveId" clId="{BF4D6480-94C7-4D31-A852-C808A49439DD}" dt="2020-12-03T13:35:25.684" v="1037" actId="478"/>
          <ac:spMkLst>
            <pc:docMk/>
            <pc:sldMk cId="1556184242" sldId="256"/>
            <ac:spMk id="647" creationId="{2A6A2858-A147-4A12-A7E5-D3F3D46A49E0}"/>
          </ac:spMkLst>
        </pc:spChg>
        <pc:spChg chg="add del mod">
          <ac:chgData name="Fatima Pillosu" userId="a6295d4dc9e22643" providerId="LiveId" clId="{BF4D6480-94C7-4D31-A852-C808A49439DD}" dt="2020-12-03T13:35:33.450" v="1044" actId="478"/>
          <ac:spMkLst>
            <pc:docMk/>
            <pc:sldMk cId="1556184242" sldId="256"/>
            <ac:spMk id="650" creationId="{F7A5D17E-2A77-43BA-AB14-D1ED560921B9}"/>
          </ac:spMkLst>
        </pc:spChg>
        <pc:spChg chg="add del mod">
          <ac:chgData name="Fatima Pillosu" userId="a6295d4dc9e22643" providerId="LiveId" clId="{BF4D6480-94C7-4D31-A852-C808A49439DD}" dt="2020-12-03T13:35:36.482" v="1047" actId="478"/>
          <ac:spMkLst>
            <pc:docMk/>
            <pc:sldMk cId="1556184242" sldId="256"/>
            <ac:spMk id="654" creationId="{F640C36C-1FF4-4982-A445-1961AA6022AE}"/>
          </ac:spMkLst>
        </pc:spChg>
        <pc:spChg chg="add del mod">
          <ac:chgData name="Fatima Pillosu" userId="a6295d4dc9e22643" providerId="LiveId" clId="{BF4D6480-94C7-4D31-A852-C808A49439DD}" dt="2020-12-03T13:35:20.723" v="1034" actId="478"/>
          <ac:spMkLst>
            <pc:docMk/>
            <pc:sldMk cId="1556184242" sldId="256"/>
            <ac:spMk id="655" creationId="{42ACCBBC-6315-4788-9C71-4E7CAB19D600}"/>
          </ac:spMkLst>
        </pc:spChg>
        <pc:spChg chg="add del mod">
          <ac:chgData name="Fatima Pillosu" userId="a6295d4dc9e22643" providerId="LiveId" clId="{BF4D6480-94C7-4D31-A852-C808A49439DD}" dt="2020-12-03T13:35:34.372" v="1045" actId="478"/>
          <ac:spMkLst>
            <pc:docMk/>
            <pc:sldMk cId="1556184242" sldId="256"/>
            <ac:spMk id="656" creationId="{A2AF81DC-2176-4777-8E7B-E024006953F9}"/>
          </ac:spMkLst>
        </pc:spChg>
        <pc:spChg chg="add del mod">
          <ac:chgData name="Fatima Pillosu" userId="a6295d4dc9e22643" providerId="LiveId" clId="{BF4D6480-94C7-4D31-A852-C808A49439DD}" dt="2020-12-03T13:34:57.987" v="1028" actId="478"/>
          <ac:spMkLst>
            <pc:docMk/>
            <pc:sldMk cId="1556184242" sldId="256"/>
            <ac:spMk id="657" creationId="{29EB59F6-2420-4621-88A2-C277E09D9789}"/>
          </ac:spMkLst>
        </pc:spChg>
        <pc:spChg chg="add del mod">
          <ac:chgData name="Fatima Pillosu" userId="a6295d4dc9e22643" providerId="LiveId" clId="{BF4D6480-94C7-4D31-A852-C808A49439DD}" dt="2020-12-03T13:35:35.175" v="1046" actId="478"/>
          <ac:spMkLst>
            <pc:docMk/>
            <pc:sldMk cId="1556184242" sldId="256"/>
            <ac:spMk id="658" creationId="{69D96418-C868-41ED-8B76-F159427DC5CF}"/>
          </ac:spMkLst>
        </pc:spChg>
        <pc:spChg chg="add del mod">
          <ac:chgData name="Fatima Pillosu" userId="a6295d4dc9e22643" providerId="LiveId" clId="{BF4D6480-94C7-4D31-A852-C808A49439DD}" dt="2020-12-03T13:35:22.485" v="1035" actId="478"/>
          <ac:spMkLst>
            <pc:docMk/>
            <pc:sldMk cId="1556184242" sldId="256"/>
            <ac:spMk id="659" creationId="{91FB352E-CE63-4496-8C27-02BAB3C5AC9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0" creationId="{47191156-6795-493F-A968-18E636EE4C0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1" creationId="{0EB3B08F-E3D3-4B7C-8839-D4E8FF57ED0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2" creationId="{C6246C55-F007-4875-A2B2-6E879DE74FB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3" creationId="{6EBAF4EE-577D-4938-8977-A4E322938D41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4" creationId="{D3FB9776-6BE2-44B3-B8CD-3F3863856780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6" creationId="{9F47F7D2-128B-4AEF-AD8B-CD0F61C033A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7" creationId="{CCA75C6A-7C32-47AA-B4EF-450EE6607EF8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8" creationId="{B27ACCA3-2971-4119-9EFC-33284889122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9" creationId="{507E3C51-608D-4C25-AA8E-04A7F290D0D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0" creationId="{FC4AD7F4-08D5-4C94-99F5-094AFA337BEF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71" creationId="{12C6B838-0A47-4E7D-B370-C774089556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3" creationId="{6E454AC0-0733-4DC8-9957-6FF92BC21EC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4" creationId="{6D308B25-A991-4696-9182-55AB06A7BC9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6" creationId="{03ED089D-DFF0-47A7-B11A-26DDE196712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7" creationId="{6380F41F-5E0B-47B0-AAF9-6A2D8684F601}"/>
          </ac:spMkLst>
        </pc:spChg>
        <pc:spChg chg="add del mod">
          <ac:chgData name="Fatima Pillosu" userId="a6295d4dc9e22643" providerId="LiveId" clId="{BF4D6480-94C7-4D31-A852-C808A49439DD}" dt="2020-12-03T13:48:51.563" v="1354" actId="478"/>
          <ac:spMkLst>
            <pc:docMk/>
            <pc:sldMk cId="1556184242" sldId="256"/>
            <ac:spMk id="678" creationId="{F5980BCF-D1EA-41C8-98C8-9B93C14CDA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1" creationId="{6FFF4B5C-3C0F-45AD-BD5E-DB94C72ABC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5" creationId="{2634F7BD-B5F1-4D9D-BD56-A1A73D9AFCF0}"/>
          </ac:spMkLst>
        </pc:spChg>
        <pc:spChg chg="add del mod">
          <ac:chgData name="Fatima Pillosu" userId="a6295d4dc9e22643" providerId="LiveId" clId="{BF4D6480-94C7-4D31-A852-C808A49439DD}" dt="2020-12-03T13:44:29.979" v="1281" actId="478"/>
          <ac:spMkLst>
            <pc:docMk/>
            <pc:sldMk cId="1556184242" sldId="256"/>
            <ac:spMk id="686" creationId="{E4EACB0B-118F-4CB7-83F0-AEF5F9EC8363}"/>
          </ac:spMkLst>
        </pc:spChg>
        <pc:spChg chg="add del mod">
          <ac:chgData name="Fatima Pillosu" userId="a6295d4dc9e22643" providerId="LiveId" clId="{BF4D6480-94C7-4D31-A852-C808A49439DD}" dt="2020-12-03T14:02:51.975" v="1560" actId="478"/>
          <ac:spMkLst>
            <pc:docMk/>
            <pc:sldMk cId="1556184242" sldId="256"/>
            <ac:spMk id="687" creationId="{57FED7D8-0437-4575-A4C1-0AF41FE92A4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8" creationId="{71D27C06-20D7-4046-B638-C1B6F0506F9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89" creationId="{2E86E0F7-8DAC-44D4-B72F-39139909ED2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90" creationId="{F7AB9C19-4CC4-4100-AAD7-2EEDD03B03E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1" creationId="{37C15FFC-0292-432C-8A41-9CEB506BE8D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2" creationId="{DE00124F-9641-4833-B8B8-DDC12009812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3" creationId="{FE854129-02EE-4503-B9D5-F97CDA609D2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4" creationId="{D16863D0-A440-48EF-BFC9-6C56E5F827D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5" creationId="{E10B220F-1833-49F3-A754-86F072FC45D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6" creationId="{BBBA941A-4EA0-4C7C-9F60-A0B92D62A0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7" creationId="{36B7BE4D-A390-4D39-A53B-48AE8D08D4C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8" creationId="{42032506-57C8-4900-BCBE-E26E01C4AD3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9" creationId="{BA670607-2181-4E5A-B438-470F2AA2725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0" creationId="{D23264BA-4F59-4786-9ADA-9869139B4BA3}"/>
          </ac:spMkLst>
        </pc:spChg>
        <pc:spChg chg="add del mod">
          <ac:chgData name="Fatima Pillosu" userId="a6295d4dc9e22643" providerId="LiveId" clId="{BF4D6480-94C7-4D31-A852-C808A49439DD}" dt="2020-12-03T13:56:40.182" v="1499" actId="478"/>
          <ac:spMkLst>
            <pc:docMk/>
            <pc:sldMk cId="1556184242" sldId="256"/>
            <ac:spMk id="704" creationId="{F51B4FE2-12A5-4121-8537-C5B44EAE7AD3}"/>
          </ac:spMkLst>
        </pc:spChg>
        <pc:spChg chg="add del mod">
          <ac:chgData name="Fatima Pillosu" userId="a6295d4dc9e22643" providerId="LiveId" clId="{BF4D6480-94C7-4D31-A852-C808A49439DD}" dt="2020-12-03T13:56:24.324" v="1492" actId="478"/>
          <ac:spMkLst>
            <pc:docMk/>
            <pc:sldMk cId="1556184242" sldId="256"/>
            <ac:spMk id="706" creationId="{05291C61-6AF1-4010-B146-6CEFECB466F5}"/>
          </ac:spMkLst>
        </pc:spChg>
        <pc:spChg chg="add del mod">
          <ac:chgData name="Fatima Pillosu" userId="a6295d4dc9e22643" providerId="LiveId" clId="{BF4D6480-94C7-4D31-A852-C808A49439DD}" dt="2020-12-03T13:56:18.643" v="1486" actId="478"/>
          <ac:spMkLst>
            <pc:docMk/>
            <pc:sldMk cId="1556184242" sldId="256"/>
            <ac:spMk id="707" creationId="{710BE92A-FC89-41BE-A027-5AE8EF5A10BC}"/>
          </ac:spMkLst>
        </pc:spChg>
        <pc:spChg chg="add del mod">
          <ac:chgData name="Fatima Pillosu" userId="a6295d4dc9e22643" providerId="LiveId" clId="{BF4D6480-94C7-4D31-A852-C808A49439DD}" dt="2020-12-03T13:56:21.086" v="1489" actId="478"/>
          <ac:spMkLst>
            <pc:docMk/>
            <pc:sldMk cId="1556184242" sldId="256"/>
            <ac:spMk id="708" creationId="{4423FA5A-8911-448A-BF6D-BB49E03074A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9" creationId="{34204FAC-4442-4174-A23E-A79939FBD0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0" creationId="{F088C3C9-10F4-49A6-A8D0-FC918A422A2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1" creationId="{145590B9-B477-4535-94DA-4C3F51831F3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2" creationId="{8C5E9651-CE02-4CEF-9397-C794D488E9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3" creationId="{4BC37F17-C3FE-4E25-AC3F-1A1A72A4259A}"/>
          </ac:spMkLst>
        </pc:spChg>
        <pc:spChg chg="add del mod">
          <ac:chgData name="Fatima Pillosu" userId="a6295d4dc9e22643" providerId="LiveId" clId="{BF4D6480-94C7-4D31-A852-C808A49439DD}" dt="2020-12-03T13:56:25.901" v="1493" actId="478"/>
          <ac:spMkLst>
            <pc:docMk/>
            <pc:sldMk cId="1556184242" sldId="256"/>
            <ac:spMk id="716" creationId="{B6D76088-115E-4396-840D-133CD489D1FF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9" creationId="{7B60E400-A0B5-45F5-BF70-939A7165C30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0" creationId="{3115C861-426F-4072-9DB1-7C7206E3957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1" creationId="{52C1D760-5D3B-462C-9731-87AD498077D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2" creationId="{7A82E670-D9B4-48A2-A3BE-F851E2E8FE4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3" creationId="{D74D7377-DEDB-4861-A7EF-3033B523E8C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4" creationId="{847609B9-D30C-4D54-80EE-658D7C6837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5" creationId="{8429B627-CD2D-4A70-9293-61F5752A88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6" creationId="{45923F52-E722-4332-B3F1-DFD4F113A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7" creationId="{44A6B45D-02FF-4B9D-97F8-0E890484E3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8" creationId="{1A9C897A-5E8D-4435-87B7-2B18B525465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9" creationId="{2570B967-B045-468D-BBCF-C209CF0417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0" creationId="{64C715CF-3421-4D2D-8727-8EFBA403FE30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1" creationId="{00D9DA8B-DAE4-4E6C-B6AC-20BD9306C9B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2" creationId="{F204F6EF-804F-44D9-895F-A5259600A00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3" creationId="{1E9AB631-D0B8-486D-9BE4-CF42E58D1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4" creationId="{64A56AF9-D814-4704-8310-924DC9627D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5" creationId="{9BD6D94B-5145-4E12-84C6-102963E782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6" creationId="{8EA06144-AE63-4671-812F-2952D0CC467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7" creationId="{D9B9F46F-EC02-43AD-9EBF-B3DF8E5B668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8" creationId="{9F4CBF25-2869-4856-A66C-24AE5A241A5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9" creationId="{10B24AB1-AA9A-417E-902C-D4D2FE731137}"/>
          </ac:spMkLst>
        </pc:spChg>
        <pc:spChg chg="add del mod">
          <ac:chgData name="Fatima Pillosu" userId="a6295d4dc9e22643" providerId="LiveId" clId="{BF4D6480-94C7-4D31-A852-C808A49439DD}" dt="2020-12-03T15:01:34.702" v="2539" actId="478"/>
          <ac:spMkLst>
            <pc:docMk/>
            <pc:sldMk cId="1556184242" sldId="256"/>
            <ac:spMk id="742" creationId="{B4B91907-07A2-453B-86F7-3633890C75D6}"/>
          </ac:spMkLst>
        </pc:spChg>
        <pc:spChg chg="add del mod">
          <ac:chgData name="Fatima Pillosu" userId="a6295d4dc9e22643" providerId="LiveId" clId="{BF4D6480-94C7-4D31-A852-C808A49439DD}" dt="2020-12-03T15:01:35.774" v="2540" actId="478"/>
          <ac:spMkLst>
            <pc:docMk/>
            <pc:sldMk cId="1556184242" sldId="256"/>
            <ac:spMk id="743" creationId="{ACAAE7F2-1B48-4E91-B73D-E095BBF5AF0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4" creationId="{B1350B15-4FE8-436E-B334-157B7CBFAD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5" creationId="{F04FB276-ADBC-4186-8D67-3B2E3D2EA3E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6" creationId="{DD2CEA4E-2A5F-47A0-B8A1-CA8522C180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7" creationId="{AFC52E14-D8ED-44AD-BB94-70819F85BAC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8" creationId="{41F46546-EC1E-4B19-9FDD-B5BAAC42541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9" creationId="{24C45C2E-3322-4903-A9B0-A31B7AF1526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0" creationId="{42B78E92-F999-4E5A-8DB1-6189D5DD572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1" creationId="{37012CD4-0870-4F86-A4F9-5DD22A3771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2" creationId="{408DAF36-BECD-47F0-A7ED-931B3826B7F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3" creationId="{79B0C465-6FCE-4D84-8403-4F0AA944653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4" creationId="{4AA49A4C-76AC-4F27-A642-58CE01DABB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5" creationId="{ACD941A3-4F6B-4F91-AF13-F9B1D20A3D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6" creationId="{01B4992F-47EF-4173-ADF7-4499A001D3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7" creationId="{5D8E3D6D-9D0C-4A88-8A57-0A6863D3731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8" creationId="{3A40F10C-9BEF-4991-B155-2907BBCA8F1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9" creationId="{5AA4A751-6E40-4CF8-9B47-F5D682BE003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0" creationId="{9BEF3526-671D-477F-ACBF-5E15D9ABB0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1" creationId="{5D4B3FA6-445A-4273-A454-D0B33C03CC5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2" creationId="{0CF77FDA-8E19-4D2F-8A50-302BA730E4C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5" creationId="{760E8409-DE92-4E7F-B482-9754B4D6663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8" creationId="{28DF173D-CEB2-454B-88AE-A1246037B467}"/>
          </ac:spMkLst>
        </pc:spChg>
        <pc:spChg chg="add mod">
          <ac:chgData name="Fatima Pillosu" userId="a6295d4dc9e22643" providerId="LiveId" clId="{BF4D6480-94C7-4D31-A852-C808A49439DD}" dt="2020-12-03T16:00:15.256" v="2807" actId="20577"/>
          <ac:spMkLst>
            <pc:docMk/>
            <pc:sldMk cId="1556184242" sldId="256"/>
            <ac:spMk id="770" creationId="{C5862C4F-2782-43AD-8537-2A0A5B6DC3B9}"/>
          </ac:spMkLst>
        </pc:spChg>
        <pc:spChg chg="add mod">
          <ac:chgData name="Fatima Pillosu" userId="a6295d4dc9e22643" providerId="LiveId" clId="{BF4D6480-94C7-4D31-A852-C808A49439DD}" dt="2020-12-03T16:01:31.362" v="2849" actId="1076"/>
          <ac:spMkLst>
            <pc:docMk/>
            <pc:sldMk cId="1556184242" sldId="256"/>
            <ac:spMk id="772" creationId="{066B4BB6-2FF0-44D4-85B5-664C4BE8196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3" creationId="{C4F9E052-B2FA-4AF6-B04B-AD82EC02EAC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4" creationId="{7BA0335A-D281-4FD7-9B65-E7956DE701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5" creationId="{A4F7C388-3A31-4B22-82F9-34878C9039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4" creationId="{BA79A62F-C446-405B-BAF1-19B7022BC82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5" creationId="{40700E34-31F8-4999-8F3C-109ADABBB0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7" creationId="{036C2D3E-6878-4AE4-AAB6-37B42A36C864}"/>
          </ac:spMkLst>
        </pc:spChg>
        <pc:spChg chg="add mod">
          <ac:chgData name="Fatima Pillosu" userId="a6295d4dc9e22643" providerId="LiveId" clId="{BF4D6480-94C7-4D31-A852-C808A49439DD}" dt="2020-12-03T16:00:56.118" v="2831" actId="1076"/>
          <ac:spMkLst>
            <pc:docMk/>
            <pc:sldMk cId="1556184242" sldId="256"/>
            <ac:spMk id="828" creationId="{37FCB9C5-47F1-42DA-88FB-240F6F26A3C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2" creationId="{C7598A48-9B26-42E4-9628-E769FE9A98A0}"/>
          </ac:spMkLst>
        </pc:spChg>
        <pc:spChg chg="add mod">
          <ac:chgData name="Fatima Pillosu" userId="a6295d4dc9e22643" providerId="LiveId" clId="{BF4D6480-94C7-4D31-A852-C808A49439DD}" dt="2020-12-03T15:57:02.239" v="2788" actId="20577"/>
          <ac:spMkLst>
            <pc:docMk/>
            <pc:sldMk cId="1556184242" sldId="256"/>
            <ac:spMk id="835" creationId="{BCEED33D-9AFC-4B68-BAD2-29C607B576F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7" creationId="{57254710-B05B-421B-A91D-9D18E490715E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8" creationId="{71C1797A-45CA-4620-B707-8A9F9620068A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9" creationId="{56566E09-119A-49BA-9D44-2BC84FC0BF9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0" creationId="{E5CB7753-8C48-40D6-99EF-E4EB513B7D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1" creationId="{AFBCF053-577C-4133-A738-DE776293E83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2" creationId="{6FC42116-0ED2-4362-8C8F-F7FA73484B6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3" creationId="{F61DA5DD-75BD-4B79-89CF-62287448EC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4" creationId="{0F58EFE4-92DF-4CA7-8613-6FD3183CC0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5" creationId="{C9E43866-2EAD-4962-B9AA-40F8AC93100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7" creationId="{C6FF7F9F-CD04-47F3-9F6A-BD62574B76F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9" creationId="{2F13892D-0BAC-46B5-95A8-9E6393842A0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0" creationId="{BECB9C97-7DA9-45BE-A3A5-50E1A566DFC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2" creationId="{0D193606-88FA-4D6F-84B8-CF1F23778EB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3" creationId="{6DB0DEB6-DCFB-42F4-B2C8-729F7EC3AB8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4" creationId="{A16AC276-F2CA-439F-98DE-CE2495DB7F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5" creationId="{334EC078-1A26-43FF-B008-3E7D1F95516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6" creationId="{17144526-C8A7-4ED9-86AE-EAE2044C352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7" creationId="{D6CDA911-9995-4FB5-8A5F-DF8A686F928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8" creationId="{7F2D94BD-BD6A-43AF-85CC-362D1763F45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9" creationId="{4BF7A392-E495-433E-B9B2-5DA81A6B09BB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0" creationId="{B21A13E8-9546-460A-9AD3-5EA7E00E66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1" creationId="{BDEB01B9-F15C-4BE0-8762-86197981673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2" creationId="{759C60E1-67B9-4354-A209-7C461AD49BD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3" creationId="{EAE67EC3-BA19-47BA-B02C-4D633CF135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4" creationId="{E2ACC493-E770-4700-BC93-686145DE5E4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5" creationId="{F8DCF2DF-3C7B-44EF-AF0F-55B9EB1DA36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7" creationId="{9A8A7341-144F-4B29-B5E9-7038688923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8" creationId="{6A456055-3152-4606-AA37-0770D62B0EA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0" creationId="{6CB96A11-5B3E-45B4-88E5-0FA0E748E94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1" creationId="{20C1870F-5978-4CF8-8D70-DD206127A04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2" creationId="{F4C16D91-CBCF-4639-B9AF-7604AF7E97DA}"/>
          </ac:spMkLst>
        </pc:spChg>
        <pc:spChg chg="add mod">
          <ac:chgData name="Fatima Pillosu" userId="a6295d4dc9e22643" providerId="LiveId" clId="{BF4D6480-94C7-4D31-A852-C808A49439DD}" dt="2020-12-03T15:56:42.097" v="2782" actId="20577"/>
          <ac:spMkLst>
            <pc:docMk/>
            <pc:sldMk cId="1556184242" sldId="256"/>
            <ac:spMk id="876" creationId="{C47A8EBC-7A10-4C99-8782-2195FB92F18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7" creationId="{5D193FE4-CADF-40C4-BBB1-C77D9ADDAC4E}"/>
          </ac:spMkLst>
        </pc:spChg>
        <pc:spChg chg="add mod">
          <ac:chgData name="Fatima Pillosu" userId="a6295d4dc9e22643" providerId="LiveId" clId="{BF4D6480-94C7-4D31-A852-C808A49439DD}" dt="2020-12-03T16:11:25.888" v="2912" actId="1076"/>
          <ac:spMkLst>
            <pc:docMk/>
            <pc:sldMk cId="1556184242" sldId="256"/>
            <ac:spMk id="878" creationId="{8980ADA2-9E50-4B15-BB13-368100CB74FA}"/>
          </ac:spMkLst>
        </pc:spChg>
        <pc:spChg chg="add mod">
          <ac:chgData name="Fatima Pillosu" userId="a6295d4dc9e22643" providerId="LiveId" clId="{BF4D6480-94C7-4D31-A852-C808A49439DD}" dt="2020-12-03T16:11:05.341" v="2891" actId="14100"/>
          <ac:spMkLst>
            <pc:docMk/>
            <pc:sldMk cId="1556184242" sldId="256"/>
            <ac:spMk id="879" creationId="{E60D7319-49A0-4BBC-918B-E40588AF8B2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0" creationId="{E643CA91-06BD-4A29-9C77-31C89B0136FF}"/>
          </ac:spMkLst>
        </pc:spChg>
        <pc:spChg chg="add mod">
          <ac:chgData name="Fatima Pillosu" userId="a6295d4dc9e22643" providerId="LiveId" clId="{BF4D6480-94C7-4D31-A852-C808A49439DD}" dt="2020-12-03T15:52:55.575" v="2608" actId="20577"/>
          <ac:spMkLst>
            <pc:docMk/>
            <pc:sldMk cId="1556184242" sldId="256"/>
            <ac:spMk id="881" creationId="{95FD2756-0257-4FF9-85E9-9BD3774E6C2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2" creationId="{57461A36-8E08-4573-A084-52703A4D66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3" creationId="{2ECA9D68-33C2-4B42-87C3-04504D5BA8A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4" creationId="{A112F0C3-26ED-4933-8D7C-672A96D4DAF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5" creationId="{FE7F8329-064A-4D85-9448-24C7F93909D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6" creationId="{6E82D255-3B54-47AC-BF39-D974BE3A341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9" creationId="{11045C97-297D-41BC-B97B-A57B6540834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0" creationId="{3CA0D282-68FB-46C9-8E68-A3AC6B40877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1" creationId="{E9593ACE-4AB4-4E0E-9B19-9CB102DF94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2" creationId="{F6DC2C32-1E4B-4CB2-90ED-AF748AB9738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3" creationId="{744C618D-0B86-47D0-953D-8A779030CD1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4" creationId="{B5606483-9CBD-4F31-A346-43681F4A960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7" creationId="{5A0CFCB2-3A51-40D3-8CB6-715DE67401F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8" creationId="{9C955D9A-A078-4C75-891A-822392A8F2C6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9" creationId="{90BB9601-6509-42E4-9DAF-D10FC9B9377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0" creationId="{929510F8-9BDB-4B9A-AF13-D075F5890DC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1" creationId="{0148D7B1-E3B0-4CAB-BCEB-EA2340405CE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2" creationId="{236CB474-7895-425E-899F-43E6AC4DE26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3" creationId="{A1C5F1B3-7DE4-4D0F-AAA7-6C8BABAF2E8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4" creationId="{2E2273B6-F2E0-4147-AB8D-C5BB644E944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5" creationId="{816A3AB0-9BE4-4605-8A53-C2C64362BC5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6" creationId="{92B25EFC-1C38-4F65-9619-8E2E3E30A99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7" creationId="{99CE0E00-0EBD-4324-9789-A86309D7900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8" creationId="{730A4535-12B6-45E0-AC99-4CA4D2C802E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9" creationId="{A9FFFD43-9621-47BC-BCD4-1A9510ADB53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0" creationId="{9C494FDB-509B-449D-9AC9-68A0F9502948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1" creationId="{B87EE561-0585-46F9-8160-4884C50B0F9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2" creationId="{29CEBECC-0522-4B53-A1D7-E2FD74189E9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3" creationId="{CD62B45A-687E-49EB-B66F-E0B8E8DCCE8D}"/>
          </ac:spMkLst>
        </pc:spChg>
        <pc:spChg chg="add mod">
          <ac:chgData name="Fatima Pillosu" userId="a6295d4dc9e22643" providerId="LiveId" clId="{BF4D6480-94C7-4D31-A852-C808A49439DD}" dt="2020-12-03T15:04:12.064" v="2592" actId="1035"/>
          <ac:spMkLst>
            <pc:docMk/>
            <pc:sldMk cId="1556184242" sldId="256"/>
            <ac:spMk id="914" creationId="{68BB2CC2-AD93-4DF3-B115-BA5EA707CD8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6" creationId="{CD14F2C2-4956-486D-83A0-3DB47E7B149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7" creationId="{EA3EE0BA-0AF1-4FE9-AE0F-2CD17EBBD60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8" creationId="{A03F89B4-3166-491A-9ACB-137BA1E18C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1" creationId="{0D490158-9A8E-40BF-B77F-6B32FB06938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2" creationId="{516FED4E-679C-47F4-9009-86164DA03F1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3" creationId="{76CA0347-E4F6-4BB2-BE0F-E37D694D7F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4" creationId="{27ACB5FA-9F6F-40E2-B0D2-8F2DC6A5573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5" creationId="{2C73D598-A550-487B-B255-E8394984217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6" creationId="{DA305D5C-D31C-410E-B2B0-666A453B125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7" creationId="{5B0B53ED-FEA3-4541-B499-5D8A81E6C8D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8" creationId="{25F5178A-9053-4C35-9342-5FF5C9ACD56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9" creationId="{C032BB7F-0600-4762-AB8D-E2DCFB9AA5E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0" creationId="{F5D379BE-B9E1-4A38-9C12-A46E4D980A5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1" creationId="{2A63298E-BE51-49AB-BCA7-4CCCD09184F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2" creationId="{718C44FB-C079-4FE9-BE04-E2E797C4FDA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3" creationId="{0B8F1A30-3DFC-41CF-B91D-32D8D6DBB4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5" creationId="{EC6F1B50-4242-4327-931B-67FF807960D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7" creationId="{8E99A493-A846-4B69-AA82-CD63B044894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8" creationId="{0F51A570-FD70-4D14-8DD7-525F5B97FE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47" creationId="{A3AECD26-64AE-4070-9337-BA888344E5DB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36" creationId="{787A6763-80A7-454A-BF7B-0BAA933001F3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0" creationId="{063F8156-F59B-4FFA-97A7-78ECAFF21C18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5" creationId="{22D48D04-50B1-4CA1-97B4-BC8613174134}"/>
          </ac:grpSpMkLst>
        </pc:grpChg>
        <pc:grpChg chg="del mod">
          <ac:chgData name="Fatima Pillosu" userId="a6295d4dc9e22643" providerId="LiveId" clId="{BF4D6480-94C7-4D31-A852-C808A49439DD}" dt="2020-12-03T12:06:55.043" v="441" actId="165"/>
          <ac:grpSpMkLst>
            <pc:docMk/>
            <pc:sldMk cId="1556184242" sldId="256"/>
            <ac:grpSpMk id="266" creationId="{0C2414DC-5FEF-41B0-94FB-52A71FDB7392}"/>
          </ac:grpSpMkLst>
        </pc:grpChg>
        <pc:grpChg chg="del mod">
          <ac:chgData name="Fatima Pillosu" userId="a6295d4dc9e22643" providerId="LiveId" clId="{BF4D6480-94C7-4D31-A852-C808A49439DD}" dt="2020-12-03T10:54:29.818" v="12" actId="165"/>
          <ac:grpSpMkLst>
            <pc:docMk/>
            <pc:sldMk cId="1556184242" sldId="256"/>
            <ac:grpSpMk id="269" creationId="{4630429B-E5A4-43E6-A61D-6F2F4D477F21}"/>
          </ac:grpSpMkLst>
        </pc:grpChg>
        <pc:grpChg chg="del mod">
          <ac:chgData name="Fatima Pillosu" userId="a6295d4dc9e22643" providerId="LiveId" clId="{BF4D6480-94C7-4D31-A852-C808A49439DD}" dt="2020-12-03T10:54:25.920" v="11" actId="165"/>
          <ac:grpSpMkLst>
            <pc:docMk/>
            <pc:sldMk cId="1556184242" sldId="256"/>
            <ac:grpSpMk id="273" creationId="{9EE0040E-520E-46A0-9F1E-8B0A962CE2CB}"/>
          </ac:grpSpMkLst>
        </pc:grpChg>
        <pc:grpChg chg="del mod">
          <ac:chgData name="Fatima Pillosu" userId="a6295d4dc9e22643" providerId="LiveId" clId="{BF4D6480-94C7-4D31-A852-C808A49439DD}" dt="2020-12-03T12:07:05.126" v="443" actId="165"/>
          <ac:grpSpMkLst>
            <pc:docMk/>
            <pc:sldMk cId="1556184242" sldId="256"/>
            <ac:grpSpMk id="277" creationId="{C4A6F936-A58B-485C-BD66-8AD043AF151B}"/>
          </ac:grpSpMkLst>
        </pc:grpChg>
        <pc:grpChg chg="del mod">
          <ac:chgData name="Fatima Pillosu" userId="a6295d4dc9e22643" providerId="LiveId" clId="{BF4D6480-94C7-4D31-A852-C808A49439DD}" dt="2020-12-03T12:06:58.821" v="442" actId="165"/>
          <ac:grpSpMkLst>
            <pc:docMk/>
            <pc:sldMk cId="1556184242" sldId="256"/>
            <ac:grpSpMk id="280" creationId="{BBEE28EE-FEDD-400F-BF3A-88C6ECBFFD53}"/>
          </ac:grpSpMkLst>
        </pc:grpChg>
        <pc:grpChg chg="del mod">
          <ac:chgData name="Fatima Pillosu" userId="a6295d4dc9e22643" providerId="LiveId" clId="{BF4D6480-94C7-4D31-A852-C808A49439DD}" dt="2020-12-03T12:12:19.175" v="494" actId="165"/>
          <ac:grpSpMkLst>
            <pc:docMk/>
            <pc:sldMk cId="1556184242" sldId="256"/>
            <ac:grpSpMk id="283" creationId="{4E3DB949-8344-46AB-870A-C64B5741854B}"/>
          </ac:grpSpMkLst>
        </pc:grpChg>
        <pc:grpChg chg="del mod">
          <ac:chgData name="Fatima Pillosu" userId="a6295d4dc9e22643" providerId="LiveId" clId="{BF4D6480-94C7-4D31-A852-C808A49439DD}" dt="2020-12-03T10:56:17.732" v="25" actId="165"/>
          <ac:grpSpMkLst>
            <pc:docMk/>
            <pc:sldMk cId="1556184242" sldId="256"/>
            <ac:grpSpMk id="292" creationId="{767A2F6D-E002-47C2-8687-0DBC115216DC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296" creationId="{382C00A9-5BB2-4EE3-8A7F-91BB140204A3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301" creationId="{09AC7DE9-C89C-4993-B6FC-8E3CB043CEF7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4" creationId="{3CBA253E-9A2C-4230-84D8-B5283EBB39EB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8" creationId="{DB5877DA-2F84-4F59-8DE9-2BD14EA83961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73" creationId="{4348887D-4E5A-4EF9-9A11-08196F8DF6AD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2" creationId="{EBF4B34B-730C-4B00-8EC0-D0ECBA4F8169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6" creationId="{F951EC4B-B95C-426B-B451-885AEC342297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51" creationId="{9F8B1D13-10F6-4A36-A0A2-5A1AFCB9136A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76" creationId="{071E5B53-EB60-4281-B1C5-7E77FDA9FC50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0" creationId="{59FBD601-64DB-4DD8-9F1A-EB5AEC5B275C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5" creationId="{BC993BAD-CF67-4EFA-B4DF-5EFF41EB5183}"/>
          </ac:grpSpMkLst>
        </pc:grpChg>
        <pc:picChg chg="add del mod modCrop">
          <ac:chgData name="Fatima Pillosu" userId="a6295d4dc9e22643" providerId="LiveId" clId="{BF4D6480-94C7-4D31-A852-C808A49439DD}" dt="2020-12-03T14:22:51.349" v="1635" actId="478"/>
          <ac:picMkLst>
            <pc:docMk/>
            <pc:sldMk cId="1556184242" sldId="256"/>
            <ac:picMk id="173" creationId="{35B4DF23-4B9F-4487-81B4-9E9AC675E975}"/>
          </ac:picMkLst>
        </pc:picChg>
        <pc:picChg chg="add del mod modCrop">
          <ac:chgData name="Fatima Pillosu" userId="a6295d4dc9e22643" providerId="LiveId" clId="{BF4D6480-94C7-4D31-A852-C808A49439DD}" dt="2020-12-03T14:22:50.821" v="1634" actId="478"/>
          <ac:picMkLst>
            <pc:docMk/>
            <pc:sldMk cId="1556184242" sldId="256"/>
            <ac:picMk id="174" creationId="{DAD9CA13-F2BF-401D-9218-7D8484B8E5B7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5" creationId="{A7599A9C-5776-4851-8263-21ABAD69695A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6" creationId="{BDF64342-7003-4901-A4AD-7FEF733EA179}"/>
          </ac:picMkLst>
        </pc:picChg>
        <pc:picChg chg="add 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216" creationId="{2B5E539B-B966-4074-AF7C-AAAFBE33C5FB}"/>
          </ac:picMkLst>
        </pc:picChg>
        <pc:picChg chg="mod">
          <ac:chgData name="Fatima Pillosu" userId="a6295d4dc9e22643" providerId="LiveId" clId="{BF4D6480-94C7-4D31-A852-C808A49439DD}" dt="2020-12-03T12:14:53.865" v="514" actId="164"/>
          <ac:picMkLst>
            <pc:docMk/>
            <pc:sldMk cId="1556184242" sldId="256"/>
            <ac:picMk id="290" creationId="{DE27BB4D-DA99-4F9F-B1F8-27134EDFE488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43" creationId="{6B20DF70-13E4-48CE-8F98-F2BC3206F0DC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79" creationId="{EB541674-218A-4237-BFE2-E5F91E440016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0" creationId="{4A76C007-2906-4B88-8B19-4ABE3BB4616A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2" creationId="{7559FF40-6620-416F-A7CB-23D480522453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3" creationId="{484122F2-0FF4-48E3-B977-DFD23D94BCE2}"/>
          </ac:picMkLst>
        </pc:picChg>
        <pc:picChg chg="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413" creationId="{BB45A825-F6A1-4A73-942D-8D0D13B3EA35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36" creationId="{2660724B-1D04-40BE-9744-B6353D196947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47" creationId="{3D64A7E2-1A67-40DC-A162-A8C4C3318F09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14" creationId="{2440747A-2B18-444D-9A30-95C0974BEF86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25" creationId="{6B58A950-DD63-4DC5-AFDB-0E1387574DFC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592" creationId="{8ED0C4A1-1DF7-4C4C-BABD-900CFB34DB6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603" creationId="{335CB938-2BEF-4FFA-A314-64AAA4330586}"/>
          </ac:picMkLst>
        </pc:picChg>
        <pc:picChg chg="add del mod">
          <ac:chgData name="Fatima Pillosu" userId="a6295d4dc9e22643" providerId="LiveId" clId="{BF4D6480-94C7-4D31-A852-C808A49439DD}" dt="2020-12-03T13:51:58.147" v="1423" actId="478"/>
          <ac:picMkLst>
            <pc:docMk/>
            <pc:sldMk cId="1556184242" sldId="256"/>
            <ac:picMk id="701" creationId="{6361FFC3-D938-483C-B90A-DCA44B1E1A24}"/>
          </ac:picMkLst>
        </pc:picChg>
        <pc:picChg chg="add del mod">
          <ac:chgData name="Fatima Pillosu" userId="a6295d4dc9e22643" providerId="LiveId" clId="{BF4D6480-94C7-4D31-A852-C808A49439DD}" dt="2020-12-03T13:51:59.378" v="1424" actId="478"/>
          <ac:picMkLst>
            <pc:docMk/>
            <pc:sldMk cId="1556184242" sldId="256"/>
            <ac:picMk id="702" creationId="{7CDE8664-34BB-4762-A94A-87F9F39B3B69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7" creationId="{9E8CD405-AB5E-4DF9-AAE4-8BE0CF9BECB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8" creationId="{4FC5E825-27CE-4EA4-A3F8-4781C1DC47C1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0" creationId="{331EEBA8-86BF-467E-9570-2F7D5F351FAF}"/>
          </ac:picMkLst>
        </pc:picChg>
        <pc:picChg chg="add del mo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1" creationId="{AC9727B0-88B9-40C5-9973-CEC9ED9E68B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26" creationId="{4EF4521F-E61A-43C8-8B6B-2DDA3C82A004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36" creationId="{E0B4BE58-5746-406C-BA1C-9F7977C8390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5" creationId="{7DF34C78-20ED-4274-B39E-308C418C69BE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6" creationId="{DDCC7201-1015-4D74-B8B2-7F66158DE2E8}"/>
          </ac:picMkLst>
        </pc:picChg>
        <pc:picChg chg="add mod">
          <ac:chgData name="Fatima Pillosu" userId="a6295d4dc9e22643" providerId="LiveId" clId="{BF4D6480-94C7-4D31-A852-C808A49439DD}" dt="2020-12-03T15:04:01.656" v="2588" actId="1038"/>
          <ac:picMkLst>
            <pc:docMk/>
            <pc:sldMk cId="1556184242" sldId="256"/>
            <ac:picMk id="915" creationId="{8CCE709C-444B-4753-AE93-02187C74D677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19" creationId="{99D3526D-E460-4E11-B8D2-DC544AC412B3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20" creationId="{48F51C90-21DC-45E6-9851-73417EFA66B5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34" creationId="{548672FC-FBB2-434A-B765-C60D62A09403}"/>
          </ac:picMkLst>
        </pc:picChg>
        <pc:cxnChg chg="add del mod">
          <ac:chgData name="Fatima Pillosu" userId="a6295d4dc9e22643" providerId="LiveId" clId="{BF4D6480-94C7-4D31-A852-C808A49439DD}" dt="2020-12-03T12:12:03.307" v="492" actId="478"/>
          <ac:cxnSpMkLst>
            <pc:docMk/>
            <pc:sldMk cId="1556184242" sldId="256"/>
            <ac:cxnSpMk id="40" creationId="{6735AE97-C1C7-4BDF-B7E8-738696DEED7C}"/>
          </ac:cxnSpMkLst>
        </pc:cxnChg>
        <pc:cxnChg chg="add del mod">
          <ac:chgData name="Fatima Pillosu" userId="a6295d4dc9e22643" providerId="LiveId" clId="{BF4D6480-94C7-4D31-A852-C808A49439DD}" dt="2020-12-03T12:23:21.056" v="687" actId="478"/>
          <ac:cxnSpMkLst>
            <pc:docMk/>
            <pc:sldMk cId="1556184242" sldId="256"/>
            <ac:cxnSpMk id="59" creationId="{AE2C676E-470B-496A-9A54-7E87A5C32A1D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136" creationId="{86F2BCF5-81A3-4035-B901-2428F59AE100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2" creationId="{B5770D08-137B-4310-9146-8C416D0427E2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6" creationId="{CFC013F8-1D43-48D2-BBE9-D1B16AA8A111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9" creationId="{3B913F38-A506-4E51-861D-92ADA76DF6CC}"/>
          </ac:cxnSpMkLst>
        </pc:cxnChg>
        <pc:cxnChg chg="add del mod">
          <ac:chgData name="Fatima Pillosu" userId="a6295d4dc9e22643" providerId="LiveId" clId="{BF4D6480-94C7-4D31-A852-C808A49439DD}" dt="2020-12-03T15:03:19.958" v="2583" actId="478"/>
          <ac:cxnSpMkLst>
            <pc:docMk/>
            <pc:sldMk cId="1556184242" sldId="256"/>
            <ac:cxnSpMk id="183" creationId="{5FC1C0CC-3A19-4AD8-8F8F-0C8C02D09510}"/>
          </ac:cxnSpMkLst>
        </pc:cxnChg>
        <pc:cxnChg chg="add del mod">
          <ac:chgData name="Fatima Pillosu" userId="a6295d4dc9e22643" providerId="LiveId" clId="{BF4D6480-94C7-4D31-A852-C808A49439DD}" dt="2020-12-03T12:11:45.704" v="489" actId="478"/>
          <ac:cxnSpMkLst>
            <pc:docMk/>
            <pc:sldMk cId="1556184242" sldId="256"/>
            <ac:cxnSpMk id="195" creationId="{456A34F2-AD3B-4032-A15C-03BD5CB2B8C9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99" creationId="{3F5CBE10-05CD-4012-A41C-239849F55B33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08" creationId="{7601240D-B0EE-495A-AB9D-8A3E55E234CB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3" creationId="{803E5577-5B78-425A-9255-96FB4FEA065D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4" creationId="{48CE812D-A683-44AE-ADAD-B2AADCC552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6" creationId="{3E0BF8F3-976A-431D-826E-7C5A9C3FF04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7" creationId="{098D5ED1-134A-4F56-88B7-3511F37B21C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9" creationId="{B195CE18-05D8-421C-A5AB-B511198C8D1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1" creationId="{516845D7-C897-4560-932A-BCC2D1047F7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9" creationId="{253C1BF8-80EF-4D53-8AAE-835F152DC4E3}"/>
          </ac:cxnSpMkLst>
        </pc:cxnChg>
        <pc:cxnChg chg="del mod topLvl">
          <ac:chgData name="Fatima Pillosu" userId="a6295d4dc9e22643" providerId="LiveId" clId="{BF4D6480-94C7-4D31-A852-C808A49439DD}" dt="2020-12-03T12:10:39.283" v="468" actId="478"/>
          <ac:cxnSpMkLst>
            <pc:docMk/>
            <pc:sldMk cId="1556184242" sldId="256"/>
            <ac:cxnSpMk id="267" creationId="{EDF804A9-AC48-4FA6-9001-46020AEC8679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1" creationId="{573EBE7E-71E9-4D2D-9B2F-1383B2C7F601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2" creationId="{D9288E96-818B-4C45-A1C8-8570418AA50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5" creationId="{486BEF66-F56E-43C7-8BF0-C1AE522C4684}"/>
          </ac:cxnSpMkLst>
        </pc:cxnChg>
        <pc:cxnChg chg="del mod topLvl">
          <ac:chgData name="Fatima Pillosu" userId="a6295d4dc9e22643" providerId="LiveId" clId="{BF4D6480-94C7-4D31-A852-C808A49439DD}" dt="2020-12-03T11:03:05.727" v="135" actId="478"/>
          <ac:cxnSpMkLst>
            <pc:docMk/>
            <pc:sldMk cId="1556184242" sldId="256"/>
            <ac:cxnSpMk id="276" creationId="{9A14E085-5DBE-4881-935E-C1E200EBBCFF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8" creationId="{6C8664F9-D558-4BFA-9D03-1965DAB58007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1" creationId="{8DBE432A-D0EC-4F3B-9F37-137E229D029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4" creationId="{317AB43A-E07B-4030-B0A6-DCDE0DDF95DE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93" creationId="{777A520A-4DAC-454A-89EF-FFDA7BD85779}"/>
          </ac:cxnSpMkLst>
        </pc:cxnChg>
        <pc:cxnChg chg="mod">
          <ac:chgData name="Fatima Pillosu" userId="a6295d4dc9e22643" providerId="LiveId" clId="{BF4D6480-94C7-4D31-A852-C808A49439DD}" dt="2020-12-03T12:04:07.357" v="411" actId="14100"/>
          <ac:cxnSpMkLst>
            <pc:docMk/>
            <pc:sldMk cId="1556184242" sldId="256"/>
            <ac:cxnSpMk id="299" creationId="{13297ADB-CA13-432F-AFEA-1E024F11422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58" creationId="{2C4A8926-3BDB-4D6E-9B79-470FEEDEE0D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1" creationId="{6C4FC1B2-40CF-4763-A17D-98783B23A5CA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4" creationId="{1154620D-AC8C-4ECE-844F-9840048C3D1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7" creationId="{58E32186-A8F0-4A4D-A384-1EB77EA6620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0" creationId="{524F4A73-7091-4A98-B0CC-95FE05C75CBB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3" creationId="{19EDE562-9D53-40FF-8EE4-8A9DE2C45D99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7" creationId="{02CC095D-B4D0-4786-B3E0-8F99BAD3B796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8" creationId="{B4388AED-5E65-4FB8-8591-1F7BF6315B5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0" creationId="{A85B4B10-D945-4ED0-AC64-2CBD8D99AF8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1" creationId="{AE1812F6-CB45-45DC-BC41-66860FA9646D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2" creationId="{F46BDFA7-C847-45C9-863F-CF45D5A759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39" creationId="{5E7EF659-120D-40CB-9FBE-3F90138C9BF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0" creationId="{2BFDAE0A-6A93-4D6B-9DE6-1E265E435027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1" creationId="{5C9DAF20-35D3-46F9-B2C3-D2AFFEE2AB5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3" creationId="{EA179DF5-3AA3-49EF-9A10-60C7C257BA09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4" creationId="{8E332448-EAB7-4070-81FD-A963EDE42694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1" creationId="{E217BE0E-7191-4E62-B705-4205F49ACCC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2" creationId="{3EA03E62-92C6-4138-AFE3-A97A1FD404BE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4" creationId="{FBAE37C2-61E7-4380-9ED8-9424FC9D0D4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5" creationId="{5E1E0A08-1240-4556-BDE6-882DB3CF6A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7" creationId="{E1100D16-2470-4714-A302-35CB1322486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9" creationId="{8A1B3E9A-DD42-43BD-A341-5AD540D1450C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67" creationId="{A4CC1E66-6BE9-4F8C-A063-05F583ECC2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7" creationId="{D6813FD1-A517-4AD9-A024-76835F0CE31D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8" creationId="{34A9F2AA-ADF6-4ED7-B299-2E84D7B50A48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9" creationId="{88995B42-14F8-4A20-BD06-E2B15AD416F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1" creationId="{220BD287-23D0-41ED-BB02-2CD0DCDFFC7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2" creationId="{8F0E7DAA-3535-4DDA-9852-010CD8D9466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29" creationId="{61548AF9-C20D-443B-A529-C1E52BC7B0B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0" creationId="{989F37A7-A830-465E-95C9-76D0B8D8575F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2" creationId="{E9D095F0-D41D-4DE3-911D-8B88A50E7E0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3" creationId="{862EA804-E283-4A09-9459-6074DA71798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5" creationId="{F04546D3-5BE3-472B-ABF2-5CA6D10FE05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7" creationId="{A73C761D-B4AA-4A7F-A1F7-F8F75EFE3FD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45" creationId="{7A188F48-E452-49C8-B572-8494DD16EC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5" creationId="{0F3E24E1-9A8F-486F-BBDE-2EE5838C3FC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6" creationId="{EF28CFB4-A89A-40AB-A85D-202ED37B510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7" creationId="{A2936EA5-2D0A-440D-AD65-FFDA1AC9F62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9" creationId="{45469561-57CD-446F-930F-99BBAC24B31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00" creationId="{91A6CDE6-B4CD-4BD2-B117-9E7A895152B6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17" creationId="{6904C66B-E7E7-4089-8A58-8F7A27BFB6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0" creationId="{7599659F-A209-4B4F-8D7E-D88CF84693E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3" creationId="{2109C518-5ACB-4E17-B02E-4922CA6F192F}"/>
          </ac:cxnSpMkLst>
        </pc:cxnChg>
        <pc:cxnChg chg="add del mod">
          <ac:chgData name="Fatima Pillosu" userId="a6295d4dc9e22643" providerId="LiveId" clId="{BF4D6480-94C7-4D31-A852-C808A49439DD}" dt="2020-12-03T13:35:00.932" v="1029" actId="478"/>
          <ac:cxnSpMkLst>
            <pc:docMk/>
            <pc:sldMk cId="1556184242" sldId="256"/>
            <ac:cxnSpMk id="626" creationId="{B2B7CB67-0DBD-4FBF-8487-5A9520038964}"/>
          </ac:cxnSpMkLst>
        </pc:cxnChg>
        <pc:cxnChg chg="add del mod">
          <ac:chgData name="Fatima Pillosu" userId="a6295d4dc9e22643" providerId="LiveId" clId="{BF4D6480-94C7-4D31-A852-C808A49439DD}" dt="2020-12-03T13:35:27.219" v="1038" actId="478"/>
          <ac:cxnSpMkLst>
            <pc:docMk/>
            <pc:sldMk cId="1556184242" sldId="256"/>
            <ac:cxnSpMk id="641" creationId="{16ACBABE-8A35-4D8E-B160-A13FA885A47F}"/>
          </ac:cxnSpMkLst>
        </pc:cxnChg>
        <pc:cxnChg chg="add del mod">
          <ac:chgData name="Fatima Pillosu" userId="a6295d4dc9e22643" providerId="LiveId" clId="{BF4D6480-94C7-4D31-A852-C808A49439DD}" dt="2020-12-03T13:35:28.266" v="1039" actId="478"/>
          <ac:cxnSpMkLst>
            <pc:docMk/>
            <pc:sldMk cId="1556184242" sldId="256"/>
            <ac:cxnSpMk id="644" creationId="{77B01812-4F28-4E3A-9077-8BAD77329229}"/>
          </ac:cxnSpMkLst>
        </pc:cxnChg>
        <pc:cxnChg chg="add del mod">
          <ac:chgData name="Fatima Pillosu" userId="a6295d4dc9e22643" providerId="LiveId" clId="{BF4D6480-94C7-4D31-A852-C808A49439DD}" dt="2020-12-03T13:35:30.354" v="1041" actId="478"/>
          <ac:cxnSpMkLst>
            <pc:docMk/>
            <pc:sldMk cId="1556184242" sldId="256"/>
            <ac:cxnSpMk id="648" creationId="{AF880603-741B-4C48-A818-D74C72B17D8E}"/>
          </ac:cxnSpMkLst>
        </pc:cxnChg>
        <pc:cxnChg chg="add del mod">
          <ac:chgData name="Fatima Pillosu" userId="a6295d4dc9e22643" providerId="LiveId" clId="{BF4D6480-94C7-4D31-A852-C808A49439DD}" dt="2020-12-03T13:35:29.850" v="1040" actId="478"/>
          <ac:cxnSpMkLst>
            <pc:docMk/>
            <pc:sldMk cId="1556184242" sldId="256"/>
            <ac:cxnSpMk id="649" creationId="{606D217F-FF6A-4874-A46A-DC9287AA04C4}"/>
          </ac:cxnSpMkLst>
        </pc:cxnChg>
        <pc:cxnChg chg="add del mod">
          <ac:chgData name="Fatima Pillosu" userId="a6295d4dc9e22643" providerId="LiveId" clId="{BF4D6480-94C7-4D31-A852-C808A49439DD}" dt="2020-12-03T13:35:51.042" v="1048" actId="478"/>
          <ac:cxnSpMkLst>
            <pc:docMk/>
            <pc:sldMk cId="1556184242" sldId="256"/>
            <ac:cxnSpMk id="651" creationId="{5A9C83FE-9598-4027-83F1-84E29F3AB75C}"/>
          </ac:cxnSpMkLst>
        </pc:cxnChg>
        <pc:cxnChg chg="add del mod">
          <ac:chgData name="Fatima Pillosu" userId="a6295d4dc9e22643" providerId="LiveId" clId="{BF4D6480-94C7-4D31-A852-C808A49439DD}" dt="2020-12-03T13:35:52.140" v="1049" actId="478"/>
          <ac:cxnSpMkLst>
            <pc:docMk/>
            <pc:sldMk cId="1556184242" sldId="256"/>
            <ac:cxnSpMk id="652" creationId="{C7874EC9-62A4-46DF-9C97-325642FEA3A9}"/>
          </ac:cxnSpMkLst>
        </pc:cxnChg>
        <pc:cxnChg chg="add del mod">
          <ac:chgData name="Fatima Pillosu" userId="a6295d4dc9e22643" providerId="LiveId" clId="{BF4D6480-94C7-4D31-A852-C808A49439DD}" dt="2020-12-03T13:35:18.717" v="1033" actId="478"/>
          <ac:cxnSpMkLst>
            <pc:docMk/>
            <pc:sldMk cId="1556184242" sldId="256"/>
            <ac:cxnSpMk id="653" creationId="{C5D0308C-2FA2-47A6-B334-E1B5B33C4D45}"/>
          </ac:cxnSpMkLst>
        </pc:cxnChg>
        <pc:cxnChg chg="add del mod">
          <ac:chgData name="Fatima Pillosu" userId="a6295d4dc9e22643" providerId="LiveId" clId="{BF4D6480-94C7-4D31-A852-C808A49439DD}" dt="2020-12-03T13:35:12.843" v="1031" actId="478"/>
          <ac:cxnSpMkLst>
            <pc:docMk/>
            <pc:sldMk cId="1556184242" sldId="256"/>
            <ac:cxnSpMk id="665" creationId="{D76DF3F9-1BD9-4ABD-AACA-B4076FB6A31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2" creationId="{16BE1027-DE96-4C1E-A702-C952B6A039C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5" creationId="{7A00EAA3-7F40-4E27-A924-E30C0901E35F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9" creationId="{5435A302-CD89-4AB4-BAF7-D965F6A293A8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0" creationId="{AF0675B8-3B89-4A91-A030-71A24969341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2" creationId="{EC9B4F42-468A-4C02-AE96-6B64450A3128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3" creationId="{702C3947-FC23-444C-9F91-8710C98175D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4" creationId="{60A5376E-5709-4342-8146-C35FABCEABC6}"/>
          </ac:cxnSpMkLst>
        </pc:cxnChg>
        <pc:cxnChg chg="add del mod">
          <ac:chgData name="Fatima Pillosu" userId="a6295d4dc9e22643" providerId="LiveId" clId="{BF4D6480-94C7-4D31-A852-C808A49439DD}" dt="2020-12-03T13:56:31.254" v="1496" actId="478"/>
          <ac:cxnSpMkLst>
            <pc:docMk/>
            <pc:sldMk cId="1556184242" sldId="256"/>
            <ac:cxnSpMk id="703" creationId="{905D7371-D82E-4610-93B8-968A05B5A3F1}"/>
          </ac:cxnSpMkLst>
        </pc:cxnChg>
        <pc:cxnChg chg="add del mod">
          <ac:chgData name="Fatima Pillosu" userId="a6295d4dc9e22643" providerId="LiveId" clId="{BF4D6480-94C7-4D31-A852-C808A49439DD}" dt="2020-12-03T13:56:23.412" v="1491" actId="478"/>
          <ac:cxnSpMkLst>
            <pc:docMk/>
            <pc:sldMk cId="1556184242" sldId="256"/>
            <ac:cxnSpMk id="705" creationId="{7D207157-0149-4DBD-9AAB-982F5D702A49}"/>
          </ac:cxnSpMkLst>
        </pc:cxnChg>
        <pc:cxnChg chg="add del mod">
          <ac:chgData name="Fatima Pillosu" userId="a6295d4dc9e22643" providerId="LiveId" clId="{BF4D6480-94C7-4D31-A852-C808A49439DD}" dt="2020-12-03T13:56:19.644" v="1487" actId="478"/>
          <ac:cxnSpMkLst>
            <pc:docMk/>
            <pc:sldMk cId="1556184242" sldId="256"/>
            <ac:cxnSpMk id="714" creationId="{9A0C289E-370F-4119-B2C9-28FB609491E8}"/>
          </ac:cxnSpMkLst>
        </pc:cxnChg>
        <pc:cxnChg chg="add del mod">
          <ac:chgData name="Fatima Pillosu" userId="a6295d4dc9e22643" providerId="LiveId" clId="{BF4D6480-94C7-4D31-A852-C808A49439DD}" dt="2020-12-03T13:56:21.939" v="1490" actId="478"/>
          <ac:cxnSpMkLst>
            <pc:docMk/>
            <pc:sldMk cId="1556184242" sldId="256"/>
            <ac:cxnSpMk id="715" creationId="{983DEFD5-8BBC-422E-B23B-C6297A69108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3" creationId="{EAEE9F8C-4BE1-4EF9-BE37-92D1DEA4224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4" creationId="{4731EDB0-B16B-49FE-8C85-C51445FF021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6" creationId="{1749BA83-A211-4006-B868-1EE1093542A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7" creationId="{500CAB69-B5C3-4D32-A7D7-BA19DCA12892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9" creationId="{458AA0EF-93FA-44C1-95F6-CE939DEDC785}"/>
          </ac:cxnSpMkLst>
        </pc:cxnChg>
        <pc:cxnChg chg="add mod">
          <ac:chgData name="Fatima Pillosu" userId="a6295d4dc9e22643" providerId="LiveId" clId="{BF4D6480-94C7-4D31-A852-C808A49439DD}" dt="2020-12-03T16:01:31.362" v="2849" actId="1076"/>
          <ac:cxnSpMkLst>
            <pc:docMk/>
            <pc:sldMk cId="1556184242" sldId="256"/>
            <ac:cxnSpMk id="771" creationId="{94541057-DA6E-484D-A820-6D07EEE7FD6F}"/>
          </ac:cxnSpMkLst>
        </pc:cxnChg>
        <pc:cxnChg chg="add mod">
          <ac:chgData name="Fatima Pillosu" userId="a6295d4dc9e22643" providerId="LiveId" clId="{BF4D6480-94C7-4D31-A852-C808A49439DD}" dt="2020-12-03T16:00:56.118" v="2831" actId="1076"/>
          <ac:cxnSpMkLst>
            <pc:docMk/>
            <pc:sldMk cId="1556184242" sldId="256"/>
            <ac:cxnSpMk id="779" creationId="{92D878C3-373F-4B75-9B0C-C0CF5F11078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29" creationId="{AB0CE550-4D3C-452C-B6BB-D025DF76B5B5}"/>
          </ac:cxnSpMkLst>
        </pc:cxnChg>
        <pc:cxnChg chg="add mod">
          <ac:chgData name="Fatima Pillosu" userId="a6295d4dc9e22643" providerId="LiveId" clId="{BF4D6480-94C7-4D31-A852-C808A49439DD}" dt="2020-12-03T16:00:59.657" v="2832" actId="14100"/>
          <ac:cxnSpMkLst>
            <pc:docMk/>
            <pc:sldMk cId="1556184242" sldId="256"/>
            <ac:cxnSpMk id="830" creationId="{91A1C82B-4F70-442F-B1E1-3B94C8F6A92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1" creationId="{331F527A-EF35-4C96-9FB0-C818BB219D31}"/>
          </ac:cxnSpMkLst>
        </pc:cxnChg>
        <pc:cxnChg chg="add mod">
          <ac:chgData name="Fatima Pillosu" userId="a6295d4dc9e22643" providerId="LiveId" clId="{BF4D6480-94C7-4D31-A852-C808A49439DD}" dt="2020-12-03T16:09:34.902" v="2853" actId="14100"/>
          <ac:cxnSpMkLst>
            <pc:docMk/>
            <pc:sldMk cId="1556184242" sldId="256"/>
            <ac:cxnSpMk id="833" creationId="{3D25698E-B6AC-41E3-9826-857416523177}"/>
          </ac:cxnSpMkLst>
        </pc:cxnChg>
        <pc:cxnChg chg="add mod">
          <ac:chgData name="Fatima Pillosu" userId="a6295d4dc9e22643" providerId="LiveId" clId="{BF4D6480-94C7-4D31-A852-C808A49439DD}" dt="2020-12-03T16:01:35.881" v="2850" actId="14100"/>
          <ac:cxnSpMkLst>
            <pc:docMk/>
            <pc:sldMk cId="1556184242" sldId="256"/>
            <ac:cxnSpMk id="834" creationId="{839B2395-5E14-4B48-A80F-BB1B98EDA66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6" creationId="{F1D4EE69-A896-4B45-A233-4202F312195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8" creationId="{B1D8EFB4-2214-491D-848C-1B35B0C80943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51" creationId="{CD88CE1D-371F-40D0-887B-418FB8AA0C5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6" creationId="{8729F64C-6041-4385-B339-2B670A5B9C9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9" creationId="{B58E2E62-9D50-459B-A609-922A7E23F56C}"/>
          </ac:cxnSpMkLst>
        </pc:cxnChg>
        <pc:cxnChg chg="add mod ord">
          <ac:chgData name="Fatima Pillosu" userId="a6295d4dc9e22643" providerId="LiveId" clId="{BF4D6480-94C7-4D31-A852-C808A49439DD}" dt="2020-12-03T15:56:00.718" v="2776" actId="1036"/>
          <ac:cxnSpMkLst>
            <pc:docMk/>
            <pc:sldMk cId="1556184242" sldId="256"/>
            <ac:cxnSpMk id="873" creationId="{FFC33C81-BF7D-410D-B82C-C472F4861412}"/>
          </ac:cxnSpMkLst>
        </pc:cxnChg>
        <pc:cxnChg chg="add mod">
          <ac:chgData name="Fatima Pillosu" userId="a6295d4dc9e22643" providerId="LiveId" clId="{BF4D6480-94C7-4D31-A852-C808A49439DD}" dt="2020-12-03T15:54:00.853" v="2663" actId="14100"/>
          <ac:cxnSpMkLst>
            <pc:docMk/>
            <pc:sldMk cId="1556184242" sldId="256"/>
            <ac:cxnSpMk id="874" creationId="{BA0ABCD3-B5F7-410E-8B78-7EABC8CBB0C4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75" creationId="{CC31880B-260D-4A98-AF9B-64E0AB016F70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7" creationId="{F1A04006-2CC1-439A-B76C-5943E0E6936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8" creationId="{39B6FB62-ED3A-4DD0-9847-3B3B9C48D426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936" creationId="{CBCC1FC0-0C8E-4F0E-AB35-082B86CB74B4}"/>
          </ac:cxnSpMkLst>
        </pc:cxnChg>
      </pc:sldChg>
      <pc:sldChg chg="add del">
        <pc:chgData name="Fatima Pillosu" userId="a6295d4dc9e22643" providerId="LiveId" clId="{BF4D6480-94C7-4D31-A852-C808A49439DD}" dt="2020-12-03T14:07:29.509" v="1614" actId="2696"/>
        <pc:sldMkLst>
          <pc:docMk/>
          <pc:sldMk cId="597514211" sldId="257"/>
        </pc:sldMkLst>
      </pc:sldChg>
      <pc:sldChg chg="addSp delSp modSp add del">
        <pc:chgData name="Fatima Pillosu" userId="a6295d4dc9e22643" providerId="LiveId" clId="{BF4D6480-94C7-4D31-A852-C808A49439DD}" dt="2020-12-03T14:35:13.830" v="1981" actId="2696"/>
        <pc:sldMkLst>
          <pc:docMk/>
          <pc:sldMk cId="2357220514" sldId="257"/>
        </pc:sldMkLst>
        <pc:spChg chg="del">
          <ac:chgData name="Fatima Pillosu" userId="a6295d4dc9e22643" providerId="LiveId" clId="{BF4D6480-94C7-4D31-A852-C808A49439DD}" dt="2020-12-03T14:22:07.093" v="1625" actId="478"/>
          <ac:spMkLst>
            <pc:docMk/>
            <pc:sldMk cId="2357220514" sldId="257"/>
            <ac:spMk id="2" creationId="{23FDE064-39AB-4B3D-A600-779D7BD79BCA}"/>
          </ac:spMkLst>
        </pc:spChg>
        <pc:spChg chg="del">
          <ac:chgData name="Fatima Pillosu" userId="a6295d4dc9e22643" providerId="LiveId" clId="{BF4D6480-94C7-4D31-A852-C808A49439DD}" dt="2020-12-03T14:22:06.198" v="1624" actId="478"/>
          <ac:spMkLst>
            <pc:docMk/>
            <pc:sldMk cId="2357220514" sldId="257"/>
            <ac:spMk id="3" creationId="{CB443003-7F47-412D-BAC3-A1ACC2660D82}"/>
          </ac:spMkLst>
        </pc:spChg>
        <pc:picChg chg="add del mod modCrop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4" creationId="{D56DCA15-9DA7-4CE4-8BC3-4BF712858959}"/>
          </ac:picMkLst>
        </pc:picChg>
        <pc:picChg chg="add del mod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5" creationId="{CD8AAD62-9B44-4F2B-B000-D59F51E42709}"/>
          </ac:picMkLst>
        </pc:picChg>
      </pc:sldChg>
      <pc:sldChg chg="addSp delSp modSp add del">
        <pc:chgData name="Fatima Pillosu" userId="a6295d4dc9e22643" providerId="LiveId" clId="{BF4D6480-94C7-4D31-A852-C808A49439DD}" dt="2020-12-03T14:46:35.131" v="2041" actId="2696"/>
        <pc:sldMkLst>
          <pc:docMk/>
          <pc:sldMk cId="4269092123" sldId="257"/>
        </pc:sldMkLst>
        <pc:spChg chg="del">
          <ac:chgData name="Fatima Pillosu" userId="a6295d4dc9e22643" providerId="LiveId" clId="{BF4D6480-94C7-4D31-A852-C808A49439DD}" dt="2020-12-03T14:40:53.864" v="1990" actId="478"/>
          <ac:spMkLst>
            <pc:docMk/>
            <pc:sldMk cId="4269092123" sldId="257"/>
            <ac:spMk id="2" creationId="{556C94DD-4F8A-4ED3-A969-BF66242D8A6F}"/>
          </ac:spMkLst>
        </pc:spChg>
        <pc:spChg chg="del">
          <ac:chgData name="Fatima Pillosu" userId="a6295d4dc9e22643" providerId="LiveId" clId="{BF4D6480-94C7-4D31-A852-C808A49439DD}" dt="2020-12-03T14:40:55.551" v="1991" actId="478"/>
          <ac:spMkLst>
            <pc:docMk/>
            <pc:sldMk cId="4269092123" sldId="257"/>
            <ac:spMk id="3" creationId="{7A6EDAB9-196E-4547-90EE-C9A180A16A1F}"/>
          </ac:spMkLst>
        </pc:spChg>
        <pc:picChg chg="add del">
          <ac:chgData name="Fatima Pillosu" userId="a6295d4dc9e22643" providerId="LiveId" clId="{BF4D6480-94C7-4D31-A852-C808A49439DD}" dt="2020-12-03T14:41:50.815" v="1995" actId="478"/>
          <ac:picMkLst>
            <pc:docMk/>
            <pc:sldMk cId="4269092123" sldId="257"/>
            <ac:picMk id="4" creationId="{6039CC4F-EFCB-4697-A611-11B41CAF64D1}"/>
          </ac:picMkLst>
        </pc:picChg>
        <pc:picChg chg="add del mod modCrop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5" creationId="{0AD19E11-6A8A-42AF-A89C-5FFDCE650454}"/>
          </ac:picMkLst>
        </pc:picChg>
        <pc:picChg chg="add del mod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1026" creationId="{C5A50D2C-C012-4998-A634-F8BF8CCD6B92}"/>
          </ac:picMkLst>
        </pc:picChg>
      </pc:sldChg>
    </pc:docChg>
  </pc:docChgLst>
  <pc:docChgLst>
    <pc:chgData name="Fatima Pillosu" userId="a6295d4dc9e22643" providerId="LiveId" clId="{DFFBE890-388F-43D2-9209-8DB75D39595B}"/>
    <pc:docChg chg="undo redo custSel modSld">
      <pc:chgData name="Fatima Pillosu" userId="a6295d4dc9e22643" providerId="LiveId" clId="{DFFBE890-388F-43D2-9209-8DB75D39595B}" dt="2021-06-23T00:24:21.521" v="1349" actId="1582"/>
      <pc:docMkLst>
        <pc:docMk/>
      </pc:docMkLst>
      <pc:sldChg chg="addSp delSp modSp mod">
        <pc:chgData name="Fatima Pillosu" userId="a6295d4dc9e22643" providerId="LiveId" clId="{DFFBE890-388F-43D2-9209-8DB75D39595B}" dt="2021-06-23T00:24:21.521" v="1349" actId="1582"/>
        <pc:sldMkLst>
          <pc:docMk/>
          <pc:sldMk cId="1556184242" sldId="256"/>
        </pc:sldMkLst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" creationId="{15AA4DB2-9E22-4524-9BAB-78E77F68909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" creationId="{AF843876-B8AE-4111-9DE7-BECD0EC632FE}"/>
          </ac:spMkLst>
        </pc:spChg>
        <pc:spChg chg="add mod">
          <ac:chgData name="Fatima Pillosu" userId="a6295d4dc9e22643" providerId="LiveId" clId="{DFFBE890-388F-43D2-9209-8DB75D39595B}" dt="2021-06-23T00:11:18.390" v="1119" actId="1076"/>
          <ac:spMkLst>
            <pc:docMk/>
            <pc:sldMk cId="1556184242" sldId="256"/>
            <ac:spMk id="188" creationId="{EFBA0EE0-2EBB-430D-A4FA-921F4902BB9A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89" creationId="{4CB28502-7531-4EF2-8207-C25365342790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0" creationId="{17F81A39-F6D0-4969-B332-4BD7A7F4B1ED}"/>
          </ac:spMkLst>
        </pc:spChg>
        <pc:spChg chg="add mod">
          <ac:chgData name="Fatima Pillosu" userId="a6295d4dc9e22643" providerId="LiveId" clId="{DFFBE890-388F-43D2-9209-8DB75D39595B}" dt="2021-06-23T00:16:50.296" v="1231" actId="1036"/>
          <ac:spMkLst>
            <pc:docMk/>
            <pc:sldMk cId="1556184242" sldId="256"/>
            <ac:spMk id="191" creationId="{E43DAF15-03A5-4753-91FB-27A76D1F8203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3" creationId="{9E375C24-6755-40B1-8534-7CD57DBB7B85}"/>
          </ac:spMkLst>
        </pc:spChg>
        <pc:spChg chg="add 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194" creationId="{1E55C571-5614-4413-80C5-F78412C3214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5" creationId="{F82BFB79-E522-4D52-8F1C-71920C493730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6" creationId="{79BE1912-255C-4DE6-B643-C217685A072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7" creationId="{B72B309E-4B07-4354-997E-D394BA4B4C7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198" creationId="{DC8DC18F-92C0-49C0-BFD7-6F539C3E686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199" creationId="{B861061C-A57E-4594-8838-6226043DC694}"/>
          </ac:spMkLst>
        </pc:spChg>
        <pc:spChg chg="mod or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0" creationId="{3AB9AE45-AA23-47A6-AE11-81E4250F2BB6}"/>
          </ac:spMkLst>
        </pc:spChg>
        <pc:spChg chg="mod">
          <ac:chgData name="Fatima Pillosu" userId="a6295d4dc9e22643" providerId="LiveId" clId="{DFFBE890-388F-43D2-9209-8DB75D39595B}" dt="2021-06-23T00:21:18.823" v="1340" actId="113"/>
          <ac:spMkLst>
            <pc:docMk/>
            <pc:sldMk cId="1556184242" sldId="256"/>
            <ac:spMk id="201" creationId="{3B914443-9217-428B-AE48-3CFBFB5CBA1E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2" creationId="{7C4E28EC-04BF-4F9E-B9E4-18D4908777B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03" creationId="{152B6C55-4722-417C-A514-4B2568426F9E}"/>
          </ac:spMkLst>
        </pc:spChg>
        <pc:spChg chg="mod ord topLvl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06" creationId="{9D4264D7-EAD8-4A3A-B89C-2BE068E2DF57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07" creationId="{5D7409B1-98B0-430C-95EA-379C89870112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DFFBE890-388F-43D2-9209-8DB75D39595B}" dt="2021-06-23T00:01:03.804" v="967" actId="255"/>
          <ac:spMkLst>
            <pc:docMk/>
            <pc:sldMk cId="1556184242" sldId="256"/>
            <ac:spMk id="212" creationId="{9A7B41A9-8D69-41C5-BE48-AFDFA79B83C5}"/>
          </ac:spMkLst>
        </pc:spChg>
        <pc:spChg chg="add del mod">
          <ac:chgData name="Fatima Pillosu" userId="a6295d4dc9e22643" providerId="LiveId" clId="{DFFBE890-388F-43D2-9209-8DB75D39595B}" dt="2021-06-22T23:42:42.201" v="634" actId="478"/>
          <ac:spMkLst>
            <pc:docMk/>
            <pc:sldMk cId="1556184242" sldId="256"/>
            <ac:spMk id="213" creationId="{619B4E43-936E-4935-810B-8024835376B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5" creationId="{A27F48CC-5AA7-45F8-9B4F-62E12962C8D0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6" creationId="{75207402-814A-4AAB-BAE6-2FCCB9B11143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7" creationId="{1F9CEAC3-0C6A-4B56-B0C5-A6B9C7119B1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8" creationId="{02777BA6-CF56-420A-B054-41D083450884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19" creationId="{65BF9FE6-524A-44B1-813E-B0B18DF66625}"/>
          </ac:spMkLst>
        </pc:spChg>
        <pc:spChg chg="mod or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0" creationId="{BE95E72A-C5B4-4451-9EDA-63710D6544B1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1" creationId="{1605F9F7-6705-4CF7-90CA-7A4078EFDEA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2" creationId="{406D67EC-7AC8-46FD-B219-D28DA565C854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3" creationId="{C74A47BC-CE15-4B09-BC45-54BBF93F965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4" creationId="{77032B38-1E29-4787-B296-A2823185EA5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5" creationId="{2CD81434-B9A2-4902-923C-F43E0FCE1F59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6" creationId="{CB197CF7-4955-45CF-9019-70D53B9FC988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7" creationId="{050057D0-B8B8-4116-BDE1-8CA34649822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8" creationId="{25C5130F-38CE-4431-8A3A-BDF87CE6B82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29" creationId="{F286DB6C-2CBD-4909-A6AC-2506725260B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0" creationId="{EB8F3020-A188-4D92-B8FE-7CC1CA91307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1" creationId="{06DB3C5D-F701-47D1-98BA-7E2FB071F9B7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2" creationId="{61AA4D6C-42A5-4239-880D-0DCF3151D88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3" creationId="{99542470-505E-47E1-8924-96CB8034CD4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4" creationId="{21D98995-F750-4DC6-B0A7-13E43B88D02D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5" creationId="{A670A4CA-FC69-41F0-9E0F-69CEEE9C8A90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6" creationId="{BE2DC675-4DB8-4A36-827B-0CBE2B9CC4A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7" creationId="{4EA56E3A-4CEF-4817-9BC6-A53788E04B7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8" creationId="{84DDAE0D-7745-4210-8A56-913328C8066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39" creationId="{9E314E3E-F938-4F62-8F8D-8685911B848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0" creationId="{C5B78C84-362C-49A9-BEC2-E6858FA4DD4A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1" creationId="{77A899D2-A8C6-4AA1-8443-1D6BBD3B217B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2" creationId="{6BAA3F49-C527-4C89-8BBF-6D9B4C3A61A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3" creationId="{F5BEE61E-2686-4E9D-9927-FEC7E0F84C9F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4" creationId="{103424AD-349B-40A9-81B4-AC4232900ADC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5" creationId="{AA56B502-54FD-43D1-80AF-2CAFC6E3C0D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6" creationId="{CA48551F-F210-4F01-8C0D-E37C8767E4D9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7" creationId="{F5E98D01-A9DD-4E9A-92AB-B91531639B5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8" creationId="{61FA8DEC-3E54-4368-B663-D386120E3452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49" creationId="{9B93D06B-2BAA-4ABD-BF61-589443FB1AE6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0" creationId="{5FDEEE2B-B476-4832-862B-5362AE14B313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1" creationId="{1ADDD34F-F966-48F6-9019-6468A9711B13}"/>
          </ac:spMkLst>
        </pc:spChg>
        <pc:spChg chg="add del mod">
          <ac:chgData name="Fatima Pillosu" userId="a6295d4dc9e22643" providerId="LiveId" clId="{DFFBE890-388F-43D2-9209-8DB75D39595B}" dt="2021-06-22T23:40:02.242" v="580" actId="478"/>
          <ac:spMkLst>
            <pc:docMk/>
            <pc:sldMk cId="1556184242" sldId="256"/>
            <ac:spMk id="252" creationId="{6D366B41-2CA8-4ABB-A1EE-AE835446449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3" creationId="{0452DBE0-354E-4DCA-B6A2-181BE842E20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4" creationId="{00B24486-EBDD-493C-8179-F01E5523195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5" creationId="{2F62FCAE-676B-42DC-B29C-FD7F2BE9229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6" creationId="{DD90AEFB-195B-413D-B5B7-3D4D0628329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7" creationId="{5CC1116A-131B-4FB0-B132-E24D18D89D61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58" creationId="{C0505D04-58DA-472B-886C-0ED8B43FCD7F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259" creationId="{5F884A07-88C9-4679-8FE8-293E05D40495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0" creationId="{4ECB0350-EB89-456B-978B-8F20719B891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1" creationId="{DDDE9C9D-5739-456E-8F56-0DF4D234B52F}"/>
          </ac:spMkLst>
        </pc:spChg>
        <pc:spChg chg="mod">
          <ac:chgData name="Fatima Pillosu" userId="a6295d4dc9e22643" providerId="LiveId" clId="{DFFBE890-388F-43D2-9209-8DB75D39595B}" dt="2021-06-23T00:16:50.296" v="1231" actId="1036"/>
          <ac:spMkLst>
            <pc:docMk/>
            <pc:sldMk cId="1556184242" sldId="256"/>
            <ac:spMk id="262" creationId="{89BFC9FB-2D8F-4861-9D84-EF9B8D54618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3" creationId="{B959478B-2650-492C-8B85-A17DD49751B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4" creationId="{6ABAAF0F-CF08-492A-86D4-760FAE2CA824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265" creationId="{89F31147-29A2-4929-B82D-AF942149178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6" creationId="{FF672A38-BF4F-43FC-8D02-6300A8F3CBE8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7" creationId="{3872E514-38D1-49D5-895D-AFD47FAA5E8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8" creationId="{66E4A282-E49C-4985-A534-9A5B04E13121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69" creationId="{D2F10AE4-7C82-405C-AB6C-8A14F792F433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0" creationId="{FCD07E0A-9B1E-49DC-8992-EAEC6975EE80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1" creationId="{2AAF7BCE-E247-4FC7-B5F3-A5D1022132BB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3" creationId="{2CDD8125-CB16-4209-A9F3-337E794CC8B5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5" creationId="{ED16D92B-9B32-47CA-9F78-414131893EDF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6" creationId="{C66FBE67-4682-4344-AD9E-F488417144B7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78" creationId="{0E90E2D8-1618-48A2-B5A0-741EC25EC4CE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1" creationId="{0E880B15-1847-41EE-99C7-8E5B03F20828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2" creationId="{FC938833-27FB-45D4-A6BE-B7035EE1DAC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3" creationId="{0B6251A1-8339-431B-9243-12EC78CE9FEC}"/>
          </ac:spMkLst>
        </pc:spChg>
        <pc:spChg chg="mod">
          <ac:chgData name="Fatima Pillosu" userId="a6295d4dc9e22643" providerId="LiveId" clId="{DFFBE890-388F-43D2-9209-8DB75D39595B}" dt="2021-06-22T23:53:53.244" v="876" actId="255"/>
          <ac:spMkLst>
            <pc:docMk/>
            <pc:sldMk cId="1556184242" sldId="256"/>
            <ac:spMk id="284" creationId="{97E804E9-BFB0-4196-83EE-C5AA578BE4BD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6" creationId="{9209AB5A-523A-41D0-9398-2AED3E617554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7" creationId="{EDC4D2F2-4847-4BE3-955C-02FF868CBD9C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8" creationId="{68255B09-CC66-48FF-A83E-F0FCFECD2966}"/>
          </ac:spMkLst>
        </pc:spChg>
        <pc:spChg chg="mod">
          <ac:chgData name="Fatima Pillosu" userId="a6295d4dc9e22643" providerId="LiveId" clId="{DFFBE890-388F-43D2-9209-8DB75D39595B}" dt="2021-06-23T00:18:01.733" v="1274" actId="1036"/>
          <ac:spMkLst>
            <pc:docMk/>
            <pc:sldMk cId="1556184242" sldId="256"/>
            <ac:spMk id="289" creationId="{A5DA8696-DF9A-4FFB-AAC3-86F5DA379793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0" creationId="{02D7A26A-76EF-448A-A696-2F8B12E2F44D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1" creationId="{1A6707D4-F7C0-4986-BBD0-B164607D38F6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3" creationId="{9025EDCE-2C09-43A6-AB8F-68C7ACA6C243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294" creationId="{9A69DAB2-F11E-4489-A1B4-12944180E88F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6" creationId="{9553478D-550C-4161-9A74-F83E81E2DB4C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7" creationId="{07CDB1FA-2654-4D69-8F9B-600501236360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298" creationId="{4035A280-B58D-44BC-A9A7-A2FC855CBF29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01" creationId="{2AB7CF5C-D4CF-4725-AAA1-BE3C4C3CDB80}"/>
          </ac:spMkLst>
        </pc:spChg>
        <pc:spChg chg="mod">
          <ac:chgData name="Fatima Pillosu" userId="a6295d4dc9e22643" providerId="LiveId" clId="{DFFBE890-388F-43D2-9209-8DB75D39595B}" dt="2021-06-22T23:53:47.868" v="875" actId="255"/>
          <ac:spMkLst>
            <pc:docMk/>
            <pc:sldMk cId="1556184242" sldId="256"/>
            <ac:spMk id="302" creationId="{24CF1CE7-D2CA-494C-9CD1-00C9D0078B0F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303" creationId="{1396037A-0807-4F1A-9709-543D5B95A5E7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304" creationId="{446659C8-A243-42F5-90AD-074188821DE2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5" creationId="{FEFBA637-DC77-4D29-8001-169921D2608A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06" creationId="{C86443E4-FA0B-411E-8834-90E73695E089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7" creationId="{696037C6-32EB-4893-BA9C-62345C583B10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8" creationId="{2EFF81FD-8E63-46A4-8012-419CBFB07853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09" creationId="{EFBB774B-E87C-47AE-8CB0-87F5BC390064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0" creationId="{0FE93762-62A8-44ED-8A8D-5DB99B135A1E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1" creationId="{FE208EA7-26DB-4B57-9A13-8EA0EB64FEF2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14" creationId="{C061B958-69BF-4BB0-8545-6C2D6FBE6DF1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5" creationId="{744C2593-8EFA-4FDF-8C4C-5B3BA7CDE4BC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6" creationId="{CD6B9B13-37B1-4C44-B92F-E6E95D608A3D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7" creationId="{FAC94204-7A45-4693-BB2B-A598B4BED9FB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8" creationId="{F70E1138-17DB-486B-BE02-616A0F56CE87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19" creationId="{7091631A-1604-4077-8F45-DFB19661D523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2" creationId="{8AF5F0C4-D844-499E-9D1C-AD7659019AD2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3" creationId="{C4B59B97-CA6B-4D1E-BD13-29F2A5EE129B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4" creationId="{2884F03D-2887-4C1D-9065-40DD3FC75CB4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5" creationId="{5FB0BB6C-8DE9-4A79-9235-294E72E77BC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6" creationId="{C98CBA0E-8BD8-4B8B-BD33-E2932D692186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7" creationId="{9C012D6A-4CB3-41E5-B1BB-37144FFEA17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8" creationId="{1DD34801-DCF7-426E-A862-8F9372B07107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29" creationId="{B8B9CDC7-8A7A-4CD1-A15C-0DD551E5F9CD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0" creationId="{F605D4ED-D7A0-4702-862B-1D035197B597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1" creationId="{2E94CEB9-1095-40C7-8F83-B417C35413C1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2" creationId="{C3214072-0184-4D36-9F78-0A550AC1B681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3" creationId="{F1DF7913-CA46-4F4E-B5EB-4F36E7E4A02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4" creationId="{BB281AAD-8452-45DB-B57F-EE6050AA20E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5" creationId="{2621067A-5584-498F-A613-2F1CF7C56F2F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6" creationId="{37EA9084-4E78-4B14-BC04-D9F65BF5BB78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7" creationId="{479B935E-BD96-4D50-B75A-A9A90842AFCB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8" creationId="{59C56579-115E-4057-9FCA-777B59454FD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39" creationId="{14CA17F9-12FB-47E1-B37E-300BB74B11DC}"/>
          </ac:spMkLst>
        </pc:spChg>
        <pc:spChg chg="del mod">
          <ac:chgData name="Fatima Pillosu" userId="a6295d4dc9e22643" providerId="LiveId" clId="{DFFBE890-388F-43D2-9209-8DB75D39595B}" dt="2021-06-22T23:57:10.049" v="918" actId="478"/>
          <ac:spMkLst>
            <pc:docMk/>
            <pc:sldMk cId="1556184242" sldId="256"/>
            <ac:spMk id="341" creationId="{E60FDF31-53AE-49A2-94C4-09A2FD9C76BB}"/>
          </ac:spMkLst>
        </pc:spChg>
        <pc:spChg chg="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342" creationId="{39FA4E1C-3C01-4D40-9422-DDBF3DDBA76F}"/>
          </ac:spMkLst>
        </pc:spChg>
        <pc:spChg chg="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343" creationId="{E12DFDF1-E165-41F1-A21F-5DF3AF52CEFC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6" creationId="{4E4FF54F-FC61-421F-AE38-58650793759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7" creationId="{0DEFE465-7380-438A-9E9D-296588E29D0C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8" creationId="{A0980011-8CCC-4186-8496-9F33F1EB875A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49" creationId="{852402DC-CCFE-47DF-9102-41C126A88720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0" creationId="{0B5CC16D-24DB-4239-AD0A-932827FBE8B0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1" creationId="{4C760117-47A0-4167-A77E-6725DCBF6DBE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2" creationId="{3F59F2EB-E8E4-49C4-B9E2-B6E2B42BC505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3" creationId="{62ADD646-47D0-4386-A9BB-A714EB2C9D2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4" creationId="{4DF93CEF-FAB7-4246-8CD2-96DF8D3E2415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5" creationId="{96EB328F-C6E4-4BA4-B645-2814ABBCEEF4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6" creationId="{B0CECE20-D5E0-4B2C-B2F1-494C7770283A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7" creationId="{B0864CA8-9C14-4360-B89D-F5CBBBE949B9}"/>
          </ac:spMkLst>
        </pc:spChg>
        <pc:spChg chg="mod">
          <ac:chgData name="Fatima Pillosu" userId="a6295d4dc9e22643" providerId="LiveId" clId="{DFFBE890-388F-43D2-9209-8DB75D39595B}" dt="2021-06-23T00:22:09.827" v="1343" actId="1076"/>
          <ac:spMkLst>
            <pc:docMk/>
            <pc:sldMk cId="1556184242" sldId="256"/>
            <ac:spMk id="358" creationId="{288E758D-B687-4330-B04F-82E74EFB1B72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0" creationId="{2955E9BF-729A-4F86-A7DE-C69F4224B25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1" creationId="{210EE00F-D960-4875-AB28-71759FF55F25}"/>
          </ac:spMkLst>
        </pc:spChg>
        <pc:spChg chg="mod">
          <ac:chgData name="Fatima Pillosu" userId="a6295d4dc9e22643" providerId="LiveId" clId="{DFFBE890-388F-43D2-9209-8DB75D39595B}" dt="2021-06-23T00:22:14.662" v="1344" actId="1076"/>
          <ac:spMkLst>
            <pc:docMk/>
            <pc:sldMk cId="1556184242" sldId="256"/>
            <ac:spMk id="362" creationId="{766B1E77-737E-4BDD-AAF4-5F099DB44D67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3" creationId="{4C08B833-0CF0-495B-8724-17B123421DAE}"/>
          </ac:spMkLst>
        </pc:spChg>
        <pc:spChg chg="add del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4" creationId="{48E4A335-2E6F-4D2A-9EA3-21C0EE5C6672}"/>
          </ac:spMkLst>
        </pc:spChg>
        <pc:spChg chg="mod">
          <ac:chgData name="Fatima Pillosu" userId="a6295d4dc9e22643" providerId="LiveId" clId="{DFFBE890-388F-43D2-9209-8DB75D39595B}" dt="2021-06-23T00:19:07.183" v="1302" actId="1035"/>
          <ac:spMkLst>
            <pc:docMk/>
            <pc:sldMk cId="1556184242" sldId="256"/>
            <ac:spMk id="366" creationId="{0B47306E-F3A7-4234-B122-8455B182C68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7" creationId="{45373C3D-7A27-4C8A-8121-EEDA9BDD4AA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68" creationId="{36E1A55D-C428-4882-9F66-DF84EF97296F}"/>
          </ac:spMkLst>
        </pc:spChg>
        <pc:spChg chg="mod">
          <ac:chgData name="Fatima Pillosu" userId="a6295d4dc9e22643" providerId="LiveId" clId="{DFFBE890-388F-43D2-9209-8DB75D39595B}" dt="2021-06-23T00:18:11.417" v="1278" actId="1036"/>
          <ac:spMkLst>
            <pc:docMk/>
            <pc:sldMk cId="1556184242" sldId="256"/>
            <ac:spMk id="369" creationId="{765FFE95-8479-41FD-A469-7D7AB85F6F7D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0" creationId="{1E40E8E9-03FA-4352-85CD-BACB72A06AC5}"/>
          </ac:spMkLst>
        </pc:spChg>
        <pc:spChg chg="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1" creationId="{BF8B2A08-D849-4969-AC6B-0A1D556B024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2" creationId="{DBC20061-6FCC-4AE4-BDC0-785E01ACCFF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3" creationId="{00F4CDF1-4F3D-4AC9-81B4-B4B6B676CBE0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4" creationId="{2A47ADBB-68F8-41DF-900F-25005B70760B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375" creationId="{1376BC37-3355-4421-8DF7-16F909F51AEA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6" creationId="{DAEA7E41-4433-477E-87B7-67E868C06DDC}"/>
          </ac:spMkLst>
        </pc:spChg>
        <pc:spChg chg="add del mod">
          <ac:chgData name="Fatima Pillosu" userId="a6295d4dc9e22643" providerId="LiveId" clId="{DFFBE890-388F-43D2-9209-8DB75D39595B}" dt="2021-06-22T23:43:41.536" v="643" actId="478"/>
          <ac:spMkLst>
            <pc:docMk/>
            <pc:sldMk cId="1556184242" sldId="256"/>
            <ac:spMk id="377" creationId="{9D048BD9-7BC8-4DE6-9FD5-9D3949AFE59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8" creationId="{EA8741C5-A7DE-4D8E-AB13-15CA4F07D6C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79" creationId="{6E94447B-DE0B-4AF6-B15D-3AD8DBE820A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0" creationId="{E5F284DE-E8E1-48B5-BFF3-D9BE7B91BE0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1" creationId="{7CEA58D0-A7CD-4D38-B273-F38DCD14E41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3" creationId="{5E4DBE2C-AF12-47AC-BA3F-9B56EA74545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4" creationId="{392224C3-3F6A-4508-B3F1-585CCF62E1F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6" creationId="{EADDA20F-5536-4EA8-951C-4349B72D5A68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87" creationId="{7CD3582B-DB74-46CA-8DCF-F6F6ED315C7F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389" creationId="{B70A8724-E6A0-4C2B-B61E-FED19C39524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4" creationId="{9C39ADBC-AF24-4995-B845-AFEC769680F2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5" creationId="{E6B5CD5D-943D-4A21-9D5B-2733CB7B2AD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6" creationId="{C0A1EAE3-B743-4CA6-85BA-C8D9825813E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7" creationId="{57D540A5-8759-4A73-ACC9-9653C28239C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8" creationId="{79A4CFC4-E852-46EA-BC96-56C7C47097FB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399" creationId="{3C908037-005D-45D6-BD9D-DDE4480A02C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0" creationId="{BF908C9C-E14D-400A-8E53-ACE3A2E201F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1" creationId="{673254F6-8A92-4849-BFD8-60F34C00853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2" creationId="{0F96E71D-A448-4F8C-B606-2C7EAB2D927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4" creationId="{3E66794A-9C66-45FC-A882-C94153D7182F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5" creationId="{DAA12CBB-58B6-4074-8F45-4072562079F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6" creationId="{545E4E6F-9854-4162-AAB7-F911F26618B0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8" creationId="{AD656F40-95B9-4CCE-B312-33A1CE6CF929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09" creationId="{642E725B-D1EA-4141-BCFE-9931759C9C8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3" creationId="{EA82C7CD-FDFB-4D15-9619-40C934AF4F9A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4" creationId="{065DF4DC-738E-4C59-9180-CD8E40616C35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415" creationId="{3F93A714-984C-4648-84EC-0D537549F4C4}"/>
          </ac:spMkLst>
        </pc:spChg>
        <pc:spChg chg="mod">
          <ac:chgData name="Fatima Pillosu" userId="a6295d4dc9e22643" providerId="LiveId" clId="{DFFBE890-388F-43D2-9209-8DB75D39595B}" dt="2021-06-23T00:11:56.683" v="1132" actId="1036"/>
          <ac:spMkLst>
            <pc:docMk/>
            <pc:sldMk cId="1556184242" sldId="256"/>
            <ac:spMk id="416" creationId="{03BCD265-9545-4826-AFF5-BB63421EAF63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7" creationId="{A740B2EA-0D06-4483-93D2-75CE7AD86D3C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8" creationId="{9A389DBC-5221-43EA-9387-CEBC1FF877DE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19" creationId="{83606D61-A71C-49DE-A31F-82E21D4F3916}"/>
          </ac:spMkLst>
        </pc:spChg>
        <pc:spChg chg="add mod">
          <ac:chgData name="Fatima Pillosu" userId="a6295d4dc9e22643" providerId="LiveId" clId="{DFFBE890-388F-43D2-9209-8DB75D39595B}" dt="2021-06-23T00:10:59.937" v="1107" actId="1038"/>
          <ac:spMkLst>
            <pc:docMk/>
            <pc:sldMk cId="1556184242" sldId="256"/>
            <ac:spMk id="420" creationId="{761884C5-0F3E-4EB1-A154-1D8CC4DE74EE}"/>
          </ac:spMkLst>
        </pc:spChg>
        <pc:spChg chg="add 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430" creationId="{1ACCE833-703B-4D07-A803-C92C7DA8FF64}"/>
          </ac:spMkLst>
        </pc:spChg>
        <pc:spChg chg="add mod">
          <ac:chgData name="Fatima Pillosu" userId="a6295d4dc9e22643" providerId="LiveId" clId="{DFFBE890-388F-43D2-9209-8DB75D39595B}" dt="2021-06-23T00:24:21.521" v="1349" actId="1582"/>
          <ac:spMkLst>
            <pc:docMk/>
            <pc:sldMk cId="1556184242" sldId="256"/>
            <ac:spMk id="431" creationId="{8AAC383A-8C33-4489-85C7-7E1F2B731C38}"/>
          </ac:spMkLst>
        </pc:spChg>
        <pc:spChg chg="mod">
          <ac:chgData name="Fatima Pillosu" userId="a6295d4dc9e22643" providerId="LiveId" clId="{DFFBE890-388F-43D2-9209-8DB75D39595B}" dt="2021-06-23T00:17:34.594" v="1255" actId="1038"/>
          <ac:spMkLst>
            <pc:docMk/>
            <pc:sldMk cId="1556184242" sldId="256"/>
            <ac:spMk id="444" creationId="{208C1AA6-A1EE-464B-B5A6-BA90E6CEE7BF}"/>
          </ac:spMkLst>
        </pc:spChg>
        <pc:spChg chg="mod">
          <ac:chgData name="Fatima Pillosu" userId="a6295d4dc9e22643" providerId="LiveId" clId="{DFFBE890-388F-43D2-9209-8DB75D39595B}" dt="2021-06-23T00:22:26.008" v="1346" actId="1076"/>
          <ac:spMkLst>
            <pc:docMk/>
            <pc:sldMk cId="1556184242" sldId="256"/>
            <ac:spMk id="447" creationId="{24A3973D-BDE4-4277-9386-F2AF0C14BFD1}"/>
          </ac:spMkLst>
        </pc:spChg>
        <pc:grpChg chg="mod">
          <ac:chgData name="Fatima Pillosu" userId="a6295d4dc9e22643" providerId="LiveId" clId="{DFFBE890-388F-43D2-9209-8DB75D39595B}" dt="2021-06-23T00:17:34.594" v="1255" actId="1038"/>
          <ac:grpSpMkLst>
            <pc:docMk/>
            <pc:sldMk cId="1556184242" sldId="256"/>
            <ac:grpSpMk id="48" creationId="{575C6F73-2167-4EA8-994F-C72975D9DF5E}"/>
          </ac:grpSpMkLst>
        </pc:grpChg>
        <pc:grpChg chg="del mod">
          <ac:chgData name="Fatima Pillosu" userId="a6295d4dc9e22643" providerId="LiveId" clId="{DFFBE890-388F-43D2-9209-8DB75D39595B}" dt="2021-06-22T23:39:22.032" v="572" actId="165"/>
          <ac:grpSpMkLst>
            <pc:docMk/>
            <pc:sldMk cId="1556184242" sldId="256"/>
            <ac:grpSpMk id="204" creationId="{D6777E4B-B7F2-46EC-95E8-294C6E64BE54}"/>
          </ac:grpSpMkLst>
        </pc:grpChg>
        <pc:grpChg chg="mod">
          <ac:chgData name="Fatima Pillosu" userId="a6295d4dc9e22643" providerId="LiveId" clId="{DFFBE890-388F-43D2-9209-8DB75D39595B}" dt="2021-06-23T00:11:56.683" v="1132" actId="1036"/>
          <ac:grpSpMkLst>
            <pc:docMk/>
            <pc:sldMk cId="1556184242" sldId="256"/>
            <ac:grpSpMk id="208" creationId="{FB0BB253-3F8F-42FF-A0EB-3A9C0F436037}"/>
          </ac:grpSpMkLst>
        </pc:grpChg>
        <pc:picChg chg="add del mod topLvl">
          <ac:chgData name="Fatima Pillosu" userId="a6295d4dc9e22643" providerId="LiveId" clId="{DFFBE890-388F-43D2-9209-8DB75D39595B}" dt="2021-06-23T00:10:59.937" v="1107" actId="1038"/>
          <ac:picMkLst>
            <pc:docMk/>
            <pc:sldMk cId="1556184242" sldId="256"/>
            <ac:picMk id="205" creationId="{3EB312AB-5F4B-4B5A-A01C-289BFCD9BC49}"/>
          </ac:picMkLst>
        </pc:picChg>
        <pc:picChg chg="mod">
          <ac:chgData name="Fatima Pillosu" userId="a6295d4dc9e22643" providerId="LiveId" clId="{DFFBE890-388F-43D2-9209-8DB75D39595B}" dt="2021-06-23T00:10:59.937" v="1107" actId="1038"/>
          <ac:picMkLst>
            <pc:docMk/>
            <pc:sldMk cId="1556184242" sldId="256"/>
            <ac:picMk id="214" creationId="{E878DB3F-3435-4A10-9EFF-1B5E47CF8FE4}"/>
          </ac:picMkLst>
        </pc:picChg>
        <pc:picChg chg="mod or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20" creationId="{C6548451-C351-41AC-AF24-8928FF5B5030}"/>
          </ac:picMkLst>
        </pc:picChg>
        <pc:picChg chg="mod or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21" creationId="{EE7851D5-911C-4905-8954-908DDE21A48D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0" creationId="{4ECADC9F-2D6A-4C4C-AC40-9040DD1821FF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4" creationId="{D01FEC97-C295-4744-BF41-969EC571FFFA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45" creationId="{85C500EB-A299-49EF-8E51-38B610DFC53E}"/>
          </ac:picMkLst>
        </pc:picChg>
        <pc:picChg chg="mod">
          <ac:chgData name="Fatima Pillosu" userId="a6295d4dc9e22643" providerId="LiveId" clId="{DFFBE890-388F-43D2-9209-8DB75D39595B}" dt="2021-06-23T00:22:09.827" v="1343" actId="1076"/>
          <ac:picMkLst>
            <pc:docMk/>
            <pc:sldMk cId="1556184242" sldId="256"/>
            <ac:picMk id="359" creationId="{235B7CDE-7665-43CB-9279-C6080D77373D}"/>
          </ac:picMkLst>
        </pc:picChg>
        <pc:cxnChg chg="add del mod">
          <ac:chgData name="Fatima Pillosu" userId="a6295d4dc9e22643" providerId="LiveId" clId="{DFFBE890-388F-43D2-9209-8DB75D39595B}" dt="2021-06-23T00:17:13.726" v="1247" actId="478"/>
          <ac:cxnSpMkLst>
            <pc:docMk/>
            <pc:sldMk cId="1556184242" sldId="256"/>
            <ac:cxnSpMk id="27" creationId="{0F27DCE8-4847-4BD7-BE12-F9F72B5C433D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47" creationId="{C4961017-59A3-4092-BEF4-9DC871391D22}"/>
          </ac:cxnSpMkLst>
        </pc:cxnChg>
        <pc:cxnChg chg="del mod">
          <ac:chgData name="Fatima Pillosu" userId="a6295d4dc9e22643" providerId="LiveId" clId="{DFFBE890-388F-43D2-9209-8DB75D39595B}" dt="2021-06-23T00:05:44.566" v="1028" actId="478"/>
          <ac:cxnSpMkLst>
            <pc:docMk/>
            <pc:sldMk cId="1556184242" sldId="256"/>
            <ac:cxnSpMk id="192" creationId="{BB643B11-A2F2-45C7-9BCB-32B436CC1508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2" creationId="{E3FAF9CA-FCEA-4F56-9BB8-CD71986AAD96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4" creationId="{1BA73556-A7F5-4171-ABED-1F9F691E73F0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277" creationId="{146F3149-D3F5-4272-93D8-FEFB6877E72F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292" creationId="{34B031D1-A4DD-44DF-94F0-A8303B0531A7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295" creationId="{8C104D11-9F17-4F81-911D-EE632B8453FA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299" creationId="{A2254684-217C-496A-9676-7DA3B5850FB4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300" creationId="{FF439935-A570-4757-881A-62AE8E07A953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312" creationId="{9CCB0056-2C54-4264-94DA-9DF414FDD1CB}"/>
          </ac:cxnSpMkLst>
        </pc:cxnChg>
        <pc:cxnChg chg="mod">
          <ac:chgData name="Fatima Pillosu" userId="a6295d4dc9e22643" providerId="LiveId" clId="{DFFBE890-388F-43D2-9209-8DB75D39595B}" dt="2021-06-23T00:18:11.417" v="1278" actId="1036"/>
          <ac:cxnSpMkLst>
            <pc:docMk/>
            <pc:sldMk cId="1556184242" sldId="256"/>
            <ac:cxnSpMk id="313" creationId="{ECE0261A-5035-4549-BA0A-F0E48B3D0AB2}"/>
          </ac:cxnSpMkLst>
        </pc:cxnChg>
        <pc:cxnChg chg="mod">
          <ac:chgData name="Fatima Pillosu" userId="a6295d4dc9e22643" providerId="LiveId" clId="{DFFBE890-388F-43D2-9209-8DB75D39595B}" dt="2021-06-23T00:19:07.183" v="1302" actId="1035"/>
          <ac:cxnSpMkLst>
            <pc:docMk/>
            <pc:sldMk cId="1556184242" sldId="256"/>
            <ac:cxnSpMk id="365" creationId="{503523DA-A511-471D-B6DF-7C2B7B67FA75}"/>
          </ac:cxnSpMkLst>
        </pc:cxnChg>
        <pc:cxnChg chg="del mod">
          <ac:chgData name="Fatima Pillosu" userId="a6295d4dc9e22643" providerId="LiveId" clId="{DFFBE890-388F-43D2-9209-8DB75D39595B}" dt="2021-06-23T00:05:39.567" v="1027" actId="478"/>
          <ac:cxnSpMkLst>
            <pc:docMk/>
            <pc:sldMk cId="1556184242" sldId="256"/>
            <ac:cxnSpMk id="382" creationId="{AF36D8A7-C572-4549-847F-FFFB9C406869}"/>
          </ac:cxnSpMkLst>
        </pc:cxnChg>
        <pc:cxnChg chg="del">
          <ac:chgData name="Fatima Pillosu" userId="a6295d4dc9e22643" providerId="LiveId" clId="{DFFBE890-388F-43D2-9209-8DB75D39595B}" dt="2021-06-23T00:00:28.679" v="949" actId="478"/>
          <ac:cxnSpMkLst>
            <pc:docMk/>
            <pc:sldMk cId="1556184242" sldId="256"/>
            <ac:cxnSpMk id="385" creationId="{CC71879A-6A1A-4ACF-868B-695A643DC9CF}"/>
          </ac:cxnSpMkLst>
        </pc:cxnChg>
        <pc:cxnChg chg="del">
          <ac:chgData name="Fatima Pillosu" userId="a6295d4dc9e22643" providerId="LiveId" clId="{DFFBE890-388F-43D2-9209-8DB75D39595B}" dt="2021-06-23T00:00:30.267" v="950" actId="478"/>
          <ac:cxnSpMkLst>
            <pc:docMk/>
            <pc:sldMk cId="1556184242" sldId="256"/>
            <ac:cxnSpMk id="388" creationId="{F5517662-0FBF-4A85-B4E3-E4D8E9AEE973}"/>
          </ac:cxnSpMkLst>
        </pc:cxnChg>
        <pc:cxnChg chg="del">
          <ac:chgData name="Fatima Pillosu" userId="a6295d4dc9e22643" providerId="LiveId" clId="{DFFBE890-388F-43D2-9209-8DB75D39595B}" dt="2021-06-23T00:00:33.859" v="953" actId="478"/>
          <ac:cxnSpMkLst>
            <pc:docMk/>
            <pc:sldMk cId="1556184242" sldId="256"/>
            <ac:cxnSpMk id="390" creationId="{271E4B45-9610-4191-B255-DA87D3DABD41}"/>
          </ac:cxnSpMkLst>
        </pc:cxnChg>
        <pc:cxnChg chg="del mod">
          <ac:chgData name="Fatima Pillosu" userId="a6295d4dc9e22643" providerId="LiveId" clId="{DFFBE890-388F-43D2-9209-8DB75D39595B}" dt="2021-06-23T00:00:30.843" v="951" actId="478"/>
          <ac:cxnSpMkLst>
            <pc:docMk/>
            <pc:sldMk cId="1556184242" sldId="256"/>
            <ac:cxnSpMk id="391" creationId="{764BBC81-7711-4A61-B89D-79EBF662FDCA}"/>
          </ac:cxnSpMkLst>
        </pc:cxnChg>
        <pc:cxnChg chg="del">
          <ac:chgData name="Fatima Pillosu" userId="a6295d4dc9e22643" providerId="LiveId" clId="{DFFBE890-388F-43D2-9209-8DB75D39595B}" dt="2021-06-23T00:00:32.879" v="952" actId="478"/>
          <ac:cxnSpMkLst>
            <pc:docMk/>
            <pc:sldMk cId="1556184242" sldId="256"/>
            <ac:cxnSpMk id="392" creationId="{93F27C36-6777-4A1A-BDE8-D4971FD6AA28}"/>
          </ac:cxnSpMkLst>
        </pc:cxnChg>
        <pc:cxnChg chg="del mod">
          <ac:chgData name="Fatima Pillosu" userId="a6295d4dc9e22643" providerId="LiveId" clId="{DFFBE890-388F-43D2-9209-8DB75D39595B}" dt="2021-06-23T00:00:35.296" v="954" actId="478"/>
          <ac:cxnSpMkLst>
            <pc:docMk/>
            <pc:sldMk cId="1556184242" sldId="256"/>
            <ac:cxnSpMk id="393" creationId="{B7B3982F-25CF-4C23-B60B-6D349FCCAE58}"/>
          </ac:cxnSpMkLst>
        </pc:cxnChg>
        <pc:cxnChg chg="del mod">
          <ac:chgData name="Fatima Pillosu" userId="a6295d4dc9e22643" providerId="LiveId" clId="{DFFBE890-388F-43D2-9209-8DB75D39595B}" dt="2021-06-23T00:00:38.640" v="956" actId="478"/>
          <ac:cxnSpMkLst>
            <pc:docMk/>
            <pc:sldMk cId="1556184242" sldId="256"/>
            <ac:cxnSpMk id="403" creationId="{4A00B112-9312-43AC-8AB2-A509865EAC0E}"/>
          </ac:cxnSpMkLst>
        </pc:cxnChg>
        <pc:cxnChg chg="del">
          <ac:chgData name="Fatima Pillosu" userId="a6295d4dc9e22643" providerId="LiveId" clId="{DFFBE890-388F-43D2-9209-8DB75D39595B}" dt="2021-06-23T00:00:40.989" v="958" actId="478"/>
          <ac:cxnSpMkLst>
            <pc:docMk/>
            <pc:sldMk cId="1556184242" sldId="256"/>
            <ac:cxnSpMk id="407" creationId="{DF30D697-E58D-4061-A48A-6C2E64EA10A6}"/>
          </ac:cxnSpMkLst>
        </pc:cxnChg>
        <pc:cxnChg chg="del">
          <ac:chgData name="Fatima Pillosu" userId="a6295d4dc9e22643" providerId="LiveId" clId="{DFFBE890-388F-43D2-9209-8DB75D39595B}" dt="2021-06-23T00:00:39.510" v="957" actId="478"/>
          <ac:cxnSpMkLst>
            <pc:docMk/>
            <pc:sldMk cId="1556184242" sldId="256"/>
            <ac:cxnSpMk id="410" creationId="{E68F34F1-2F3A-4A9C-8B3B-5642A92FC54E}"/>
          </ac:cxnSpMkLst>
        </pc:cxnChg>
        <pc:cxnChg chg="del mod">
          <ac:chgData name="Fatima Pillosu" userId="a6295d4dc9e22643" providerId="LiveId" clId="{DFFBE890-388F-43D2-9209-8DB75D39595B}" dt="2021-06-22T23:58:39.624" v="929" actId="478"/>
          <ac:cxnSpMkLst>
            <pc:docMk/>
            <pc:sldMk cId="1556184242" sldId="256"/>
            <ac:cxnSpMk id="411" creationId="{9C0ADDFC-191F-46BB-89C7-E20465F3936B}"/>
          </ac:cxnSpMkLst>
        </pc:cxnChg>
        <pc:cxnChg chg="del">
          <ac:chgData name="Fatima Pillosu" userId="a6295d4dc9e22643" providerId="LiveId" clId="{DFFBE890-388F-43D2-9209-8DB75D39595B}" dt="2021-06-23T00:00:37.467" v="955" actId="478"/>
          <ac:cxnSpMkLst>
            <pc:docMk/>
            <pc:sldMk cId="1556184242" sldId="256"/>
            <ac:cxnSpMk id="412" creationId="{1D3354E6-0AD6-4CF7-B1AC-7F4771BBCEA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1" creationId="{4DC83DDA-68F2-4E8F-B386-FC65B108A5B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2" creationId="{C43DFA75-0F1B-4F3B-B10B-B5385503A9AE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3" creationId="{E5410ACB-E2CC-49C8-B3C9-332C94D3663D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4" creationId="{A965AD38-2A93-4532-BBD8-CA5FDE9598B7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5" creationId="{E029E9BD-34AA-4644-BE8D-078AB516126B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6" creationId="{5D4DC34C-6464-4E71-866C-321B9208032A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7" creationId="{A6F1823E-F588-4F26-81D2-77122C372462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8" creationId="{2F44B406-2B81-42AC-8EC8-6E4C09B98963}"/>
          </ac:cxnSpMkLst>
        </pc:cxnChg>
        <pc:cxnChg chg="add 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29" creationId="{91ED1926-5B68-4F57-B52B-86F47F6A67D1}"/>
          </ac:cxnSpMkLst>
        </pc:cxnChg>
        <pc:cxnChg chg="mod">
          <ac:chgData name="Fatima Pillosu" userId="a6295d4dc9e22643" providerId="LiveId" clId="{DFFBE890-388F-43D2-9209-8DB75D39595B}" dt="2021-06-23T00:11:56.683" v="1132" actId="1036"/>
          <ac:cxnSpMkLst>
            <pc:docMk/>
            <pc:sldMk cId="1556184242" sldId="256"/>
            <ac:cxnSpMk id="433" creationId="{EF550824-874B-488C-877A-0FACA467821F}"/>
          </ac:cxnSpMkLst>
        </pc:cxnChg>
        <pc:cxnChg chg="del">
          <ac:chgData name="Fatima Pillosu" userId="a6295d4dc9e22643" providerId="LiveId" clId="{DFFBE890-388F-43D2-9209-8DB75D39595B}" dt="2021-06-23T00:00:48.799" v="962" actId="478"/>
          <ac:cxnSpMkLst>
            <pc:docMk/>
            <pc:sldMk cId="1556184242" sldId="256"/>
            <ac:cxnSpMk id="434" creationId="{E31E5CBA-8D6A-49B1-8DCE-84217755D174}"/>
          </ac:cxnSpMkLst>
        </pc:cxnChg>
        <pc:cxnChg chg="del">
          <ac:chgData name="Fatima Pillosu" userId="a6295d4dc9e22643" providerId="LiveId" clId="{DFFBE890-388F-43D2-9209-8DB75D39595B}" dt="2021-06-23T00:00:53.922" v="965" actId="478"/>
          <ac:cxnSpMkLst>
            <pc:docMk/>
            <pc:sldMk cId="1556184242" sldId="256"/>
            <ac:cxnSpMk id="435" creationId="{6FA6506E-A218-46ED-9D0C-F5BCBB5C737B}"/>
          </ac:cxnSpMkLst>
        </pc:cxnChg>
        <pc:cxnChg chg="add del mod">
          <ac:chgData name="Fatima Pillosu" userId="a6295d4dc9e22643" providerId="LiveId" clId="{DFFBE890-388F-43D2-9209-8DB75D39595B}" dt="2021-06-23T00:10:26.119" v="1093" actId="478"/>
          <ac:cxnSpMkLst>
            <pc:docMk/>
            <pc:sldMk cId="1556184242" sldId="256"/>
            <ac:cxnSpMk id="436" creationId="{2E2BFB73-B6F0-4DED-AFC2-3487AA1C52B1}"/>
          </ac:cxnSpMkLst>
        </pc:cxnChg>
        <pc:cxnChg chg="del">
          <ac:chgData name="Fatima Pillosu" userId="a6295d4dc9e22643" providerId="LiveId" clId="{DFFBE890-388F-43D2-9209-8DB75D39595B}" dt="2021-06-23T00:00:49.999" v="963" actId="478"/>
          <ac:cxnSpMkLst>
            <pc:docMk/>
            <pc:sldMk cId="1556184242" sldId="256"/>
            <ac:cxnSpMk id="437" creationId="{E5540346-CFB2-4B3B-A452-57BDEE04C66E}"/>
          </ac:cxnSpMkLst>
        </pc:cxnChg>
        <pc:cxnChg chg="mod">
          <ac:chgData name="Fatima Pillosu" userId="a6295d4dc9e22643" providerId="LiveId" clId="{DFFBE890-388F-43D2-9209-8DB75D39595B}" dt="2021-06-23T00:18:01.733" v="1274" actId="1036"/>
          <ac:cxnSpMkLst>
            <pc:docMk/>
            <pc:sldMk cId="1556184242" sldId="256"/>
            <ac:cxnSpMk id="440" creationId="{3D298AFA-D82A-4D17-B69D-038119DB3786}"/>
          </ac:cxnSpMkLst>
        </pc:cxnChg>
        <pc:cxnChg chg="mod">
          <ac:chgData name="Fatima Pillosu" userId="a6295d4dc9e22643" providerId="LiveId" clId="{DFFBE890-388F-43D2-9209-8DB75D39595B}" dt="2021-06-23T00:17:34.594" v="1255" actId="1038"/>
          <ac:cxnSpMkLst>
            <pc:docMk/>
            <pc:sldMk cId="1556184242" sldId="256"/>
            <ac:cxnSpMk id="445" creationId="{C328AFC0-40C6-4092-9832-C55AA2396A67}"/>
          </ac:cxnSpMkLst>
        </pc:cxnChg>
        <pc:cxnChg chg="mod">
          <ac:chgData name="Fatima Pillosu" userId="a6295d4dc9e22643" providerId="LiveId" clId="{DFFBE890-388F-43D2-9209-8DB75D39595B}" dt="2021-06-23T00:17:34.594" v="1255" actId="1038"/>
          <ac:cxnSpMkLst>
            <pc:docMk/>
            <pc:sldMk cId="1556184242" sldId="256"/>
            <ac:cxnSpMk id="446" creationId="{EFE20C8C-342C-4AFB-83DC-3DB3E6D73722}"/>
          </ac:cxnSpMkLst>
        </pc:cxnChg>
      </pc:sldChg>
    </pc:docChg>
  </pc:docChgLst>
  <pc:docChgLst>
    <pc:chgData name="Fatima Pillosu" userId="a6295d4dc9e22643" providerId="LiveId" clId="{968284F4-39E2-459A-9A2F-D27EE89BBC2D}"/>
    <pc:docChg chg="undo custSel modSld">
      <pc:chgData name="Fatima Pillosu" userId="a6295d4dc9e22643" providerId="LiveId" clId="{968284F4-39E2-459A-9A2F-D27EE89BBC2D}" dt="2021-06-10T16:41:22.237" v="2157" actId="1036"/>
      <pc:docMkLst>
        <pc:docMk/>
      </pc:docMkLst>
      <pc:sldChg chg="addSp delSp modSp mod">
        <pc:chgData name="Fatima Pillosu" userId="a6295d4dc9e22643" providerId="LiveId" clId="{968284F4-39E2-459A-9A2F-D27EE89BBC2D}" dt="2021-06-10T16:41:22.237" v="2157" actId="1036"/>
        <pc:sldMkLst>
          <pc:docMk/>
          <pc:sldMk cId="1556184242" sldId="256"/>
        </pc:sldMkLst>
        <pc:spChg chg="add del mod">
          <ac:chgData name="Fatima Pillosu" userId="a6295d4dc9e22643" providerId="LiveId" clId="{968284F4-39E2-459A-9A2F-D27EE89BBC2D}" dt="2021-06-10T15:43:37.015" v="833" actId="478"/>
          <ac:spMkLst>
            <pc:docMk/>
            <pc:sldMk cId="1556184242" sldId="256"/>
            <ac:spMk id="10" creationId="{11E5D02D-2270-4776-8029-5D948622FF2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3" creationId="{964C990C-A9BF-41C6-9B60-DB524A6AA11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4" creationId="{74CEE04D-8065-4CB0-8ABC-301F0C9D786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5" creationId="{BA2EB1FC-BD23-48FE-A7E3-6DD5723BEFF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6" creationId="{B0812DAF-5CF8-4B82-B2A7-8A9D0A1B767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187" creationId="{6CA0A8D8-962F-460C-A7E2-A1C9E0CE4B5E}"/>
          </ac:spMkLst>
        </pc:spChg>
        <pc:spChg chg="add del mod">
          <ac:chgData name="Fatima Pillosu" userId="a6295d4dc9e22643" providerId="LiveId" clId="{968284F4-39E2-459A-9A2F-D27EE89BBC2D}" dt="2021-06-10T15:35:58.616" v="577" actId="478"/>
          <ac:spMkLst>
            <pc:docMk/>
            <pc:sldMk cId="1556184242" sldId="256"/>
            <ac:spMk id="188" creationId="{982437F4-8148-4E5C-9452-ED2C704079E3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89" creationId="{4CB28502-7531-4EF2-8207-C25365342790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0" creationId="{17F81A39-F6D0-4969-B332-4BD7A7F4B1ED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3" creationId="{9E375C24-6755-40B1-8534-7CD57DBB7B85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6" creationId="{79BE1912-255C-4DE6-B643-C217685A072A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198" creationId="{DC8DC18F-92C0-49C0-BFD7-6F539C3E6868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0" creationId="{3AB9AE45-AA23-47A6-AE11-81E4250F2BB6}"/>
          </ac:spMkLst>
        </pc:spChg>
        <pc:spChg chg="add mod">
          <ac:chgData name="Fatima Pillosu" userId="a6295d4dc9e22643" providerId="LiveId" clId="{968284F4-39E2-459A-9A2F-D27EE89BBC2D}" dt="2021-06-10T16:29:30.855" v="1779" actId="552"/>
          <ac:spMkLst>
            <pc:docMk/>
            <pc:sldMk cId="1556184242" sldId="256"/>
            <ac:spMk id="201" creationId="{3B914443-9217-428B-AE48-3CFBFB5CBA1E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2" creationId="{7C4E28EC-04BF-4F9E-B9E4-18D4908777B4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03" creationId="{152B6C55-4722-417C-A514-4B2568426F9E}"/>
          </ac:spMkLst>
        </pc:spChg>
        <pc:spChg chg="mod">
          <ac:chgData name="Fatima Pillosu" userId="a6295d4dc9e22643" providerId="LiveId" clId="{968284F4-39E2-459A-9A2F-D27EE89BBC2D}" dt="2021-06-10T16:14:17.968" v="1290" actId="1076"/>
          <ac:spMkLst>
            <pc:docMk/>
            <pc:sldMk cId="1556184242" sldId="256"/>
            <ac:spMk id="206" creationId="{9D4264D7-EAD8-4A3A-B89C-2BE068E2DF57}"/>
          </ac:spMkLst>
        </pc:spChg>
        <pc:spChg chg="mod">
          <ac:chgData name="Fatima Pillosu" userId="a6295d4dc9e22643" providerId="LiveId" clId="{968284F4-39E2-459A-9A2F-D27EE89BBC2D}" dt="2021-06-10T15:46:39.071" v="852" actId="255"/>
          <ac:spMkLst>
            <pc:docMk/>
            <pc:sldMk cId="1556184242" sldId="256"/>
            <ac:spMk id="209" creationId="{0A93E81C-C9DB-422E-A9E2-0778F1DFC92E}"/>
          </ac:spMkLst>
        </pc:spChg>
        <pc:spChg chg="mod">
          <ac:chgData name="Fatima Pillosu" userId="a6295d4dc9e22643" providerId="LiveId" clId="{968284F4-39E2-459A-9A2F-D27EE89BBC2D}" dt="2021-06-10T15:47:00.364" v="866" actId="1035"/>
          <ac:spMkLst>
            <pc:docMk/>
            <pc:sldMk cId="1556184242" sldId="256"/>
            <ac:spMk id="210" creationId="{662FAC79-7EDC-48DD-A292-A864DC9CC307}"/>
          </ac:spMkLst>
        </pc:spChg>
        <pc:spChg chg="mod">
          <ac:chgData name="Fatima Pillosu" userId="a6295d4dc9e22643" providerId="LiveId" clId="{968284F4-39E2-459A-9A2F-D27EE89BBC2D}" dt="2021-06-10T15:46:34.173" v="851" actId="255"/>
          <ac:spMkLst>
            <pc:docMk/>
            <pc:sldMk cId="1556184242" sldId="256"/>
            <ac:spMk id="212" creationId="{9A7B41A9-8D69-41C5-BE48-AFDFA79B83C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5" creationId="{A27F48CC-5AA7-45F8-9B4F-62E12962C8D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6" creationId="{75207402-814A-4AAB-BAE6-2FCCB9B11143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7" creationId="{1F9CEAC3-0C6A-4B56-B0C5-A6B9C7119B10}"/>
          </ac:spMkLst>
        </pc:spChg>
        <pc:spChg chg="mod or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8" creationId="{02777BA6-CF56-420A-B054-41D083450884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19" creationId="{65BF9FE6-524A-44B1-813E-B0B18DF66625}"/>
          </ac:spMkLst>
        </pc:spChg>
        <pc:spChg chg="mod topLvl">
          <ac:chgData name="Fatima Pillosu" userId="a6295d4dc9e22643" providerId="LiveId" clId="{968284F4-39E2-459A-9A2F-D27EE89BBC2D}" dt="2021-06-10T16:18:02.436" v="1388" actId="14100"/>
          <ac:spMkLst>
            <pc:docMk/>
            <pc:sldMk cId="1556184242" sldId="256"/>
            <ac:spMk id="220" creationId="{BE95E72A-C5B4-4451-9EDA-63710D6544B1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1" creationId="{1605F9F7-6705-4CF7-90CA-7A4078EFDEA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2" creationId="{406D67EC-7AC8-46FD-B219-D28DA565C854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3" creationId="{C74A47BC-CE15-4B09-BC45-54BBF93F965B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4" creationId="{77032B38-1E29-4787-B296-A2823185EA5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5" creationId="{2CD81434-B9A2-4902-923C-F43E0FCE1F59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6" creationId="{CB197CF7-4955-45CF-9019-70D53B9FC988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7" creationId="{050057D0-B8B8-4116-BDE1-8CA34649822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8" creationId="{25C5130F-38CE-4431-8A3A-BDF87CE6B82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29" creationId="{F286DB6C-2CBD-4909-A6AC-2506725260B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0" creationId="{EB8F3020-A188-4D92-B8FE-7CC1CA913072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1" creationId="{06DB3C5D-F701-47D1-98BA-7E2FB071F9B7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2" creationId="{61AA4D6C-42A5-4239-880D-0DCF3151D88F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3" creationId="{99542470-505E-47E1-8924-96CB8034CD4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4" creationId="{21D98995-F750-4DC6-B0A7-13E43B88D02D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5" creationId="{A670A4CA-FC69-41F0-9E0F-69CEEE9C8A90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6" creationId="{BE2DC675-4DB8-4A36-827B-0CBE2B9CC4A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7" creationId="{4EA56E3A-4CEF-4817-9BC6-A53788E04B7B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8" creationId="{84DDAE0D-7745-4210-8A56-913328C80665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39" creationId="{9E314E3E-F938-4F62-8F8D-8685911B8485}"/>
          </ac:spMkLst>
        </pc:spChg>
        <pc:spChg chg="mod topLvl">
          <ac:chgData name="Fatima Pillosu" userId="a6295d4dc9e22643" providerId="LiveId" clId="{968284F4-39E2-459A-9A2F-D27EE89BBC2D}" dt="2021-06-10T16:17:40.772" v="1384" actId="1076"/>
          <ac:spMkLst>
            <pc:docMk/>
            <pc:sldMk cId="1556184242" sldId="256"/>
            <ac:spMk id="240" creationId="{C5B78C84-362C-49A9-BEC2-E6858FA4DD4A}"/>
          </ac:spMkLst>
        </pc:spChg>
        <pc:spChg chg="mod topLvl">
          <ac:chgData name="Fatima Pillosu" userId="a6295d4dc9e22643" providerId="LiveId" clId="{968284F4-39E2-459A-9A2F-D27EE89BBC2D}" dt="2021-06-10T16:17:32.404" v="1383" actId="14100"/>
          <ac:spMkLst>
            <pc:docMk/>
            <pc:sldMk cId="1556184242" sldId="256"/>
            <ac:spMk id="241" creationId="{77A899D2-A8C6-4AA1-8443-1D6BBD3B217B}"/>
          </ac:spMkLst>
        </pc:spChg>
        <pc:spChg chg="mod topLvl">
          <ac:chgData name="Fatima Pillosu" userId="a6295d4dc9e22643" providerId="LiveId" clId="{968284F4-39E2-459A-9A2F-D27EE89BBC2D}" dt="2021-06-10T16:17:29.787" v="1382" actId="14100"/>
          <ac:spMkLst>
            <pc:docMk/>
            <pc:sldMk cId="1556184242" sldId="256"/>
            <ac:spMk id="242" creationId="{6BAA3F49-C527-4C89-8BBF-6D9B4C3A61A5}"/>
          </ac:spMkLst>
        </pc:spChg>
        <pc:spChg chg="mod topLvl">
          <ac:chgData name="Fatima Pillosu" userId="a6295d4dc9e22643" providerId="LiveId" clId="{968284F4-39E2-459A-9A2F-D27EE89BBC2D}" dt="2021-06-10T16:17:26.964" v="1381" actId="14100"/>
          <ac:spMkLst>
            <pc:docMk/>
            <pc:sldMk cId="1556184242" sldId="256"/>
            <ac:spMk id="243" creationId="{F5BEE61E-2686-4E9D-9927-FEC7E0F84C9F}"/>
          </ac:spMkLst>
        </pc:spChg>
        <pc:spChg chg="mod topLvl">
          <ac:chgData name="Fatima Pillosu" userId="a6295d4dc9e22643" providerId="LiveId" clId="{968284F4-39E2-459A-9A2F-D27EE89BBC2D}" dt="2021-06-10T16:17:24.667" v="1380" actId="14100"/>
          <ac:spMkLst>
            <pc:docMk/>
            <pc:sldMk cId="1556184242" sldId="256"/>
            <ac:spMk id="244" creationId="{103424AD-349B-40A9-81B4-AC4232900ADC}"/>
          </ac:spMkLst>
        </pc:spChg>
        <pc:spChg chg="mod topLvl">
          <ac:chgData name="Fatima Pillosu" userId="a6295d4dc9e22643" providerId="LiveId" clId="{968284F4-39E2-459A-9A2F-D27EE89BBC2D}" dt="2021-06-10T16:17:20.571" v="1379" actId="14100"/>
          <ac:spMkLst>
            <pc:docMk/>
            <pc:sldMk cId="1556184242" sldId="256"/>
            <ac:spMk id="245" creationId="{AA56B502-54FD-43D1-80AF-2CAFC6E3C0D2}"/>
          </ac:spMkLst>
        </pc:spChg>
        <pc:spChg chg="mod topLvl">
          <ac:chgData name="Fatima Pillosu" userId="a6295d4dc9e22643" providerId="LiveId" clId="{968284F4-39E2-459A-9A2F-D27EE89BBC2D}" dt="2021-06-10T16:17:17.980" v="1378" actId="14100"/>
          <ac:spMkLst>
            <pc:docMk/>
            <pc:sldMk cId="1556184242" sldId="256"/>
            <ac:spMk id="246" creationId="{CA48551F-F210-4F01-8C0D-E37C8767E4D9}"/>
          </ac:spMkLst>
        </pc:spChg>
        <pc:spChg chg="mod topLvl">
          <ac:chgData name="Fatima Pillosu" userId="a6295d4dc9e22643" providerId="LiveId" clId="{968284F4-39E2-459A-9A2F-D27EE89BBC2D}" dt="2021-06-10T16:17:15.556" v="1377" actId="14100"/>
          <ac:spMkLst>
            <pc:docMk/>
            <pc:sldMk cId="1556184242" sldId="256"/>
            <ac:spMk id="247" creationId="{F5E98D01-A9DD-4E9A-92AB-B91531639B52}"/>
          </ac:spMkLst>
        </pc:spChg>
        <pc:spChg chg="mod topLvl">
          <ac:chgData name="Fatima Pillosu" userId="a6295d4dc9e22643" providerId="LiveId" clId="{968284F4-39E2-459A-9A2F-D27EE89BBC2D}" dt="2021-06-10T16:17:12.420" v="1376" actId="14100"/>
          <ac:spMkLst>
            <pc:docMk/>
            <pc:sldMk cId="1556184242" sldId="256"/>
            <ac:spMk id="248" creationId="{61FA8DEC-3E54-4368-B663-D386120E3452}"/>
          </ac:spMkLst>
        </pc:spChg>
        <pc:spChg chg="mod topLvl">
          <ac:chgData name="Fatima Pillosu" userId="a6295d4dc9e22643" providerId="LiveId" clId="{968284F4-39E2-459A-9A2F-D27EE89BBC2D}" dt="2021-06-10T16:17:09.556" v="1375" actId="14100"/>
          <ac:spMkLst>
            <pc:docMk/>
            <pc:sldMk cId="1556184242" sldId="256"/>
            <ac:spMk id="249" creationId="{9B93D06B-2BAA-4ABD-BF61-589443FB1AE6}"/>
          </ac:spMkLst>
        </pc:spChg>
        <pc:spChg chg="mod topLvl">
          <ac:chgData name="Fatima Pillosu" userId="a6295d4dc9e22643" providerId="LiveId" clId="{968284F4-39E2-459A-9A2F-D27EE89BBC2D}" dt="2021-06-10T16:17:06.732" v="1374" actId="14100"/>
          <ac:spMkLst>
            <pc:docMk/>
            <pc:sldMk cId="1556184242" sldId="256"/>
            <ac:spMk id="250" creationId="{5FDEEE2B-B476-4832-862B-5362AE14B313}"/>
          </ac:spMkLst>
        </pc:spChg>
        <pc:spChg chg="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251" creationId="{1ADDD34F-F966-48F6-9019-6468A9711B13}"/>
          </ac:spMkLst>
        </pc:spChg>
        <pc:spChg chg="add del mod">
          <ac:chgData name="Fatima Pillosu" userId="a6295d4dc9e22643" providerId="LiveId" clId="{968284F4-39E2-459A-9A2F-D27EE89BBC2D}" dt="2021-06-10T15:56:02.598" v="1086" actId="478"/>
          <ac:spMkLst>
            <pc:docMk/>
            <pc:sldMk cId="1556184242" sldId="256"/>
            <ac:spMk id="252" creationId="{CEF02933-1BC4-475B-9CBA-BF66803F7F0E}"/>
          </ac:spMkLst>
        </pc:spChg>
        <pc:spChg chg="add del mod">
          <ac:chgData name="Fatima Pillosu" userId="a6295d4dc9e22643" providerId="LiveId" clId="{968284F4-39E2-459A-9A2F-D27EE89BBC2D}" dt="2021-06-10T15:56:02.598" v="1086" actId="478"/>
          <ac:spMkLst>
            <pc:docMk/>
            <pc:sldMk cId="1556184242" sldId="256"/>
            <ac:spMk id="253" creationId="{C74C1EFF-A2A4-411C-8E94-D8E9952E17A5}"/>
          </ac:spMkLst>
        </pc:spChg>
        <pc:spChg chg="add del mod">
          <ac:chgData name="Fatima Pillosu" userId="a6295d4dc9e22643" providerId="LiveId" clId="{968284F4-39E2-459A-9A2F-D27EE89BBC2D}" dt="2021-06-10T16:03:06.095" v="1148" actId="478"/>
          <ac:spMkLst>
            <pc:docMk/>
            <pc:sldMk cId="1556184242" sldId="256"/>
            <ac:spMk id="254" creationId="{480CBB7C-0EBA-44E4-95FF-23CE44CB4F6E}"/>
          </ac:spMkLst>
        </pc:spChg>
        <pc:spChg chg="add del mod">
          <ac:chgData name="Fatima Pillosu" userId="a6295d4dc9e22643" providerId="LiveId" clId="{968284F4-39E2-459A-9A2F-D27EE89BBC2D}" dt="2021-06-10T15:56:40.499" v="1094" actId="478"/>
          <ac:spMkLst>
            <pc:docMk/>
            <pc:sldMk cId="1556184242" sldId="256"/>
            <ac:spMk id="255" creationId="{DEC9CBAE-2F65-4F2B-A80C-B9E1F9502429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259" creationId="{5F884A07-88C9-4679-8FE8-293E05D40495}"/>
          </ac:spMkLst>
        </pc:spChg>
        <pc:spChg chg="add mod">
          <ac:chgData name="Fatima Pillosu" userId="a6295d4dc9e22643" providerId="LiveId" clId="{968284F4-39E2-459A-9A2F-D27EE89BBC2D}" dt="2021-06-10T16:29:30.855" v="1779" actId="552"/>
          <ac:spMkLst>
            <pc:docMk/>
            <pc:sldMk cId="1556184242" sldId="256"/>
            <ac:spMk id="262" creationId="{89BFC9FB-2D8F-4861-9D84-EF9B8D54618D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3" creationId="{B959478B-2650-492C-8B85-A17DD49751BC}"/>
          </ac:spMkLst>
        </pc:spChg>
        <pc:spChg chg="add del mod">
          <ac:chgData name="Fatima Pillosu" userId="a6295d4dc9e22643" providerId="LiveId" clId="{968284F4-39E2-459A-9A2F-D27EE89BBC2D}" dt="2021-06-10T16:24:01.985" v="1625" actId="478"/>
          <ac:spMkLst>
            <pc:docMk/>
            <pc:sldMk cId="1556184242" sldId="256"/>
            <ac:spMk id="264" creationId="{07AF3AE2-5E66-4A04-84D3-78179D12C457}"/>
          </ac:spMkLst>
        </pc:spChg>
        <pc:spChg chg="add del mod">
          <ac:chgData name="Fatima Pillosu" userId="a6295d4dc9e22643" providerId="LiveId" clId="{968284F4-39E2-459A-9A2F-D27EE89BBC2D}" dt="2021-06-10T16:24:00.504" v="1624" actId="478"/>
          <ac:spMkLst>
            <pc:docMk/>
            <pc:sldMk cId="1556184242" sldId="256"/>
            <ac:spMk id="265" creationId="{4399E44C-0EC3-4729-B2C2-A49AF3093ED5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6" creationId="{FF672A38-BF4F-43FC-8D02-6300A8F3CBE8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7" creationId="{3872E514-38D1-49D5-895D-AFD47FAA5E84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8" creationId="{66E4A282-E49C-4985-A534-9A5B04E13121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69" creationId="{D2F10AE4-7C82-405C-AB6C-8A14F792F433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0" creationId="{FCD07E0A-9B1E-49DC-8992-EAEC6975EE80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1" creationId="{2AAF7BCE-E247-4FC7-B5F3-A5D1022132BB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3" creationId="{2CDD8125-CB16-4209-A9F3-337E794CC8B5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5" creationId="{ED16D92B-9B32-47CA-9F78-414131893EDF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6" creationId="{C66FBE67-4682-4344-AD9E-F488417144B7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78" creationId="{0E90E2D8-1618-48A2-B5A0-741EC25EC4CE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79" creationId="{2849F569-3424-4D2C-B9AA-0B14EFA92ED5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0" creationId="{2DFEAC29-A26D-476A-8260-BAD6BAB5719D}"/>
          </ac:spMkLst>
        </pc:spChg>
        <pc:spChg chg="add mod">
          <ac:chgData name="Fatima Pillosu" userId="a6295d4dc9e22643" providerId="LiveId" clId="{968284F4-39E2-459A-9A2F-D27EE89BBC2D}" dt="2021-06-10T16:26:43.849" v="1677" actId="255"/>
          <ac:spMkLst>
            <pc:docMk/>
            <pc:sldMk cId="1556184242" sldId="256"/>
            <ac:spMk id="281" creationId="{0E880B15-1847-41EE-99C7-8E5B03F20828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2" creationId="{FC938833-27FB-45D4-A6BE-B7035EE1DACD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3" creationId="{0B6251A1-8339-431B-9243-12EC78CE9FEC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4" creationId="{97E804E9-BFB0-4196-83EE-C5AA578BE4BD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285" creationId="{9519F773-AF04-4EE2-A834-8B3C5419A7E1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6" creationId="{9209AB5A-523A-41D0-9398-2AED3E617554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7" creationId="{EDC4D2F2-4847-4BE3-955C-02FF868CBD9C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8" creationId="{68255B09-CC66-48FF-A83E-F0FCFECD2966}"/>
          </ac:spMkLst>
        </pc:spChg>
        <pc:spChg chg="add mod">
          <ac:chgData name="Fatima Pillosu" userId="a6295d4dc9e22643" providerId="LiveId" clId="{968284F4-39E2-459A-9A2F-D27EE89BBC2D}" dt="2021-06-10T16:26:29.033" v="1674" actId="1035"/>
          <ac:spMkLst>
            <pc:docMk/>
            <pc:sldMk cId="1556184242" sldId="256"/>
            <ac:spMk id="289" creationId="{A5DA8696-DF9A-4FFB-AAC3-86F5DA379793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0" creationId="{02D7A26A-76EF-448A-A696-2F8B12E2F44D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1" creationId="{1A6707D4-F7C0-4986-BBD0-B164607D38F6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3" creationId="{9025EDCE-2C09-43A6-AB8F-68C7ACA6C243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294" creationId="{9A69DAB2-F11E-4489-A1B4-12944180E88F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6" creationId="{9553478D-550C-4161-9A74-F83E81E2DB4C}"/>
          </ac:spMkLst>
        </pc:spChg>
        <pc:spChg chg="add mod">
          <ac:chgData name="Fatima Pillosu" userId="a6295d4dc9e22643" providerId="LiveId" clId="{968284F4-39E2-459A-9A2F-D27EE89BBC2D}" dt="2021-06-10T16:40:13.052" v="2115" actId="1036"/>
          <ac:spMkLst>
            <pc:docMk/>
            <pc:sldMk cId="1556184242" sldId="256"/>
            <ac:spMk id="297" creationId="{07CDB1FA-2654-4D69-8F9B-600501236360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298" creationId="{4035A280-B58D-44BC-A9A7-A2FC855CBF29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01" creationId="{2AB7CF5C-D4CF-4725-AAA1-BE3C4C3CDB80}"/>
          </ac:spMkLst>
        </pc:spChg>
        <pc:spChg chg="add mod">
          <ac:chgData name="Fatima Pillosu" userId="a6295d4dc9e22643" providerId="LiveId" clId="{968284F4-39E2-459A-9A2F-D27EE89BBC2D}" dt="2021-06-10T16:24:17.189" v="1628" actId="164"/>
          <ac:spMkLst>
            <pc:docMk/>
            <pc:sldMk cId="1556184242" sldId="256"/>
            <ac:spMk id="302" creationId="{24CF1CE7-D2CA-494C-9CD1-00C9D0078B0F}"/>
          </ac:spMkLst>
        </pc:spChg>
        <pc:spChg chg="add mod">
          <ac:chgData name="Fatima Pillosu" userId="a6295d4dc9e22643" providerId="LiveId" clId="{968284F4-39E2-459A-9A2F-D27EE89BBC2D}" dt="2021-06-10T16:28:54.535" v="1774" actId="1036"/>
          <ac:spMkLst>
            <pc:docMk/>
            <pc:sldMk cId="1556184242" sldId="256"/>
            <ac:spMk id="303" creationId="{1396037A-0807-4F1A-9709-543D5B95A5E7}"/>
          </ac:spMkLst>
        </pc:spChg>
        <pc:spChg chg="add mod">
          <ac:chgData name="Fatima Pillosu" userId="a6295d4dc9e22643" providerId="LiveId" clId="{968284F4-39E2-459A-9A2F-D27EE89BBC2D}" dt="2021-06-10T16:28:54.535" v="1774" actId="1036"/>
          <ac:spMkLst>
            <pc:docMk/>
            <pc:sldMk cId="1556184242" sldId="256"/>
            <ac:spMk id="304" creationId="{446659C8-A243-42F5-90AD-074188821DE2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5" creationId="{FEFBA637-DC77-4D29-8001-169921D2608A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06" creationId="{C86443E4-FA0B-411E-8834-90E73695E089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7" creationId="{696037C6-32EB-4893-BA9C-62345C583B10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08" creationId="{2EFF81FD-8E63-46A4-8012-419CBFB07853}"/>
          </ac:spMkLst>
        </pc:spChg>
        <pc:spChg chg="add mod">
          <ac:chgData name="Fatima Pillosu" userId="a6295d4dc9e22643" providerId="LiveId" clId="{968284F4-39E2-459A-9A2F-D27EE89BBC2D}" dt="2021-06-10T16:40:43.587" v="2130" actId="1035"/>
          <ac:spMkLst>
            <pc:docMk/>
            <pc:sldMk cId="1556184242" sldId="256"/>
            <ac:spMk id="309" creationId="{EFBB774B-E87C-47AE-8CB0-87F5BC390064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10" creationId="{0FE93762-62A8-44ED-8A8D-5DB99B135A1E}"/>
          </ac:spMkLst>
        </pc:spChg>
        <pc:spChg chg="add mod">
          <ac:chgData name="Fatima Pillosu" userId="a6295d4dc9e22643" providerId="LiveId" clId="{968284F4-39E2-459A-9A2F-D27EE89BBC2D}" dt="2021-06-10T16:39:51.997" v="2105" actId="1035"/>
          <ac:spMkLst>
            <pc:docMk/>
            <pc:sldMk cId="1556184242" sldId="256"/>
            <ac:spMk id="311" creationId="{FE208EA7-26DB-4B57-9A13-8EA0EB64FEF2}"/>
          </ac:spMkLst>
        </pc:spChg>
        <pc:spChg chg="add mod">
          <ac:chgData name="Fatima Pillosu" userId="a6295d4dc9e22643" providerId="LiveId" clId="{968284F4-39E2-459A-9A2F-D27EE89BBC2D}" dt="2021-06-10T16:40:39.692" v="2122" actId="1076"/>
          <ac:spMkLst>
            <pc:docMk/>
            <pc:sldMk cId="1556184242" sldId="256"/>
            <ac:spMk id="314" creationId="{C061B958-69BF-4BB0-8545-6C2D6FBE6DF1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5" creationId="{744C2593-8EFA-4FDF-8C4C-5B3BA7CDE4BC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6" creationId="{CD6B9B13-37B1-4C44-B92F-E6E95D608A3D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7" creationId="{FAC94204-7A45-4693-BB2B-A598B4BED9FB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8" creationId="{F70E1138-17DB-486B-BE02-616A0F56CE87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19" creationId="{7091631A-1604-4077-8F45-DFB19661D523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2" creationId="{8AF5F0C4-D844-499E-9D1C-AD7659019AD2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3" creationId="{C4B59B97-CA6B-4D1E-BD13-29F2A5EE129B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4" creationId="{2884F03D-2887-4C1D-9065-40DD3FC75CB4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5" creationId="{5FB0BB6C-8DE9-4A79-9235-294E72E77BC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6" creationId="{C98CBA0E-8BD8-4B8B-BD33-E2932D692186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7" creationId="{9C012D6A-4CB3-41E5-B1BB-37144FFEA17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8" creationId="{1DD34801-DCF7-426E-A862-8F9372B07107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29" creationId="{B8B9CDC7-8A7A-4CD1-A15C-0DD551E5F9CD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0" creationId="{F605D4ED-D7A0-4702-862B-1D035197B597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1" creationId="{2E94CEB9-1095-40C7-8F83-B417C35413C1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2" creationId="{C3214072-0184-4D36-9F78-0A550AC1B681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3" creationId="{F1DF7913-CA46-4F4E-B5EB-4F36E7E4A029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4" creationId="{BB281AAD-8452-45DB-B57F-EE6050AA20E9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5" creationId="{2621067A-5584-498F-A613-2F1CF7C56F2F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6" creationId="{37EA9084-4E78-4B14-BC04-D9F65BF5BB78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7" creationId="{479B935E-BD96-4D50-B75A-A9A90842AFCB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8" creationId="{59C56579-115E-4057-9FCA-777B59454FDE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339" creationId="{14CA17F9-12FB-47E1-B37E-300BB74B11DC}"/>
          </ac:spMkLst>
        </pc:spChg>
        <pc:spChg chg="add mod">
          <ac:chgData name="Fatima Pillosu" userId="a6295d4dc9e22643" providerId="LiveId" clId="{968284F4-39E2-459A-9A2F-D27EE89BBC2D}" dt="2021-06-10T16:32:44.871" v="1907" actId="14100"/>
          <ac:spMkLst>
            <pc:docMk/>
            <pc:sldMk cId="1556184242" sldId="256"/>
            <ac:spMk id="341" creationId="{E60FDF31-53AE-49A2-94C4-09A2FD9C76BB}"/>
          </ac:spMkLst>
        </pc:spChg>
        <pc:spChg chg="add mod">
          <ac:chgData name="Fatima Pillosu" userId="a6295d4dc9e22643" providerId="LiveId" clId="{968284F4-39E2-459A-9A2F-D27EE89BBC2D}" dt="2021-06-10T16:38:54.010" v="2061" actId="20577"/>
          <ac:spMkLst>
            <pc:docMk/>
            <pc:sldMk cId="1556184242" sldId="256"/>
            <ac:spMk id="342" creationId="{39FA4E1C-3C01-4D40-9422-DDBF3DDBA76F}"/>
          </ac:spMkLst>
        </pc:spChg>
        <pc:spChg chg="add mod">
          <ac:chgData name="Fatima Pillosu" userId="a6295d4dc9e22643" providerId="LiveId" clId="{968284F4-39E2-459A-9A2F-D27EE89BBC2D}" dt="2021-06-10T16:38:57.426" v="2062" actId="20577"/>
          <ac:spMkLst>
            <pc:docMk/>
            <pc:sldMk cId="1556184242" sldId="256"/>
            <ac:spMk id="343" creationId="{E12DFDF1-E165-41F1-A21F-5DF3AF52CEFC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46" creationId="{4E4FF54F-FC61-421F-AE38-58650793759E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7" creationId="{0DEFE465-7380-438A-9E9D-296588E29D0C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8" creationId="{A0980011-8CCC-4186-8496-9F33F1EB875A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49" creationId="{852402DC-CCFE-47DF-9102-41C126A88720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0" creationId="{0B5CC16D-24DB-4239-AD0A-932827FBE8B0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1" creationId="{4C760117-47A0-4167-A77E-6725DCBF6DBE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2" creationId="{3F59F2EB-E8E4-49C4-B9E2-B6E2B42BC505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3" creationId="{62ADD646-47D0-4386-A9BB-A714EB2C9D29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4" creationId="{4DF93CEF-FAB7-4246-8CD2-96DF8D3E2415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5" creationId="{96EB328F-C6E4-4BA4-B645-2814ABBCEEF4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6" creationId="{B0CECE20-D5E0-4B2C-B2F1-494C7770283A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7" creationId="{B0864CA8-9C14-4360-B89D-F5CBBBE949B9}"/>
          </ac:spMkLst>
        </pc:spChg>
        <pc:spChg chg="add mod">
          <ac:chgData name="Fatima Pillosu" userId="a6295d4dc9e22643" providerId="LiveId" clId="{968284F4-39E2-459A-9A2F-D27EE89BBC2D}" dt="2021-06-10T16:37:26.472" v="1967" actId="1036"/>
          <ac:spMkLst>
            <pc:docMk/>
            <pc:sldMk cId="1556184242" sldId="256"/>
            <ac:spMk id="358" creationId="{288E758D-B687-4330-B04F-82E74EFB1B72}"/>
          </ac:spMkLst>
        </pc:spChg>
        <pc:spChg chg="add del mod">
          <ac:chgData name="Fatima Pillosu" userId="a6295d4dc9e22643" providerId="LiveId" clId="{968284F4-39E2-459A-9A2F-D27EE89BBC2D}" dt="2021-06-10T16:03:07.895" v="1149" actId="478"/>
          <ac:spMkLst>
            <pc:docMk/>
            <pc:sldMk cId="1556184242" sldId="256"/>
            <ac:spMk id="360" creationId="{5BEC8486-4692-45C0-9D6E-82A448D6482A}"/>
          </ac:spMkLst>
        </pc:spChg>
        <pc:spChg chg="add mod">
          <ac:chgData name="Fatima Pillosu" userId="a6295d4dc9e22643" providerId="LiveId" clId="{968284F4-39E2-459A-9A2F-D27EE89BBC2D}" dt="2021-06-10T16:37:12.497" v="1958" actId="1036"/>
          <ac:spMkLst>
            <pc:docMk/>
            <pc:sldMk cId="1556184242" sldId="256"/>
            <ac:spMk id="362" creationId="{766B1E77-737E-4BDD-AAF4-5F099DB44D67}"/>
          </ac:spMkLst>
        </pc:spChg>
        <pc:spChg chg="add del mod">
          <ac:chgData name="Fatima Pillosu" userId="a6295d4dc9e22643" providerId="LiveId" clId="{968284F4-39E2-459A-9A2F-D27EE89BBC2D}" dt="2021-06-10T16:33:26.629" v="1911" actId="478"/>
          <ac:spMkLst>
            <pc:docMk/>
            <pc:sldMk cId="1556184242" sldId="256"/>
            <ac:spMk id="363" creationId="{981E3827-6250-496F-B3DA-32C8CFA12F16}"/>
          </ac:spMkLst>
        </pc:spChg>
        <pc:spChg chg="add del mod">
          <ac:chgData name="Fatima Pillosu" userId="a6295d4dc9e22643" providerId="LiveId" clId="{968284F4-39E2-459A-9A2F-D27EE89BBC2D}" dt="2021-06-10T16:33:25.305" v="1910" actId="478"/>
          <ac:spMkLst>
            <pc:docMk/>
            <pc:sldMk cId="1556184242" sldId="256"/>
            <ac:spMk id="364" creationId="{C3E3218B-1512-4172-BD2F-B008A9F75D7A}"/>
          </ac:spMkLst>
        </pc:spChg>
        <pc:spChg chg="add mod">
          <ac:chgData name="Fatima Pillosu" userId="a6295d4dc9e22643" providerId="LiveId" clId="{968284F4-39E2-459A-9A2F-D27EE89BBC2D}" dt="2021-06-10T16:41:22.237" v="2157" actId="1036"/>
          <ac:spMkLst>
            <pc:docMk/>
            <pc:sldMk cId="1556184242" sldId="256"/>
            <ac:spMk id="366" creationId="{0B47306E-F3A7-4234-B122-8455B182C68F}"/>
          </ac:spMkLst>
        </pc:spChg>
        <pc:spChg chg="add del mod ord">
          <ac:chgData name="Fatima Pillosu" userId="a6295d4dc9e22643" providerId="LiveId" clId="{968284F4-39E2-459A-9A2F-D27EE89BBC2D}" dt="2021-06-10T16:04:27.178" v="1163" actId="478"/>
          <ac:spMkLst>
            <pc:docMk/>
            <pc:sldMk cId="1556184242" sldId="256"/>
            <ac:spMk id="367" creationId="{A7356E71-B67F-434A-B638-C613F329743C}"/>
          </ac:spMkLst>
        </pc:spChg>
        <pc:spChg chg="add del mod">
          <ac:chgData name="Fatima Pillosu" userId="a6295d4dc9e22643" providerId="LiveId" clId="{968284F4-39E2-459A-9A2F-D27EE89BBC2D}" dt="2021-06-10T16:19:12.851" v="1399" actId="478"/>
          <ac:spMkLst>
            <pc:docMk/>
            <pc:sldMk cId="1556184242" sldId="256"/>
            <ac:spMk id="368" creationId="{E926E03A-869E-4EA0-93D4-ABD803148272}"/>
          </ac:spMkLst>
        </pc:spChg>
        <pc:spChg chg="add mod">
          <ac:chgData name="Fatima Pillosu" userId="a6295d4dc9e22643" providerId="LiveId" clId="{968284F4-39E2-459A-9A2F-D27EE89BBC2D}" dt="2021-06-10T16:39:08.939" v="2075" actId="1036"/>
          <ac:spMkLst>
            <pc:docMk/>
            <pc:sldMk cId="1556184242" sldId="256"/>
            <ac:spMk id="369" creationId="{765FFE95-8479-41FD-A469-7D7AB85F6F7D}"/>
          </ac:spMkLst>
        </pc:spChg>
        <pc:spChg chg="add del mod">
          <ac:chgData name="Fatima Pillosu" userId="a6295d4dc9e22643" providerId="LiveId" clId="{968284F4-39E2-459A-9A2F-D27EE89BBC2D}" dt="2021-06-10T16:30:36.077" v="1818" actId="478"/>
          <ac:spMkLst>
            <pc:docMk/>
            <pc:sldMk cId="1556184242" sldId="256"/>
            <ac:spMk id="370" creationId="{9CE7825C-CDF8-433F-AFB7-AA2ECE200DC3}"/>
          </ac:spMkLst>
        </pc:spChg>
        <pc:spChg chg="add mod topLvl">
          <ac:chgData name="Fatima Pillosu" userId="a6295d4dc9e22643" providerId="LiveId" clId="{968284F4-39E2-459A-9A2F-D27EE89BBC2D}" dt="2021-06-10T16:16:43.265" v="1373" actId="165"/>
          <ac:spMkLst>
            <pc:docMk/>
            <pc:sldMk cId="1556184242" sldId="256"/>
            <ac:spMk id="371" creationId="{BF8B2A08-D849-4969-AC6B-0A1D556B0248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375" creationId="{1376BC37-3355-4421-8DF7-16F909F51AEA}"/>
          </ac:spMkLst>
        </pc:spChg>
        <pc:spChg chg="add del mod">
          <ac:chgData name="Fatima Pillosu" userId="a6295d4dc9e22643" providerId="LiveId" clId="{968284F4-39E2-459A-9A2F-D27EE89BBC2D}" dt="2021-06-10T15:43:38.371" v="834" actId="478"/>
          <ac:spMkLst>
            <pc:docMk/>
            <pc:sldMk cId="1556184242" sldId="256"/>
            <ac:spMk id="379" creationId="{07E28B25-174C-4E5A-BB07-7F252C9CA0E9}"/>
          </ac:spMkLst>
        </pc:spChg>
        <pc:spChg chg="add mo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389" creationId="{B70A8724-E6A0-4C2B-B61E-FED19C395249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415" creationId="{3F93A714-984C-4648-84EC-0D537549F4C4}"/>
          </ac:spMkLst>
        </pc:spChg>
        <pc:spChg chg="add mod ord">
          <ac:chgData name="Fatima Pillosu" userId="a6295d4dc9e22643" providerId="LiveId" clId="{968284F4-39E2-459A-9A2F-D27EE89BBC2D}" dt="2021-06-10T16:16:34.267" v="1372" actId="1035"/>
          <ac:spMkLst>
            <pc:docMk/>
            <pc:sldMk cId="1556184242" sldId="256"/>
            <ac:spMk id="416" creationId="{03BCD265-9545-4826-AFF5-BB63421EAF63}"/>
          </ac:spMkLst>
        </pc:spChg>
        <pc:spChg chg="add del mod">
          <ac:chgData name="Fatima Pillosu" userId="a6295d4dc9e22643" providerId="LiveId" clId="{968284F4-39E2-459A-9A2F-D27EE89BBC2D}" dt="2021-06-10T16:04:25.173" v="1162" actId="478"/>
          <ac:spMkLst>
            <pc:docMk/>
            <pc:sldMk cId="1556184242" sldId="256"/>
            <ac:spMk id="422" creationId="{13BBC77A-D6E7-4DB6-8B6B-F8FDDB94F690}"/>
          </ac:spMkLst>
        </pc:spChg>
        <pc:spChg chg="add mod">
          <ac:chgData name="Fatima Pillosu" userId="a6295d4dc9e22643" providerId="LiveId" clId="{968284F4-39E2-459A-9A2F-D27EE89BBC2D}" dt="2021-06-10T16:27:58.765" v="1713" actId="1076"/>
          <ac:spMkLst>
            <pc:docMk/>
            <pc:sldMk cId="1556184242" sldId="256"/>
            <ac:spMk id="444" creationId="{208C1AA6-A1EE-464B-B5A6-BA90E6CEE7BF}"/>
          </ac:spMkLst>
        </pc:spChg>
        <pc:spChg chg="add mod">
          <ac:chgData name="Fatima Pillosu" userId="a6295d4dc9e22643" providerId="LiveId" clId="{968284F4-39E2-459A-9A2F-D27EE89BBC2D}" dt="2021-06-10T16:38:50.137" v="2060" actId="1037"/>
          <ac:spMkLst>
            <pc:docMk/>
            <pc:sldMk cId="1556184242" sldId="256"/>
            <ac:spMk id="447" creationId="{24A3973D-BDE4-4277-9386-F2AF0C14BFD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0" creationId="{9BEF3526-671D-477F-ACBF-5E15D9ABB00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1" creationId="{5D4B3FA6-445A-4273-A454-D0B33C03CC5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2" creationId="{0CF77FDA-8E19-4D2F-8A50-302BA730E4C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5" creationId="{760E8409-DE92-4E7F-B482-9754B4D6663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68" creationId="{28DF173D-CEB2-454B-88AE-A1246037B46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0" creationId="{C5862C4F-2782-43AD-8537-2A0A5B6DC3B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2" creationId="{066B4BB6-2FF0-44D4-85B5-664C4BE8196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3" creationId="{C4F9E052-B2FA-4AF6-B04B-AD82EC02EAC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4" creationId="{7BA0335A-D281-4FD7-9B65-E7956DE701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775" creationId="{A4F7C388-3A31-4B22-82F9-34878C9039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4" creationId="{BA79A62F-C446-405B-BAF1-19B7022BC82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5" creationId="{40700E34-31F8-4999-8F3C-109ADABBB09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7" creationId="{036C2D3E-6878-4AE4-AAB6-37B42A36C86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28" creationId="{37FCB9C5-47F1-42DA-88FB-240F6F26A3C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2" creationId="{C7598A48-9B26-42E4-9628-E769FE9A98A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5" creationId="{BCEED33D-9AFC-4B68-BAD2-29C607B576F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7" creationId="{57254710-B05B-421B-A91D-9D18E490715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8" creationId="{71C1797A-45CA-4620-B707-8A9F9620068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39" creationId="{56566E09-119A-49BA-9D44-2BC84FC0BF9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0" creationId="{E5CB7753-8C48-40D6-99EF-E4EB513B7D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1" creationId="{AFBCF053-577C-4133-A738-DE776293E83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2" creationId="{6FC42116-0ED2-4362-8C8F-F7FA73484B6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3" creationId="{F61DA5DD-75BD-4B79-89CF-62287448EC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4" creationId="{0F58EFE4-92DF-4CA7-8613-6FD3183CC00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5" creationId="{C9E43866-2EAD-4962-B9AA-40F8AC93100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7" creationId="{C6FF7F9F-CD04-47F3-9F6A-BD62574B76F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49" creationId="{2F13892D-0BAC-46B5-95A8-9E6393842A0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0" creationId="{BECB9C97-7DA9-45BE-A3A5-50E1A566DFC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2" creationId="{0D193606-88FA-4D6F-84B8-CF1F23778EB0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3" creationId="{6DB0DEB6-DCFB-42F4-B2C8-729F7EC3AB8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4" creationId="{A16AC276-F2CA-439F-98DE-CE2495DB7F8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5" creationId="{334EC078-1A26-43FF-B008-3E7D1F95516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6" creationId="{17144526-C8A7-4ED9-86AE-EAE2044C352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7" creationId="{D6CDA911-9995-4FB5-8A5F-DF8A686F928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8" creationId="{7F2D94BD-BD6A-43AF-85CC-362D1763F45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59" creationId="{4BF7A392-E495-433E-B9B2-5DA81A6B09B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0" creationId="{B21A13E8-9546-460A-9AD3-5EA7E00E666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1" creationId="{BDEB01B9-F15C-4BE0-8762-86197981673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2" creationId="{759C60E1-67B9-4354-A209-7C461AD49BD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3" creationId="{EAE67EC3-BA19-47BA-B02C-4D633CF135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4" creationId="{E2ACC493-E770-4700-BC93-686145DE5E4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5" creationId="{F8DCF2DF-3C7B-44EF-AF0F-55B9EB1DA36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7" creationId="{9A8A7341-144F-4B29-B5E9-70386889230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68" creationId="{6A456055-3152-4606-AA37-0770D62B0EA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0" creationId="{6CB96A11-5B3E-45B4-88E5-0FA0E748E94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1" creationId="{20C1870F-5978-4CF8-8D70-DD206127A04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2" creationId="{F4C16D91-CBCF-4639-B9AF-7604AF7E97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6" creationId="{C47A8EBC-7A10-4C99-8782-2195FB92F18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7" creationId="{5D193FE4-CADF-40C4-BBB1-C77D9ADDAC4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8" creationId="{8980ADA2-9E50-4B15-BB13-368100CB74F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79" creationId="{E60D7319-49A0-4BBC-918B-E40588AF8B2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0" creationId="{E643CA91-06BD-4A29-9C77-31C89B0136F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1" creationId="{95FD2756-0257-4FF9-85E9-9BD3774E6C2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2" creationId="{57461A36-8E08-4573-A084-52703A4D669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3" creationId="{2ECA9D68-33C2-4B42-87C3-04504D5BA8A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4" creationId="{A112F0C3-26ED-4933-8D7C-672A96D4DAF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5" creationId="{FE7F8329-064A-4D85-9448-24C7F93909DC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6" creationId="{6E82D255-3B54-47AC-BF39-D974BE3A341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89" creationId="{11045C97-297D-41BC-B97B-A57B6540834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0" creationId="{3CA0D282-68FB-46C9-8E68-A3AC6B40877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1" creationId="{E9593ACE-4AB4-4E0E-9B19-9CB102DF94D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2" creationId="{F6DC2C32-1E4B-4CB2-90ED-AF748AB9738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3" creationId="{744C618D-0B86-47D0-953D-8A779030CD1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4" creationId="{B5606483-9CBD-4F31-A346-43681F4A960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7" creationId="{5A0CFCB2-3A51-40D3-8CB6-715DE67401F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8" creationId="{9C955D9A-A078-4C75-891A-822392A8F2C6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899" creationId="{90BB9601-6509-42E4-9DAF-D10FC9B9377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0" creationId="{929510F8-9BDB-4B9A-AF13-D075F5890DC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1" creationId="{0148D7B1-E3B0-4CAB-BCEB-EA2340405CE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2" creationId="{236CB474-7895-425E-899F-43E6AC4DE26B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3" creationId="{A1C5F1B3-7DE4-4D0F-AAA7-6C8BABAF2E8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4" creationId="{2E2273B6-F2E0-4147-AB8D-C5BB644E944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5" creationId="{816A3AB0-9BE4-4605-8A53-C2C64362BC5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6" creationId="{92B25EFC-1C38-4F65-9619-8E2E3E30A99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7" creationId="{99CE0E00-0EBD-4324-9789-A86309D7900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8" creationId="{730A4535-12B6-45E0-AC99-4CA4D2C802E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09" creationId="{A9FFFD43-9621-47BC-BCD4-1A9510ADB53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0" creationId="{9C494FDB-509B-449D-9AC9-68A0F9502948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1" creationId="{B87EE561-0585-46F9-8160-4884C50B0F9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2" creationId="{29CEBECC-0522-4B53-A1D7-E2FD74189E9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3" creationId="{CD62B45A-687E-49EB-B66F-E0B8E8DCCE8D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4" creationId="{68BB2CC2-AD93-4DF3-B115-BA5EA707CD8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6" creationId="{CD14F2C2-4956-486D-83A0-3DB47E7B149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7" creationId="{EA3EE0BA-0AF1-4FE9-AE0F-2CD17EBBD609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18" creationId="{A03F89B4-3166-491A-9ACB-137BA1E18C0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1" creationId="{0D490158-9A8E-40BF-B77F-6B32FB06938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2" creationId="{516FED4E-679C-47F4-9009-86164DA03F1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3" creationId="{76CA0347-E4F6-4BB2-BE0F-E37D694D7F6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4" creationId="{27ACB5FA-9F6F-40E2-B0D2-8F2DC6A5573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5" creationId="{2C73D598-A550-487B-B255-E8394984217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6" creationId="{DA305D5C-D31C-410E-B2B0-666A453B125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7" creationId="{5B0B53ED-FEA3-4541-B499-5D8A81E6C8D5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8" creationId="{25F5178A-9053-4C35-9342-5FF5C9ACD56A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29" creationId="{C032BB7F-0600-4762-AB8D-E2DCFB9AA5E4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0" creationId="{F5D379BE-B9E1-4A38-9C12-A46E4D980A5E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1" creationId="{2A63298E-BE51-49AB-BCA7-4CCCD09184F2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2" creationId="{718C44FB-C079-4FE9-BE04-E2E797C4FDA3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3" creationId="{0B8F1A30-3DFC-41CF-B91D-32D8D6DBB43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5" creationId="{EC6F1B50-4242-4327-931B-67FF807960D1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7" creationId="{8E99A493-A846-4B69-AA82-CD63B0448947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8" creationId="{0F51A570-FD70-4D14-8DD7-525F5B97FE8F}"/>
          </ac:spMkLst>
        </pc:spChg>
        <pc:spChg chg="del">
          <ac:chgData name="Fatima Pillosu" userId="a6295d4dc9e22643" providerId="LiveId" clId="{968284F4-39E2-459A-9A2F-D27EE89BBC2D}" dt="2021-06-10T15:17:51.441" v="0" actId="21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968284F4-39E2-459A-9A2F-D27EE89BBC2D}" dt="2021-06-10T16:16:43.265" v="1373" actId="165"/>
          <ac:grpSpMkLst>
            <pc:docMk/>
            <pc:sldMk cId="1556184242" sldId="256"/>
            <ac:grpSpMk id="42" creationId="{A86D60F1-6F5F-4A6B-BAE9-CC030C9D4C59}"/>
          </ac:grpSpMkLst>
        </pc:grpChg>
        <pc:grpChg chg="add mod">
          <ac:chgData name="Fatima Pillosu" userId="a6295d4dc9e22643" providerId="LiveId" clId="{968284F4-39E2-459A-9A2F-D27EE89BBC2D}" dt="2021-06-10T16:26:29.033" v="1674" actId="1035"/>
          <ac:grpSpMkLst>
            <pc:docMk/>
            <pc:sldMk cId="1556184242" sldId="256"/>
            <ac:grpSpMk id="48" creationId="{575C6F73-2167-4EA8-994F-C72975D9DF5E}"/>
          </ac:grpSpMkLst>
        </pc:grpChg>
        <pc:grpChg chg="add mod">
          <ac:chgData name="Fatima Pillosu" userId="a6295d4dc9e22643" providerId="LiveId" clId="{968284F4-39E2-459A-9A2F-D27EE89BBC2D}" dt="2021-06-10T16:13:58.305" v="1287" actId="14100"/>
          <ac:grpSpMkLst>
            <pc:docMk/>
            <pc:sldMk cId="1556184242" sldId="256"/>
            <ac:grpSpMk id="204" creationId="{D6777E4B-B7F2-46EC-95E8-294C6E64BE54}"/>
          </ac:grpSpMkLst>
        </pc:grpChg>
        <pc:grpChg chg="add mod ord">
          <ac:chgData name="Fatima Pillosu" userId="a6295d4dc9e22643" providerId="LiveId" clId="{968284F4-39E2-459A-9A2F-D27EE89BBC2D}" dt="2021-06-10T16:16:34.267" v="1372" actId="1035"/>
          <ac:grpSpMkLst>
            <pc:docMk/>
            <pc:sldMk cId="1556184242" sldId="256"/>
            <ac:grpSpMk id="208" creationId="{FB0BB253-3F8F-42FF-A0EB-3A9C0F436037}"/>
          </ac:grpSpMkLst>
        </pc:grpChg>
        <pc:grpChg chg="add del mod">
          <ac:chgData name="Fatima Pillosu" userId="a6295d4dc9e22643" providerId="LiveId" clId="{968284F4-39E2-459A-9A2F-D27EE89BBC2D}" dt="2021-06-10T15:20:34.271" v="34" actId="165"/>
          <ac:grpSpMkLst>
            <pc:docMk/>
            <pc:sldMk cId="1556184242" sldId="256"/>
            <ac:grpSpMk id="213" creationId="{A01B5140-DAD6-4227-AADE-FCED67D77658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76" creationId="{071E5B53-EB60-4281-B1C5-7E77FDA9FC50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80" creationId="{59FBD601-64DB-4DD8-9F1A-EB5AEC5B275C}"/>
          </ac:grpSpMkLst>
        </pc:grpChg>
        <pc:grpChg chg="del">
          <ac:chgData name="Fatima Pillosu" userId="a6295d4dc9e22643" providerId="LiveId" clId="{968284F4-39E2-459A-9A2F-D27EE89BBC2D}" dt="2021-06-10T15:17:51.441" v="0" actId="21"/>
          <ac:grpSpMkLst>
            <pc:docMk/>
            <pc:sldMk cId="1556184242" sldId="256"/>
            <ac:grpSpMk id="785" creationId="{BC993BAD-CF67-4EFA-B4DF-5EFF41EB5183}"/>
          </ac:grpSpMkLst>
        </pc:grpChg>
        <pc:picChg chg="mod modCrop">
          <ac:chgData name="Fatima Pillosu" userId="a6295d4dc9e22643" providerId="LiveId" clId="{968284F4-39E2-459A-9A2F-D27EE89BBC2D}" dt="2021-06-10T16:14:11.969" v="1289" actId="1076"/>
          <ac:picMkLst>
            <pc:docMk/>
            <pc:sldMk cId="1556184242" sldId="256"/>
            <ac:picMk id="205" creationId="{3EB312AB-5F4B-4B5A-A01C-289BFCD9BC49}"/>
          </ac:picMkLst>
        </pc:picChg>
        <pc:picChg chg="mod topLvl">
          <ac:chgData name="Fatima Pillosu" userId="a6295d4dc9e22643" providerId="LiveId" clId="{968284F4-39E2-459A-9A2F-D27EE89BBC2D}" dt="2021-06-10T16:16:43.265" v="1373" actId="165"/>
          <ac:picMkLst>
            <pc:docMk/>
            <pc:sldMk cId="1556184242" sldId="256"/>
            <ac:picMk id="214" creationId="{E878DB3F-3435-4A10-9EFF-1B5E47CF8FE4}"/>
          </ac:picMkLst>
        </pc:picChg>
        <pc:picChg chg="add mod">
          <ac:chgData name="Fatima Pillosu" userId="a6295d4dc9e22643" providerId="LiveId" clId="{968284F4-39E2-459A-9A2F-D27EE89BBC2D}" dt="2021-06-10T16:37:38.521" v="1984" actId="1036"/>
          <ac:picMkLst>
            <pc:docMk/>
            <pc:sldMk cId="1556184242" sldId="256"/>
            <ac:picMk id="320" creationId="{C6548451-C351-41AC-AF24-8928FF5B5030}"/>
          </ac:picMkLst>
        </pc:picChg>
        <pc:picChg chg="add mod">
          <ac:chgData name="Fatima Pillosu" userId="a6295d4dc9e22643" providerId="LiveId" clId="{968284F4-39E2-459A-9A2F-D27EE89BBC2D}" dt="2021-06-10T16:37:38.521" v="1984" actId="1036"/>
          <ac:picMkLst>
            <pc:docMk/>
            <pc:sldMk cId="1556184242" sldId="256"/>
            <ac:picMk id="321" creationId="{EE7851D5-911C-4905-8954-908DDE21A48D}"/>
          </ac:picMkLst>
        </pc:picChg>
        <pc:picChg chg="add mod">
          <ac:chgData name="Fatima Pillosu" userId="a6295d4dc9e22643" providerId="LiveId" clId="{968284F4-39E2-459A-9A2F-D27EE89BBC2D}" dt="2021-06-10T16:38:50.137" v="2060" actId="1037"/>
          <ac:picMkLst>
            <pc:docMk/>
            <pc:sldMk cId="1556184242" sldId="256"/>
            <ac:picMk id="340" creationId="{4ECADC9F-2D6A-4C4C-AC40-9040DD1821FF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44" creationId="{D01FEC97-C295-4744-BF41-969EC571FFFA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45" creationId="{85C500EB-A299-49EF-8E51-38B610DFC53E}"/>
          </ac:picMkLst>
        </pc:picChg>
        <pc:picChg chg="add mod">
          <ac:chgData name="Fatima Pillosu" userId="a6295d4dc9e22643" providerId="LiveId" clId="{968284F4-39E2-459A-9A2F-D27EE89BBC2D}" dt="2021-06-10T16:37:12.497" v="1958" actId="1036"/>
          <ac:picMkLst>
            <pc:docMk/>
            <pc:sldMk cId="1556184242" sldId="256"/>
            <ac:picMk id="359" creationId="{235B7CDE-7665-43CB-9279-C6080D77373D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895" creationId="{7DF34C78-20ED-4274-B39E-308C418C69BE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896" creationId="{DDCC7201-1015-4D74-B8B2-7F66158DE2E8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15" creationId="{8CCE709C-444B-4753-AE93-02187C74D677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19" creationId="{99D3526D-E460-4E11-B8D2-DC544AC412B3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20" creationId="{48F51C90-21DC-45E6-9851-73417EFA66B5}"/>
          </ac:picMkLst>
        </pc:picChg>
        <pc:picChg chg="del">
          <ac:chgData name="Fatima Pillosu" userId="a6295d4dc9e22643" providerId="LiveId" clId="{968284F4-39E2-459A-9A2F-D27EE89BBC2D}" dt="2021-06-10T15:17:51.441" v="0" actId="21"/>
          <ac:picMkLst>
            <pc:docMk/>
            <pc:sldMk cId="1556184242" sldId="256"/>
            <ac:picMk id="934" creationId="{548672FC-FBB2-434A-B765-C60D62A09403}"/>
          </ac:picMkLst>
        </pc:pic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47" creationId="{C4961017-59A3-4092-BEF4-9DC871391D22}"/>
          </ac:cxnSpMkLst>
        </pc:cxnChg>
        <pc:cxnChg chg="add del mod">
          <ac:chgData name="Fatima Pillosu" userId="a6295d4dc9e22643" providerId="LiveId" clId="{968284F4-39E2-459A-9A2F-D27EE89BBC2D}" dt="2021-06-10T16:26:14.444" v="1650" actId="478"/>
          <ac:cxnSpMkLst>
            <pc:docMk/>
            <pc:sldMk cId="1556184242" sldId="256"/>
            <ac:cxnSpMk id="50" creationId="{F6C7E039-0450-40EA-B511-B7597EDAFC40}"/>
          </ac:cxnSpMkLst>
        </pc:cxnChg>
        <pc:cxnChg chg="add del mod">
          <ac:chgData name="Fatima Pillosu" userId="a6295d4dc9e22643" providerId="LiveId" clId="{968284F4-39E2-459A-9A2F-D27EE89BBC2D}" dt="2021-06-10T15:35:59.582" v="578" actId="478"/>
          <ac:cxnSpMkLst>
            <pc:docMk/>
            <pc:sldMk cId="1556184242" sldId="256"/>
            <ac:cxnSpMk id="191" creationId="{BFAC9CF9-F4F0-485D-A729-C90BF7507CEA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192" creationId="{BB643B11-A2F2-45C7-9BCB-32B436CC1508}"/>
          </ac:cxnSpMkLst>
        </pc:cxnChg>
        <pc:cxnChg chg="add del mod">
          <ac:chgData name="Fatima Pillosu" userId="a6295d4dc9e22643" providerId="LiveId" clId="{968284F4-39E2-459A-9A2F-D27EE89BBC2D}" dt="2021-06-10T15:36:00.960" v="579" actId="478"/>
          <ac:cxnSpMkLst>
            <pc:docMk/>
            <pc:sldMk cId="1556184242" sldId="256"/>
            <ac:cxnSpMk id="194" creationId="{1B5836D6-6D66-46B0-B68F-2EA3FBDC2C10}"/>
          </ac:cxnSpMkLst>
        </pc:cxnChg>
        <pc:cxnChg chg="add del mod">
          <ac:chgData name="Fatima Pillosu" userId="a6295d4dc9e22643" providerId="LiveId" clId="{968284F4-39E2-459A-9A2F-D27EE89BBC2D}" dt="2021-06-10T15:52:18.356" v="1033" actId="478"/>
          <ac:cxnSpMkLst>
            <pc:docMk/>
            <pc:sldMk cId="1556184242" sldId="256"/>
            <ac:cxnSpMk id="195" creationId="{38870C32-FDA6-45B2-9D6F-AF8BE91855C7}"/>
          </ac:cxnSpMkLst>
        </pc:cxnChg>
        <pc:cxnChg chg="add del mod">
          <ac:chgData name="Fatima Pillosu" userId="a6295d4dc9e22643" providerId="LiveId" clId="{968284F4-39E2-459A-9A2F-D27EE89BBC2D}" dt="2021-06-10T15:52:19.546" v="1034" actId="478"/>
          <ac:cxnSpMkLst>
            <pc:docMk/>
            <pc:sldMk cId="1556184242" sldId="256"/>
            <ac:cxnSpMk id="197" creationId="{0DD4EB36-EC73-4724-A1E4-6C02ECF8708B}"/>
          </ac:cxnSpMkLst>
        </pc:cxnChg>
        <pc:cxnChg chg="add del mod">
          <ac:chgData name="Fatima Pillosu" userId="a6295d4dc9e22643" providerId="LiveId" clId="{968284F4-39E2-459A-9A2F-D27EE89BBC2D}" dt="2021-06-10T15:51:38.230" v="1028" actId="478"/>
          <ac:cxnSpMkLst>
            <pc:docMk/>
            <pc:sldMk cId="1556184242" sldId="256"/>
            <ac:cxnSpMk id="199" creationId="{10F58902-C0AD-4F03-A759-4A257FA566F6}"/>
          </ac:cxnSpMkLst>
        </pc:cxnChg>
        <pc:cxnChg chg="add del mod">
          <ac:chgData name="Fatima Pillosu" userId="a6295d4dc9e22643" providerId="LiveId" clId="{968284F4-39E2-459A-9A2F-D27EE89BBC2D}" dt="2021-06-10T15:32:23.331" v="472" actId="478"/>
          <ac:cxnSpMkLst>
            <pc:docMk/>
            <pc:sldMk cId="1556184242" sldId="256"/>
            <ac:cxnSpMk id="207" creationId="{7FFAFDCF-936D-4798-87B2-7881B7D2CBC5}"/>
          </ac:cxnSpMkLst>
        </pc:cxnChg>
        <pc:cxnChg chg="mod">
          <ac:chgData name="Fatima Pillosu" userId="a6295d4dc9e22643" providerId="LiveId" clId="{968284F4-39E2-459A-9A2F-D27EE89BBC2D}" dt="2021-06-10T15:46:52.378" v="860" actId="1035"/>
          <ac:cxnSpMkLst>
            <pc:docMk/>
            <pc:sldMk cId="1556184242" sldId="256"/>
            <ac:cxnSpMk id="211" creationId="{8D6DAB1C-1F08-4F40-9B7A-4B1FAE6E1B9E}"/>
          </ac:cxnSpMkLst>
        </pc:cxnChg>
        <pc:cxnChg chg="add del mod">
          <ac:chgData name="Fatima Pillosu" userId="a6295d4dc9e22643" providerId="LiveId" clId="{968284F4-39E2-459A-9A2F-D27EE89BBC2D}" dt="2021-06-10T15:28:31.769" v="437" actId="478"/>
          <ac:cxnSpMkLst>
            <pc:docMk/>
            <pc:sldMk cId="1556184242" sldId="256"/>
            <ac:cxnSpMk id="256" creationId="{C6ACD843-4AC8-4D7E-BCE8-FF5DD2C7758F}"/>
          </ac:cxnSpMkLst>
        </pc:cxnChg>
        <pc:cxnChg chg="add del mod">
          <ac:chgData name="Fatima Pillosu" userId="a6295d4dc9e22643" providerId="LiveId" clId="{968284F4-39E2-459A-9A2F-D27EE89BBC2D}" dt="2021-06-10T15:28:38.723" v="440" actId="478"/>
          <ac:cxnSpMkLst>
            <pc:docMk/>
            <pc:sldMk cId="1556184242" sldId="256"/>
            <ac:cxnSpMk id="257" creationId="{6F24BB07-7A39-4F94-811B-46FD599A178A}"/>
          </ac:cxnSpMkLst>
        </pc:cxnChg>
        <pc:cxnChg chg="add del mod">
          <ac:chgData name="Fatima Pillosu" userId="a6295d4dc9e22643" providerId="LiveId" clId="{968284F4-39E2-459A-9A2F-D27EE89BBC2D}" dt="2021-06-10T15:38:52.166" v="619" actId="478"/>
          <ac:cxnSpMkLst>
            <pc:docMk/>
            <pc:sldMk cId="1556184242" sldId="256"/>
            <ac:cxnSpMk id="258" creationId="{C5BD78B0-2AC3-411A-A6D8-B73BBB4CC471}"/>
          </ac:cxnSpMkLst>
        </pc:cxnChg>
        <pc:cxnChg chg="add del mod">
          <ac:chgData name="Fatima Pillosu" userId="a6295d4dc9e22643" providerId="LiveId" clId="{968284F4-39E2-459A-9A2F-D27EE89BBC2D}" dt="2021-06-10T16:13:29.478" v="1278" actId="478"/>
          <ac:cxnSpMkLst>
            <pc:docMk/>
            <pc:sldMk cId="1556184242" sldId="256"/>
            <ac:cxnSpMk id="260" creationId="{30DE0544-7A1C-4F66-8812-5971D173CDAA}"/>
          </ac:cxnSpMkLst>
        </pc:cxnChg>
        <pc:cxnChg chg="add del mod ord">
          <ac:chgData name="Fatima Pillosu" userId="a6295d4dc9e22643" providerId="LiveId" clId="{968284F4-39E2-459A-9A2F-D27EE89BBC2D}" dt="2021-06-10T16:13:24.416" v="1277" actId="478"/>
          <ac:cxnSpMkLst>
            <pc:docMk/>
            <pc:sldMk cId="1556184242" sldId="256"/>
            <ac:cxnSpMk id="261" creationId="{24BC3876-1992-4287-99D3-7DA9D56E45D0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2" creationId="{E3FAF9CA-FCEA-4F56-9BB8-CD71986AAD96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4" creationId="{1BA73556-A7F5-4171-ABED-1F9F691E73F0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277" creationId="{146F3149-D3F5-4272-93D8-FEFB6877E72F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292" creationId="{34B031D1-A4DD-44DF-94F0-A8303B0531A7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295" creationId="{8C104D11-9F17-4F81-911D-EE632B8453FA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299" creationId="{A2254684-217C-496A-9676-7DA3B5850FB4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300" creationId="{FF439935-A570-4757-881A-62AE8E07A953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312" creationId="{9CCB0056-2C54-4264-94DA-9DF414FDD1CB}"/>
          </ac:cxnSpMkLst>
        </pc:cxnChg>
        <pc:cxnChg chg="add mod">
          <ac:chgData name="Fatima Pillosu" userId="a6295d4dc9e22643" providerId="LiveId" clId="{968284F4-39E2-459A-9A2F-D27EE89BBC2D}" dt="2021-06-10T16:39:51.997" v="2105" actId="1035"/>
          <ac:cxnSpMkLst>
            <pc:docMk/>
            <pc:sldMk cId="1556184242" sldId="256"/>
            <ac:cxnSpMk id="313" creationId="{ECE0261A-5035-4549-BA0A-F0E48B3D0AB2}"/>
          </ac:cxnSpMkLst>
        </pc:cxnChg>
        <pc:cxnChg chg="add del mod">
          <ac:chgData name="Fatima Pillosu" userId="a6295d4dc9e22643" providerId="LiveId" clId="{968284F4-39E2-459A-9A2F-D27EE89BBC2D}" dt="2021-06-10T16:33:51.833" v="1913" actId="478"/>
          <ac:cxnSpMkLst>
            <pc:docMk/>
            <pc:sldMk cId="1556184242" sldId="256"/>
            <ac:cxnSpMk id="361" creationId="{B705319D-4248-4129-A7D1-E4FBC18DA542}"/>
          </ac:cxnSpMkLst>
        </pc:cxnChg>
        <pc:cxnChg chg="add mod">
          <ac:chgData name="Fatima Pillosu" userId="a6295d4dc9e22643" providerId="LiveId" clId="{968284F4-39E2-459A-9A2F-D27EE89BBC2D}" dt="2021-06-10T16:41:22.237" v="2157" actId="1036"/>
          <ac:cxnSpMkLst>
            <pc:docMk/>
            <pc:sldMk cId="1556184242" sldId="256"/>
            <ac:cxnSpMk id="365" creationId="{503523DA-A511-471D-B6DF-7C2B7B67FA75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2" creationId="{AF36D8A7-C572-4549-847F-FFFB9C406869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5" creationId="{CC71879A-6A1A-4ACF-868B-695A643DC9CF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88" creationId="{F5517662-0FBF-4A85-B4E3-E4D8E9AEE973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0" creationId="{271E4B45-9610-4191-B255-DA87D3DABD41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1" creationId="{764BBC81-7711-4A61-B89D-79EBF662FDCA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2" creationId="{93F27C36-6777-4A1A-BDE8-D4971FD6AA28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393" creationId="{B7B3982F-25CF-4C23-B60B-6D349FCCAE58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03" creationId="{4A00B112-9312-43AC-8AB2-A509865EAC0E}"/>
          </ac:cxnSpMkLst>
        </pc:cxnChg>
        <pc:cxnChg chg="add del mod">
          <ac:chgData name="Fatima Pillosu" userId="a6295d4dc9e22643" providerId="LiveId" clId="{968284F4-39E2-459A-9A2F-D27EE89BBC2D}" dt="2021-06-10T15:55:02.210" v="1076" actId="478"/>
          <ac:cxnSpMkLst>
            <pc:docMk/>
            <pc:sldMk cId="1556184242" sldId="256"/>
            <ac:cxnSpMk id="406" creationId="{C6CCC244-854F-4AAC-8362-71B2A17CB36C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07" creationId="{DF30D697-E58D-4061-A48A-6C2E64EA10A6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0" creationId="{E68F34F1-2F3A-4A9C-8B3B-5642A92FC54E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1" creationId="{9C0ADDFC-191F-46BB-89C7-E20465F3936B}"/>
          </ac:cxnSpMkLst>
        </pc:cxnChg>
        <pc:cxnChg chg="add mod or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12" creationId="{1D3354E6-0AD6-4CF7-B1AC-7F4771BBCEA3}"/>
          </ac:cxnSpMkLst>
        </pc:cxnChg>
        <pc:cxnChg chg="add del mod">
          <ac:chgData name="Fatima Pillosu" userId="a6295d4dc9e22643" providerId="LiveId" clId="{968284F4-39E2-459A-9A2F-D27EE89BBC2D}" dt="2021-06-10T16:14:43.165" v="1294" actId="478"/>
          <ac:cxnSpMkLst>
            <pc:docMk/>
            <pc:sldMk cId="1556184242" sldId="256"/>
            <ac:cxnSpMk id="432" creationId="{91351C68-45CC-4E6C-8249-10C362DF4D23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3" creationId="{EF550824-874B-488C-877A-0FACA467821F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4" creationId="{E31E5CBA-8D6A-49B1-8DCE-84217755D174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5" creationId="{6FA6506E-A218-46ED-9D0C-F5BCBB5C737B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6" creationId="{2E2BFB73-B6F0-4DED-AFC2-3487AA1C52B1}"/>
          </ac:cxnSpMkLst>
        </pc:cxnChg>
        <pc:cxnChg chg="add mod">
          <ac:chgData name="Fatima Pillosu" userId="a6295d4dc9e22643" providerId="LiveId" clId="{968284F4-39E2-459A-9A2F-D27EE89BBC2D}" dt="2021-06-10T16:16:34.267" v="1372" actId="1035"/>
          <ac:cxnSpMkLst>
            <pc:docMk/>
            <pc:sldMk cId="1556184242" sldId="256"/>
            <ac:cxnSpMk id="437" creationId="{E5540346-CFB2-4B3B-A452-57BDEE04C66E}"/>
          </ac:cxnSpMkLst>
        </pc:cxnChg>
        <pc:cxnChg chg="add mod">
          <ac:chgData name="Fatima Pillosu" userId="a6295d4dc9e22643" providerId="LiveId" clId="{968284F4-39E2-459A-9A2F-D27EE89BBC2D}" dt="2021-06-10T16:26:29.033" v="1674" actId="1035"/>
          <ac:cxnSpMkLst>
            <pc:docMk/>
            <pc:sldMk cId="1556184242" sldId="256"/>
            <ac:cxnSpMk id="440" creationId="{3D298AFA-D82A-4D17-B69D-038119DB3786}"/>
          </ac:cxnSpMkLst>
        </pc:cxnChg>
        <pc:cxnChg chg="add mod">
          <ac:chgData name="Fatima Pillosu" userId="a6295d4dc9e22643" providerId="LiveId" clId="{968284F4-39E2-459A-9A2F-D27EE89BBC2D}" dt="2021-06-10T16:28:54.535" v="1774" actId="1036"/>
          <ac:cxnSpMkLst>
            <pc:docMk/>
            <pc:sldMk cId="1556184242" sldId="256"/>
            <ac:cxnSpMk id="445" creationId="{C328AFC0-40C6-4092-9832-C55AA2396A67}"/>
          </ac:cxnSpMkLst>
        </pc:cxnChg>
        <pc:cxnChg chg="add mod">
          <ac:chgData name="Fatima Pillosu" userId="a6295d4dc9e22643" providerId="LiveId" clId="{968284F4-39E2-459A-9A2F-D27EE89BBC2D}" dt="2021-06-10T16:28:54.535" v="1774" actId="1036"/>
          <ac:cxnSpMkLst>
            <pc:docMk/>
            <pc:sldMk cId="1556184242" sldId="256"/>
            <ac:cxnSpMk id="446" creationId="{EFE20C8C-342C-4AFB-83DC-3DB3E6D7372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3" creationId="{EAEE9F8C-4BE1-4EF9-BE37-92D1DEA4224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4" creationId="{4731EDB0-B16B-49FE-8C85-C51445FF0219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6" creationId="{1749BA83-A211-4006-B868-1EE1093542AB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7" creationId="{500CAB69-B5C3-4D32-A7D7-BA19DCA1289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69" creationId="{458AA0EF-93FA-44C1-95F6-CE939DEDC78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71" creationId="{94541057-DA6E-484D-A820-6D07EEE7FD6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779" creationId="{92D878C3-373F-4B75-9B0C-C0CF5F110788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29" creationId="{AB0CE550-4D3C-452C-B6BB-D025DF76B5B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0" creationId="{91A1C82B-4F70-442F-B1E1-3B94C8F6A92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1" creationId="{331F527A-EF35-4C96-9FB0-C818BB219D31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3" creationId="{3D25698E-B6AC-41E3-9826-857416523177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34" creationId="{839B2395-5E14-4B48-A80F-BB1B98EDA66B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46" creationId="{F1D4EE69-A896-4B45-A233-4202F3121958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48" creationId="{B1D8EFB4-2214-491D-848C-1B35B0C80943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51" creationId="{CD88CE1D-371F-40D0-887B-418FB8AA0C5F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66" creationId="{8729F64C-6041-4385-B339-2B670A5B9C99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69" creationId="{B58E2E62-9D50-459B-A609-922A7E23F56C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3" creationId="{FFC33C81-BF7D-410D-B82C-C472F4861412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4" creationId="{BA0ABCD3-B5F7-410E-8B78-7EABC8CBB0C4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75" creationId="{CC31880B-260D-4A98-AF9B-64E0AB016F70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87" creationId="{F1A04006-2CC1-439A-B76C-5943E0E69365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888" creationId="{39B6FB62-ED3A-4DD0-9847-3B3B9C48D426}"/>
          </ac:cxnSpMkLst>
        </pc:cxnChg>
        <pc:cxnChg chg="del">
          <ac:chgData name="Fatima Pillosu" userId="a6295d4dc9e22643" providerId="LiveId" clId="{968284F4-39E2-459A-9A2F-D27EE89BBC2D}" dt="2021-06-10T15:17:51.441" v="0" actId="21"/>
          <ac:cxnSpMkLst>
            <pc:docMk/>
            <pc:sldMk cId="1556184242" sldId="256"/>
            <ac:cxnSpMk id="936" creationId="{CBCC1FC0-0C8E-4F0E-AB35-082B86CB74B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81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41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2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92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9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7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96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E4C2-6305-4130-9B32-A779182DC7FF}" type="datetimeFigureOut">
              <a:rPr lang="en-GB" smtClean="0"/>
              <a:t>12/07/2021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0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">
            <a:extLst>
              <a:ext uri="{FF2B5EF4-FFF2-40B4-BE49-F238E27FC236}">
                <a16:creationId xmlns:a16="http://schemas.microsoft.com/office/drawing/2014/main" id="{D01FEC97-C295-4744-BF41-969EC571F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9" t="21626" r="30536" b="15075"/>
          <a:stretch/>
        </p:blipFill>
        <p:spPr bwMode="auto">
          <a:xfrm>
            <a:off x="4978756" y="8708289"/>
            <a:ext cx="1597610" cy="1121929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919">
            <a:extLst>
              <a:ext uri="{FF2B5EF4-FFF2-40B4-BE49-F238E27FC236}">
                <a16:creationId xmlns:a16="http://schemas.microsoft.com/office/drawing/2014/main" id="{85C500EB-A299-49EF-8E51-38B610DFC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17" t="21798" r="30348" b="14896"/>
          <a:stretch/>
        </p:blipFill>
        <p:spPr>
          <a:xfrm>
            <a:off x="3052961" y="8719510"/>
            <a:ext cx="1599000" cy="11107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20" name="Picture 894">
            <a:extLst>
              <a:ext uri="{FF2B5EF4-FFF2-40B4-BE49-F238E27FC236}">
                <a16:creationId xmlns:a16="http://schemas.microsoft.com/office/drawing/2014/main" id="{C6548451-C351-41AC-AF24-8928FF5B50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23" t="37367" r="29703" b="13414"/>
          <a:stretch/>
        </p:blipFill>
        <p:spPr>
          <a:xfrm>
            <a:off x="3068405" y="6860461"/>
            <a:ext cx="1605979" cy="11179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21" name="Picture 895">
            <a:extLst>
              <a:ext uri="{FF2B5EF4-FFF2-40B4-BE49-F238E27FC236}">
                <a16:creationId xmlns:a16="http://schemas.microsoft.com/office/drawing/2014/main" id="{EE7851D5-911C-4905-8954-908DDE21A4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87" t="37406" r="29740" b="13374"/>
          <a:stretch/>
        </p:blipFill>
        <p:spPr>
          <a:xfrm>
            <a:off x="4974610" y="6846906"/>
            <a:ext cx="1615507" cy="11245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90" name="TextBox 761">
            <a:extLst>
              <a:ext uri="{FF2B5EF4-FFF2-40B4-BE49-F238E27FC236}">
                <a16:creationId xmlns:a16="http://schemas.microsoft.com/office/drawing/2014/main" id="{17F81A39-F6D0-4969-B332-4BD7A7F4B1ED}"/>
              </a:ext>
            </a:extLst>
          </p:cNvPr>
          <p:cNvSpPr txBox="1"/>
          <p:nvPr/>
        </p:nvSpPr>
        <p:spPr>
          <a:xfrm>
            <a:off x="1704506" y="466820"/>
            <a:ext cx="963094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List of predictors</a:t>
            </a:r>
          </a:p>
          <a:p>
            <a:pPr algn="ctr"/>
            <a:r>
              <a:rPr lang="en-GB" sz="1000" b="1" dirty="0"/>
              <a:t>P = [P1, …, Pn]</a:t>
            </a:r>
          </a:p>
        </p:txBody>
      </p:sp>
      <p:sp>
        <p:nvSpPr>
          <p:cNvPr id="193" name="TextBox 764">
            <a:extLst>
              <a:ext uri="{FF2B5EF4-FFF2-40B4-BE49-F238E27FC236}">
                <a16:creationId xmlns:a16="http://schemas.microsoft.com/office/drawing/2014/main" id="{9E375C24-6755-40B1-8534-7CD57DBB7B85}"/>
              </a:ext>
            </a:extLst>
          </p:cNvPr>
          <p:cNvSpPr txBox="1"/>
          <p:nvPr/>
        </p:nvSpPr>
        <p:spPr>
          <a:xfrm>
            <a:off x="50002" y="467249"/>
            <a:ext cx="729049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forecasts </a:t>
            </a:r>
            <a:r>
              <a:rPr lang="en-GB" sz="1000" b="1" dirty="0"/>
              <a:t>(FC)</a:t>
            </a:r>
          </a:p>
        </p:txBody>
      </p:sp>
      <p:sp>
        <p:nvSpPr>
          <p:cNvPr id="201" name="TextBox 772">
            <a:extLst>
              <a:ext uri="{FF2B5EF4-FFF2-40B4-BE49-F238E27FC236}">
                <a16:creationId xmlns:a16="http://schemas.microsoft.com/office/drawing/2014/main" id="{3B914443-9217-428B-AE48-3CFBFB5CBA1E}"/>
              </a:ext>
            </a:extLst>
          </p:cNvPr>
          <p:cNvSpPr txBox="1"/>
          <p:nvPr/>
        </p:nvSpPr>
        <p:spPr>
          <a:xfrm>
            <a:off x="37654" y="46932"/>
            <a:ext cx="68203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         FORECASTS CALIBRATION (Offline, for each NWP model and model version)</a:t>
            </a:r>
          </a:p>
        </p:txBody>
      </p:sp>
      <p:pic>
        <p:nvPicPr>
          <p:cNvPr id="205" name="Picture 776">
            <a:extLst>
              <a:ext uri="{FF2B5EF4-FFF2-40B4-BE49-F238E27FC236}">
                <a16:creationId xmlns:a16="http://schemas.microsoft.com/office/drawing/2014/main" id="{3EB312AB-5F4B-4B5A-A01C-289BFCD9BC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339"/>
          <a:stretch/>
        </p:blipFill>
        <p:spPr>
          <a:xfrm>
            <a:off x="2658436" y="2404453"/>
            <a:ext cx="4026310" cy="1531962"/>
          </a:xfrm>
          <a:prstGeom prst="rect">
            <a:avLst/>
          </a:prstGeom>
        </p:spPr>
      </p:pic>
      <p:sp>
        <p:nvSpPr>
          <p:cNvPr id="206" name="TextBox 777">
            <a:extLst>
              <a:ext uri="{FF2B5EF4-FFF2-40B4-BE49-F238E27FC236}">
                <a16:creationId xmlns:a16="http://schemas.microsoft.com/office/drawing/2014/main" id="{9D4264D7-EAD8-4A3A-B89C-2BE068E2DF57}"/>
              </a:ext>
            </a:extLst>
          </p:cNvPr>
          <p:cNvSpPr txBox="1"/>
          <p:nvPr/>
        </p:nvSpPr>
        <p:spPr>
          <a:xfrm>
            <a:off x="4224806" y="2493259"/>
            <a:ext cx="818493" cy="553998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Decision Tree Example</a:t>
            </a:r>
          </a:p>
        </p:txBody>
      </p:sp>
      <p:sp>
        <p:nvSpPr>
          <p:cNvPr id="259" name="TextBox 831">
            <a:extLst>
              <a:ext uri="{FF2B5EF4-FFF2-40B4-BE49-F238E27FC236}">
                <a16:creationId xmlns:a16="http://schemas.microsoft.com/office/drawing/2014/main" id="{5F884A07-88C9-4679-8FE8-293E05D40495}"/>
              </a:ext>
            </a:extLst>
          </p:cNvPr>
          <p:cNvSpPr txBox="1"/>
          <p:nvPr/>
        </p:nvSpPr>
        <p:spPr>
          <a:xfrm>
            <a:off x="50002" y="1927045"/>
            <a:ext cx="2617598" cy="2462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Exploratory Analysis</a:t>
            </a:r>
          </a:p>
        </p:txBody>
      </p:sp>
      <p:sp>
        <p:nvSpPr>
          <p:cNvPr id="262" name="TextBox 834">
            <a:extLst>
              <a:ext uri="{FF2B5EF4-FFF2-40B4-BE49-F238E27FC236}">
                <a16:creationId xmlns:a16="http://schemas.microsoft.com/office/drawing/2014/main" id="{89BFC9FB-2D8F-4861-9D84-EF9B8D54618D}"/>
              </a:ext>
            </a:extLst>
          </p:cNvPr>
          <p:cNvSpPr txBox="1"/>
          <p:nvPr/>
        </p:nvSpPr>
        <p:spPr>
          <a:xfrm>
            <a:off x="37654" y="4011759"/>
            <a:ext cx="612075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         FORECASTS GENERATION (Operational)</a:t>
            </a:r>
          </a:p>
        </p:txBody>
      </p:sp>
      <p:sp>
        <p:nvSpPr>
          <p:cNvPr id="263" name="TextBox 836">
            <a:extLst>
              <a:ext uri="{FF2B5EF4-FFF2-40B4-BE49-F238E27FC236}">
                <a16:creationId xmlns:a16="http://schemas.microsoft.com/office/drawing/2014/main" id="{B959478B-2650-492C-8B85-A17DD49751BC}"/>
              </a:ext>
            </a:extLst>
          </p:cNvPr>
          <p:cNvSpPr txBox="1"/>
          <p:nvPr/>
        </p:nvSpPr>
        <p:spPr>
          <a:xfrm>
            <a:off x="1127044" y="5429181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266" name="TextBox 839">
            <a:extLst>
              <a:ext uri="{FF2B5EF4-FFF2-40B4-BE49-F238E27FC236}">
                <a16:creationId xmlns:a16="http://schemas.microsoft.com/office/drawing/2014/main" id="{FF672A38-BF4F-43FC-8D02-6300A8F3CBE8}"/>
              </a:ext>
            </a:extLst>
          </p:cNvPr>
          <p:cNvSpPr txBox="1"/>
          <p:nvPr/>
        </p:nvSpPr>
        <p:spPr>
          <a:xfrm>
            <a:off x="328366" y="510628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ENS Memb_1</a:t>
            </a:r>
          </a:p>
        </p:txBody>
      </p:sp>
      <p:sp>
        <p:nvSpPr>
          <p:cNvPr id="267" name="TextBox 840">
            <a:extLst>
              <a:ext uri="{FF2B5EF4-FFF2-40B4-BE49-F238E27FC236}">
                <a16:creationId xmlns:a16="http://schemas.microsoft.com/office/drawing/2014/main" id="{3872E514-38D1-49D5-895D-AFD47FAA5E84}"/>
              </a:ext>
            </a:extLst>
          </p:cNvPr>
          <p:cNvSpPr txBox="1"/>
          <p:nvPr/>
        </p:nvSpPr>
        <p:spPr>
          <a:xfrm>
            <a:off x="1259189" y="5106286"/>
            <a:ext cx="905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ENS Memb_2</a:t>
            </a:r>
          </a:p>
        </p:txBody>
      </p:sp>
      <p:sp>
        <p:nvSpPr>
          <p:cNvPr id="268" name="TextBox 841">
            <a:extLst>
              <a:ext uri="{FF2B5EF4-FFF2-40B4-BE49-F238E27FC236}">
                <a16:creationId xmlns:a16="http://schemas.microsoft.com/office/drawing/2014/main" id="{66E4A282-E49C-4985-A534-9A5B04E13121}"/>
              </a:ext>
            </a:extLst>
          </p:cNvPr>
          <p:cNvSpPr txBox="1"/>
          <p:nvPr/>
        </p:nvSpPr>
        <p:spPr>
          <a:xfrm>
            <a:off x="2188610" y="510628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ENS Memb_3</a:t>
            </a:r>
          </a:p>
        </p:txBody>
      </p:sp>
      <p:sp>
        <p:nvSpPr>
          <p:cNvPr id="269" name="Left Brace 842">
            <a:extLst>
              <a:ext uri="{FF2B5EF4-FFF2-40B4-BE49-F238E27FC236}">
                <a16:creationId xmlns:a16="http://schemas.microsoft.com/office/drawing/2014/main" id="{D2F10AE4-7C82-405C-AB6C-8A14F792F433}"/>
              </a:ext>
            </a:extLst>
          </p:cNvPr>
          <p:cNvSpPr/>
          <p:nvPr/>
        </p:nvSpPr>
        <p:spPr>
          <a:xfrm rot="5400000">
            <a:off x="1689222" y="3617395"/>
            <a:ext cx="104778" cy="2993186"/>
          </a:xfrm>
          <a:prstGeom prst="leftBrace">
            <a:avLst>
              <a:gd name="adj1" fmla="val 17785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70" name="Rectangle 843">
            <a:extLst>
              <a:ext uri="{FF2B5EF4-FFF2-40B4-BE49-F238E27FC236}">
                <a16:creationId xmlns:a16="http://schemas.microsoft.com/office/drawing/2014/main" id="{FCD07E0A-9B1E-49DC-8992-EAEC6975EE80}"/>
              </a:ext>
            </a:extLst>
          </p:cNvPr>
          <p:cNvSpPr/>
          <p:nvPr/>
        </p:nvSpPr>
        <p:spPr>
          <a:xfrm>
            <a:off x="392431" y="5309004"/>
            <a:ext cx="744114" cy="4741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271" name="Freeform: Shape 844">
            <a:extLst>
              <a:ext uri="{FF2B5EF4-FFF2-40B4-BE49-F238E27FC236}">
                <a16:creationId xmlns:a16="http://schemas.microsoft.com/office/drawing/2014/main" id="{2AAF7BCE-E247-4FC7-B5F3-A5D1022132BB}"/>
              </a:ext>
            </a:extLst>
          </p:cNvPr>
          <p:cNvSpPr/>
          <p:nvPr/>
        </p:nvSpPr>
        <p:spPr>
          <a:xfrm>
            <a:off x="404646" y="5377143"/>
            <a:ext cx="599155" cy="410255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518984 w 691978"/>
              <a:gd name="connsiteY5" fmla="*/ 363437 h 454054"/>
              <a:gd name="connsiteX6" fmla="*/ 691978 w 691978"/>
              <a:gd name="connsiteY6" fmla="*/ 454054 h 454054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395417 w 691978"/>
              <a:gd name="connsiteY5" fmla="*/ 363437 h 454054"/>
              <a:gd name="connsiteX6" fmla="*/ 691978 w 691978"/>
              <a:gd name="connsiteY6" fmla="*/ 454054 h 454054"/>
              <a:gd name="connsiteX0" fmla="*/ 0 w 527221"/>
              <a:gd name="connsiteY0" fmla="*/ 256345 h 470529"/>
              <a:gd name="connsiteX1" fmla="*/ 49427 w 527221"/>
              <a:gd name="connsiteY1" fmla="*/ 132778 h 470529"/>
              <a:gd name="connsiteX2" fmla="*/ 131805 w 527221"/>
              <a:gd name="connsiteY2" fmla="*/ 9210 h 470529"/>
              <a:gd name="connsiteX3" fmla="*/ 247135 w 527221"/>
              <a:gd name="connsiteY3" fmla="*/ 33924 h 470529"/>
              <a:gd name="connsiteX4" fmla="*/ 313037 w 527221"/>
              <a:gd name="connsiteY4" fmla="*/ 231632 h 470529"/>
              <a:gd name="connsiteX5" fmla="*/ 395417 w 527221"/>
              <a:gd name="connsiteY5" fmla="*/ 363437 h 470529"/>
              <a:gd name="connsiteX6" fmla="*/ 527221 w 527221"/>
              <a:gd name="connsiteY6" fmla="*/ 470529 h 470529"/>
              <a:gd name="connsiteX0" fmla="*/ 0 w 527221"/>
              <a:gd name="connsiteY0" fmla="*/ 331024 h 545208"/>
              <a:gd name="connsiteX1" fmla="*/ 49427 w 527221"/>
              <a:gd name="connsiteY1" fmla="*/ 207457 h 545208"/>
              <a:gd name="connsiteX2" fmla="*/ 131805 w 527221"/>
              <a:gd name="connsiteY2" fmla="*/ 83889 h 545208"/>
              <a:gd name="connsiteX3" fmla="*/ 238897 w 527221"/>
              <a:gd name="connsiteY3" fmla="*/ 9749 h 545208"/>
              <a:gd name="connsiteX4" fmla="*/ 313037 w 527221"/>
              <a:gd name="connsiteY4" fmla="*/ 306311 h 545208"/>
              <a:gd name="connsiteX5" fmla="*/ 395417 w 527221"/>
              <a:gd name="connsiteY5" fmla="*/ 438116 h 545208"/>
              <a:gd name="connsiteX6" fmla="*/ 527221 w 527221"/>
              <a:gd name="connsiteY6" fmla="*/ 545208 h 545208"/>
              <a:gd name="connsiteX0" fmla="*/ 0 w 527221"/>
              <a:gd name="connsiteY0" fmla="*/ 337521 h 551705"/>
              <a:gd name="connsiteX1" fmla="*/ 49427 w 527221"/>
              <a:gd name="connsiteY1" fmla="*/ 213954 h 551705"/>
              <a:gd name="connsiteX2" fmla="*/ 131805 w 527221"/>
              <a:gd name="connsiteY2" fmla="*/ 57435 h 551705"/>
              <a:gd name="connsiteX3" fmla="*/ 238897 w 527221"/>
              <a:gd name="connsiteY3" fmla="*/ 16246 h 551705"/>
              <a:gd name="connsiteX4" fmla="*/ 313037 w 527221"/>
              <a:gd name="connsiteY4" fmla="*/ 312808 h 551705"/>
              <a:gd name="connsiteX5" fmla="*/ 395417 w 527221"/>
              <a:gd name="connsiteY5" fmla="*/ 444613 h 551705"/>
              <a:gd name="connsiteX6" fmla="*/ 527221 w 527221"/>
              <a:gd name="connsiteY6" fmla="*/ 551705 h 551705"/>
              <a:gd name="connsiteX0" fmla="*/ 0 w 527221"/>
              <a:gd name="connsiteY0" fmla="*/ 337521 h 535230"/>
              <a:gd name="connsiteX1" fmla="*/ 49427 w 527221"/>
              <a:gd name="connsiteY1" fmla="*/ 213954 h 535230"/>
              <a:gd name="connsiteX2" fmla="*/ 131805 w 527221"/>
              <a:gd name="connsiteY2" fmla="*/ 57435 h 535230"/>
              <a:gd name="connsiteX3" fmla="*/ 238897 w 527221"/>
              <a:gd name="connsiteY3" fmla="*/ 16246 h 535230"/>
              <a:gd name="connsiteX4" fmla="*/ 313037 w 527221"/>
              <a:gd name="connsiteY4" fmla="*/ 312808 h 535230"/>
              <a:gd name="connsiteX5" fmla="*/ 395417 w 527221"/>
              <a:gd name="connsiteY5" fmla="*/ 444613 h 535230"/>
              <a:gd name="connsiteX6" fmla="*/ 527221 w 527221"/>
              <a:gd name="connsiteY6" fmla="*/ 535230 h 535230"/>
              <a:gd name="connsiteX0" fmla="*/ 0 w 527221"/>
              <a:gd name="connsiteY0" fmla="*/ 338939 h 536648"/>
              <a:gd name="connsiteX1" fmla="*/ 90617 w 527221"/>
              <a:gd name="connsiteY1" fmla="*/ 264799 h 536648"/>
              <a:gd name="connsiteX2" fmla="*/ 131805 w 527221"/>
              <a:gd name="connsiteY2" fmla="*/ 58853 h 536648"/>
              <a:gd name="connsiteX3" fmla="*/ 238897 w 527221"/>
              <a:gd name="connsiteY3" fmla="*/ 17664 h 536648"/>
              <a:gd name="connsiteX4" fmla="*/ 313037 w 527221"/>
              <a:gd name="connsiteY4" fmla="*/ 314226 h 536648"/>
              <a:gd name="connsiteX5" fmla="*/ 395417 w 527221"/>
              <a:gd name="connsiteY5" fmla="*/ 446031 h 536648"/>
              <a:gd name="connsiteX6" fmla="*/ 527221 w 527221"/>
              <a:gd name="connsiteY6" fmla="*/ 536648 h 536648"/>
              <a:gd name="connsiteX0" fmla="*/ 0 w 510746"/>
              <a:gd name="connsiteY0" fmla="*/ 421318 h 536648"/>
              <a:gd name="connsiteX1" fmla="*/ 74142 w 510746"/>
              <a:gd name="connsiteY1" fmla="*/ 264799 h 536648"/>
              <a:gd name="connsiteX2" fmla="*/ 115330 w 510746"/>
              <a:gd name="connsiteY2" fmla="*/ 58853 h 536648"/>
              <a:gd name="connsiteX3" fmla="*/ 222422 w 510746"/>
              <a:gd name="connsiteY3" fmla="*/ 17664 h 536648"/>
              <a:gd name="connsiteX4" fmla="*/ 296562 w 510746"/>
              <a:gd name="connsiteY4" fmla="*/ 314226 h 536648"/>
              <a:gd name="connsiteX5" fmla="*/ 378942 w 510746"/>
              <a:gd name="connsiteY5" fmla="*/ 446031 h 536648"/>
              <a:gd name="connsiteX6" fmla="*/ 510746 w 510746"/>
              <a:gd name="connsiteY6" fmla="*/ 536648 h 536648"/>
              <a:gd name="connsiteX0" fmla="*/ 0 w 535459"/>
              <a:gd name="connsiteY0" fmla="*/ 429556 h 536648"/>
              <a:gd name="connsiteX1" fmla="*/ 98855 w 535459"/>
              <a:gd name="connsiteY1" fmla="*/ 264799 h 536648"/>
              <a:gd name="connsiteX2" fmla="*/ 140043 w 535459"/>
              <a:gd name="connsiteY2" fmla="*/ 58853 h 536648"/>
              <a:gd name="connsiteX3" fmla="*/ 247135 w 535459"/>
              <a:gd name="connsiteY3" fmla="*/ 17664 h 536648"/>
              <a:gd name="connsiteX4" fmla="*/ 321275 w 535459"/>
              <a:gd name="connsiteY4" fmla="*/ 314226 h 536648"/>
              <a:gd name="connsiteX5" fmla="*/ 403655 w 535459"/>
              <a:gd name="connsiteY5" fmla="*/ 446031 h 536648"/>
              <a:gd name="connsiteX6" fmla="*/ 535459 w 535459"/>
              <a:gd name="connsiteY6" fmla="*/ 536648 h 5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459" h="536648">
                <a:moveTo>
                  <a:pt x="0" y="429556"/>
                </a:moveTo>
                <a:cubicBezTo>
                  <a:pt x="13730" y="388367"/>
                  <a:pt x="75515" y="326583"/>
                  <a:pt x="98855" y="264799"/>
                </a:cubicBezTo>
                <a:cubicBezTo>
                  <a:pt x="122196" y="203015"/>
                  <a:pt x="115330" y="100042"/>
                  <a:pt x="140043" y="58853"/>
                </a:cubicBezTo>
                <a:cubicBezTo>
                  <a:pt x="164756" y="17664"/>
                  <a:pt x="216930" y="-24898"/>
                  <a:pt x="247135" y="17664"/>
                </a:cubicBezTo>
                <a:cubicBezTo>
                  <a:pt x="277340" y="60226"/>
                  <a:pt x="295188" y="242832"/>
                  <a:pt x="321275" y="314226"/>
                </a:cubicBezTo>
                <a:cubicBezTo>
                  <a:pt x="347362" y="385621"/>
                  <a:pt x="367958" y="408961"/>
                  <a:pt x="403655" y="446031"/>
                </a:cubicBezTo>
                <a:cubicBezTo>
                  <a:pt x="439352" y="483101"/>
                  <a:pt x="478481" y="510561"/>
                  <a:pt x="535459" y="53664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272" name="Straight Connector 845">
            <a:extLst>
              <a:ext uri="{FF2B5EF4-FFF2-40B4-BE49-F238E27FC236}">
                <a16:creationId xmlns:a16="http://schemas.microsoft.com/office/drawing/2014/main" id="{E3FAF9CA-FCEA-4F56-9BB8-CD71986AAD96}"/>
              </a:ext>
            </a:extLst>
          </p:cNvPr>
          <p:cNvCxnSpPr>
            <a:cxnSpLocks/>
            <a:stCxn id="270" idx="0"/>
            <a:endCxn id="270" idx="2"/>
          </p:cNvCxnSpPr>
          <p:nvPr/>
        </p:nvCxnSpPr>
        <p:spPr>
          <a:xfrm>
            <a:off x="764488" y="5309004"/>
            <a:ext cx="0" cy="474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846">
            <a:extLst>
              <a:ext uri="{FF2B5EF4-FFF2-40B4-BE49-F238E27FC236}">
                <a16:creationId xmlns:a16="http://schemas.microsoft.com/office/drawing/2014/main" id="{2CDD8125-CB16-4209-A9F3-337E794CC8B5}"/>
              </a:ext>
            </a:extLst>
          </p:cNvPr>
          <p:cNvSpPr/>
          <p:nvPr/>
        </p:nvSpPr>
        <p:spPr>
          <a:xfrm>
            <a:off x="1356444" y="5314700"/>
            <a:ext cx="681139" cy="4684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274" name="Straight Connector 847">
            <a:extLst>
              <a:ext uri="{FF2B5EF4-FFF2-40B4-BE49-F238E27FC236}">
                <a16:creationId xmlns:a16="http://schemas.microsoft.com/office/drawing/2014/main" id="{1BA73556-A7F5-4171-ABED-1F9F691E73F0}"/>
              </a:ext>
            </a:extLst>
          </p:cNvPr>
          <p:cNvCxnSpPr>
            <a:cxnSpLocks/>
          </p:cNvCxnSpPr>
          <p:nvPr/>
        </p:nvCxnSpPr>
        <p:spPr>
          <a:xfrm>
            <a:off x="1812740" y="5324223"/>
            <a:ext cx="0" cy="468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848">
            <a:extLst>
              <a:ext uri="{FF2B5EF4-FFF2-40B4-BE49-F238E27FC236}">
                <a16:creationId xmlns:a16="http://schemas.microsoft.com/office/drawing/2014/main" id="{ED16D92B-9B32-47CA-9F78-414131893EDF}"/>
              </a:ext>
            </a:extLst>
          </p:cNvPr>
          <p:cNvSpPr/>
          <p:nvPr/>
        </p:nvSpPr>
        <p:spPr>
          <a:xfrm>
            <a:off x="2283543" y="5317922"/>
            <a:ext cx="679918" cy="4741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276" name="Freeform: Shape 849">
            <a:extLst>
              <a:ext uri="{FF2B5EF4-FFF2-40B4-BE49-F238E27FC236}">
                <a16:creationId xmlns:a16="http://schemas.microsoft.com/office/drawing/2014/main" id="{C66FBE67-4682-4344-AD9E-F488417144B7}"/>
              </a:ext>
            </a:extLst>
          </p:cNvPr>
          <p:cNvSpPr/>
          <p:nvPr/>
        </p:nvSpPr>
        <p:spPr>
          <a:xfrm>
            <a:off x="2289448" y="5375317"/>
            <a:ext cx="651588" cy="407787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434230 h 631939"/>
              <a:gd name="connsiteX1" fmla="*/ 65903 w 691978"/>
              <a:gd name="connsiteY1" fmla="*/ 5863 h 631939"/>
              <a:gd name="connsiteX2" fmla="*/ 131805 w 691978"/>
              <a:gd name="connsiteY2" fmla="*/ 187095 h 631939"/>
              <a:gd name="connsiteX3" fmla="*/ 247135 w 691978"/>
              <a:gd name="connsiteY3" fmla="*/ 211809 h 631939"/>
              <a:gd name="connsiteX4" fmla="*/ 337751 w 691978"/>
              <a:gd name="connsiteY4" fmla="*/ 401279 h 631939"/>
              <a:gd name="connsiteX5" fmla="*/ 518984 w 691978"/>
              <a:gd name="connsiteY5" fmla="*/ 541322 h 631939"/>
              <a:gd name="connsiteX6" fmla="*/ 691978 w 691978"/>
              <a:gd name="connsiteY6" fmla="*/ 631939 h 631939"/>
              <a:gd name="connsiteX0" fmla="*/ 0 w 700216"/>
              <a:gd name="connsiteY0" fmla="*/ 21575 h 664128"/>
              <a:gd name="connsiteX1" fmla="*/ 74141 w 700216"/>
              <a:gd name="connsiteY1" fmla="*/ 38052 h 664128"/>
              <a:gd name="connsiteX2" fmla="*/ 140043 w 700216"/>
              <a:gd name="connsiteY2" fmla="*/ 219284 h 664128"/>
              <a:gd name="connsiteX3" fmla="*/ 255373 w 700216"/>
              <a:gd name="connsiteY3" fmla="*/ 243998 h 664128"/>
              <a:gd name="connsiteX4" fmla="*/ 345989 w 700216"/>
              <a:gd name="connsiteY4" fmla="*/ 433468 h 664128"/>
              <a:gd name="connsiteX5" fmla="*/ 527222 w 700216"/>
              <a:gd name="connsiteY5" fmla="*/ 573511 h 664128"/>
              <a:gd name="connsiteX6" fmla="*/ 700216 w 700216"/>
              <a:gd name="connsiteY6" fmla="*/ 664128 h 664128"/>
              <a:gd name="connsiteX0" fmla="*/ 0 w 700216"/>
              <a:gd name="connsiteY0" fmla="*/ 4018 h 646571"/>
              <a:gd name="connsiteX1" fmla="*/ 82379 w 700216"/>
              <a:gd name="connsiteY1" fmla="*/ 284106 h 646571"/>
              <a:gd name="connsiteX2" fmla="*/ 140043 w 700216"/>
              <a:gd name="connsiteY2" fmla="*/ 201727 h 646571"/>
              <a:gd name="connsiteX3" fmla="*/ 255373 w 700216"/>
              <a:gd name="connsiteY3" fmla="*/ 226441 h 646571"/>
              <a:gd name="connsiteX4" fmla="*/ 345989 w 700216"/>
              <a:gd name="connsiteY4" fmla="*/ 415911 h 646571"/>
              <a:gd name="connsiteX5" fmla="*/ 527222 w 700216"/>
              <a:gd name="connsiteY5" fmla="*/ 555954 h 646571"/>
              <a:gd name="connsiteX6" fmla="*/ 700216 w 700216"/>
              <a:gd name="connsiteY6" fmla="*/ 646571 h 646571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345989 w 700216"/>
              <a:gd name="connsiteY4" fmla="*/ 416404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37751 w 700216"/>
              <a:gd name="connsiteY3" fmla="*/ 465832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477795 w 700216"/>
              <a:gd name="connsiteY3" fmla="*/ 548210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51936 w 700216"/>
              <a:gd name="connsiteY4" fmla="*/ 572923 h 647064"/>
              <a:gd name="connsiteX5" fmla="*/ 700216 w 700216"/>
              <a:gd name="connsiteY5" fmla="*/ 647064 h 647064"/>
              <a:gd name="connsiteX0" fmla="*/ 0 w 757881"/>
              <a:gd name="connsiteY0" fmla="*/ 4511 h 630588"/>
              <a:gd name="connsiteX1" fmla="*/ 82379 w 757881"/>
              <a:gd name="connsiteY1" fmla="*/ 284599 h 630588"/>
              <a:gd name="connsiteX2" fmla="*/ 197708 w 757881"/>
              <a:gd name="connsiteY2" fmla="*/ 416404 h 630588"/>
              <a:gd name="connsiteX3" fmla="*/ 378941 w 757881"/>
              <a:gd name="connsiteY3" fmla="*/ 515259 h 630588"/>
              <a:gd name="connsiteX4" fmla="*/ 551936 w 757881"/>
              <a:gd name="connsiteY4" fmla="*/ 572923 h 630588"/>
              <a:gd name="connsiteX5" fmla="*/ 757881 w 757881"/>
              <a:gd name="connsiteY5" fmla="*/ 630588 h 6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881" h="630588">
                <a:moveTo>
                  <a:pt x="0" y="4511"/>
                </a:moveTo>
                <a:cubicBezTo>
                  <a:pt x="13730" y="-36678"/>
                  <a:pt x="49428" y="215950"/>
                  <a:pt x="82379" y="284599"/>
                </a:cubicBezTo>
                <a:cubicBezTo>
                  <a:pt x="115330" y="353248"/>
                  <a:pt x="148281" y="377961"/>
                  <a:pt x="197708" y="416404"/>
                </a:cubicBezTo>
                <a:cubicBezTo>
                  <a:pt x="247135" y="454847"/>
                  <a:pt x="319903" y="489173"/>
                  <a:pt x="378941" y="515259"/>
                </a:cubicBezTo>
                <a:cubicBezTo>
                  <a:pt x="437979" y="541345"/>
                  <a:pt x="488779" y="553702"/>
                  <a:pt x="551936" y="572923"/>
                </a:cubicBezTo>
                <a:cubicBezTo>
                  <a:pt x="615093" y="592144"/>
                  <a:pt x="700903" y="604501"/>
                  <a:pt x="757881" y="63058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277" name="Straight Connector 850">
            <a:extLst>
              <a:ext uri="{FF2B5EF4-FFF2-40B4-BE49-F238E27FC236}">
                <a16:creationId xmlns:a16="http://schemas.microsoft.com/office/drawing/2014/main" id="{146F3149-D3F5-4272-93D8-FEFB6877E72F}"/>
              </a:ext>
            </a:extLst>
          </p:cNvPr>
          <p:cNvCxnSpPr>
            <a:cxnSpLocks/>
          </p:cNvCxnSpPr>
          <p:nvPr/>
        </p:nvCxnSpPr>
        <p:spPr>
          <a:xfrm>
            <a:off x="2484073" y="5317923"/>
            <a:ext cx="0" cy="474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reeform: Shape 851">
            <a:extLst>
              <a:ext uri="{FF2B5EF4-FFF2-40B4-BE49-F238E27FC236}">
                <a16:creationId xmlns:a16="http://schemas.microsoft.com/office/drawing/2014/main" id="{0E90E2D8-1618-48A2-B5A0-741EC25EC4CE}"/>
              </a:ext>
            </a:extLst>
          </p:cNvPr>
          <p:cNvSpPr/>
          <p:nvPr/>
        </p:nvSpPr>
        <p:spPr>
          <a:xfrm>
            <a:off x="1365821" y="5423981"/>
            <a:ext cx="549870" cy="365604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832" h="346266">
                <a:moveTo>
                  <a:pt x="0" y="197984"/>
                </a:moveTo>
                <a:cubicBezTo>
                  <a:pt x="13730" y="156795"/>
                  <a:pt x="79632" y="162287"/>
                  <a:pt x="123567" y="140320"/>
                </a:cubicBezTo>
                <a:cubicBezTo>
                  <a:pt x="167502" y="118353"/>
                  <a:pt x="218302" y="89520"/>
                  <a:pt x="263610" y="66179"/>
                </a:cubicBezTo>
                <a:cubicBezTo>
                  <a:pt x="308918" y="42838"/>
                  <a:pt x="345989" y="3022"/>
                  <a:pt x="395416" y="276"/>
                </a:cubicBezTo>
                <a:cubicBezTo>
                  <a:pt x="444843" y="-2470"/>
                  <a:pt x="510746" y="15380"/>
                  <a:pt x="560173" y="49704"/>
                </a:cubicBezTo>
                <a:cubicBezTo>
                  <a:pt x="609600" y="84028"/>
                  <a:pt x="653536" y="156795"/>
                  <a:pt x="691979" y="206222"/>
                </a:cubicBezTo>
                <a:cubicBezTo>
                  <a:pt x="730422" y="255649"/>
                  <a:pt x="733854" y="320179"/>
                  <a:pt x="790832" y="346266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281" name="TextBox 854">
            <a:extLst>
              <a:ext uri="{FF2B5EF4-FFF2-40B4-BE49-F238E27FC236}">
                <a16:creationId xmlns:a16="http://schemas.microsoft.com/office/drawing/2014/main" id="{0E880B15-1847-41EE-99C7-8E5B03F20828}"/>
              </a:ext>
            </a:extLst>
          </p:cNvPr>
          <p:cNvSpPr txBox="1"/>
          <p:nvPr/>
        </p:nvSpPr>
        <p:spPr>
          <a:xfrm>
            <a:off x="110068" y="4290433"/>
            <a:ext cx="31426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Forecast for a grid-box, for each ensemble member</a:t>
            </a:r>
          </a:p>
          <a:p>
            <a:pPr algn="ctr"/>
            <a:r>
              <a:rPr lang="en-GB" sz="1000" dirty="0"/>
              <a:t>       Raw ECMWF ensemble (ENS)              ecPoint-Rainfall</a:t>
            </a:r>
          </a:p>
          <a:p>
            <a:pPr algn="ctr"/>
            <a:endParaRPr lang="en-GB" sz="300" dirty="0"/>
          </a:p>
          <a:p>
            <a:pPr algn="ctr"/>
            <a:r>
              <a:rPr lang="en-GB" sz="1000" dirty="0"/>
              <a:t>The G_WT determines, for each member, how the ENS forecast is converted into point rainfall forecasts.</a:t>
            </a:r>
          </a:p>
        </p:txBody>
      </p:sp>
      <p:sp>
        <p:nvSpPr>
          <p:cNvPr id="282" name="TextBox 855">
            <a:extLst>
              <a:ext uri="{FF2B5EF4-FFF2-40B4-BE49-F238E27FC236}">
                <a16:creationId xmlns:a16="http://schemas.microsoft.com/office/drawing/2014/main" id="{FC938833-27FB-45D4-A6BE-B7035EE1DACD}"/>
              </a:ext>
            </a:extLst>
          </p:cNvPr>
          <p:cNvSpPr txBox="1"/>
          <p:nvPr/>
        </p:nvSpPr>
        <p:spPr>
          <a:xfrm>
            <a:off x="319984" y="5770821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283" name="TextBox 856">
            <a:extLst>
              <a:ext uri="{FF2B5EF4-FFF2-40B4-BE49-F238E27FC236}">
                <a16:creationId xmlns:a16="http://schemas.microsoft.com/office/drawing/2014/main" id="{0B6251A1-8339-431B-9243-12EC78CE9FEC}"/>
              </a:ext>
            </a:extLst>
          </p:cNvPr>
          <p:cNvSpPr txBox="1"/>
          <p:nvPr/>
        </p:nvSpPr>
        <p:spPr>
          <a:xfrm rot="16200000">
            <a:off x="-187791" y="5336930"/>
            <a:ext cx="82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density</a:t>
            </a:r>
          </a:p>
        </p:txBody>
      </p:sp>
      <p:sp>
        <p:nvSpPr>
          <p:cNvPr id="286" name="TextBox 859">
            <a:extLst>
              <a:ext uri="{FF2B5EF4-FFF2-40B4-BE49-F238E27FC236}">
                <a16:creationId xmlns:a16="http://schemas.microsoft.com/office/drawing/2014/main" id="{9209AB5A-523A-41D0-9398-2AED3E617554}"/>
              </a:ext>
            </a:extLst>
          </p:cNvPr>
          <p:cNvSpPr txBox="1"/>
          <p:nvPr/>
        </p:nvSpPr>
        <p:spPr>
          <a:xfrm>
            <a:off x="2041040" y="5419563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287" name="TextBox 860">
            <a:extLst>
              <a:ext uri="{FF2B5EF4-FFF2-40B4-BE49-F238E27FC236}">
                <a16:creationId xmlns:a16="http://schemas.microsoft.com/office/drawing/2014/main" id="{EDC4D2F2-4847-4BE3-955C-02FF868CBD9C}"/>
              </a:ext>
            </a:extLst>
          </p:cNvPr>
          <p:cNvSpPr txBox="1"/>
          <p:nvPr/>
        </p:nvSpPr>
        <p:spPr>
          <a:xfrm>
            <a:off x="2919872" y="5411233"/>
            <a:ext cx="54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 … =</a:t>
            </a:r>
          </a:p>
        </p:txBody>
      </p:sp>
      <p:sp>
        <p:nvSpPr>
          <p:cNvPr id="288" name="TextBox 861">
            <a:extLst>
              <a:ext uri="{FF2B5EF4-FFF2-40B4-BE49-F238E27FC236}">
                <a16:creationId xmlns:a16="http://schemas.microsoft.com/office/drawing/2014/main" id="{68255B09-CC66-48FF-A83E-F0FCFECD2966}"/>
              </a:ext>
            </a:extLst>
          </p:cNvPr>
          <p:cNvSpPr txBox="1"/>
          <p:nvPr/>
        </p:nvSpPr>
        <p:spPr>
          <a:xfrm>
            <a:off x="1261239" y="5770821"/>
            <a:ext cx="88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289" name="TextBox 862">
            <a:extLst>
              <a:ext uri="{FF2B5EF4-FFF2-40B4-BE49-F238E27FC236}">
                <a16:creationId xmlns:a16="http://schemas.microsoft.com/office/drawing/2014/main" id="{A5DA8696-DF9A-4FFB-AAC3-86F5DA379793}"/>
              </a:ext>
            </a:extLst>
          </p:cNvPr>
          <p:cNvSpPr txBox="1"/>
          <p:nvPr/>
        </p:nvSpPr>
        <p:spPr>
          <a:xfrm>
            <a:off x="2190090" y="5770821"/>
            <a:ext cx="8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290" name="TextBox 863">
            <a:extLst>
              <a:ext uri="{FF2B5EF4-FFF2-40B4-BE49-F238E27FC236}">
                <a16:creationId xmlns:a16="http://schemas.microsoft.com/office/drawing/2014/main" id="{02D7A26A-76EF-448A-A696-2F8B12E2F44D}"/>
              </a:ext>
            </a:extLst>
          </p:cNvPr>
          <p:cNvSpPr txBox="1"/>
          <p:nvPr/>
        </p:nvSpPr>
        <p:spPr>
          <a:xfrm>
            <a:off x="526051" y="9481473"/>
            <a:ext cx="137596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Fixed Threshold (Thr)</a:t>
            </a:r>
          </a:p>
        </p:txBody>
      </p:sp>
      <p:sp>
        <p:nvSpPr>
          <p:cNvPr id="291" name="Freeform: Shape 864">
            <a:extLst>
              <a:ext uri="{FF2B5EF4-FFF2-40B4-BE49-F238E27FC236}">
                <a16:creationId xmlns:a16="http://schemas.microsoft.com/office/drawing/2014/main" id="{1A6707D4-F7C0-4986-BBD0-B164607D38F6}"/>
              </a:ext>
            </a:extLst>
          </p:cNvPr>
          <p:cNvSpPr/>
          <p:nvPr/>
        </p:nvSpPr>
        <p:spPr>
          <a:xfrm>
            <a:off x="918616" y="8874463"/>
            <a:ext cx="1213859" cy="591119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9615 w 1238183"/>
              <a:gd name="connsiteY5" fmla="*/ 29334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70613 h 675176"/>
              <a:gd name="connsiteX1" fmla="*/ 0 w 1238183"/>
              <a:gd name="connsiteY1" fmla="*/ 149679 h 675176"/>
              <a:gd name="connsiteX2" fmla="*/ 79393 w 1238183"/>
              <a:gd name="connsiteY2" fmla="*/ 87208 h 675176"/>
              <a:gd name="connsiteX3" fmla="*/ 190050 w 1238183"/>
              <a:gd name="connsiteY3" fmla="*/ 5290 h 675176"/>
              <a:gd name="connsiteX4" fmla="*/ 311584 w 1238183"/>
              <a:gd name="connsiteY4" fmla="*/ 43339 h 675176"/>
              <a:gd name="connsiteX5" fmla="*/ 570030 w 1238183"/>
              <a:gd name="connsiteY5" fmla="*/ 283844 h 675176"/>
              <a:gd name="connsiteX6" fmla="*/ 761729 w 1238183"/>
              <a:gd name="connsiteY6" fmla="*/ 489101 h 675176"/>
              <a:gd name="connsiteX7" fmla="*/ 860729 w 1238183"/>
              <a:gd name="connsiteY7" fmla="*/ 570518 h 675176"/>
              <a:gd name="connsiteX8" fmla="*/ 1087197 w 1238183"/>
              <a:gd name="connsiteY8" fmla="*/ 646568 h 675176"/>
              <a:gd name="connsiteX9" fmla="*/ 1238183 w 1238183"/>
              <a:gd name="connsiteY9" fmla="*/ 675176 h 675176"/>
              <a:gd name="connsiteX0" fmla="*/ 3941 w 1238183"/>
              <a:gd name="connsiteY0" fmla="*/ 672472 h 677035"/>
              <a:gd name="connsiteX1" fmla="*/ 0 w 1238183"/>
              <a:gd name="connsiteY1" fmla="*/ 151538 h 677035"/>
              <a:gd name="connsiteX2" fmla="*/ 98563 w 1238183"/>
              <a:gd name="connsiteY2" fmla="*/ 114221 h 677035"/>
              <a:gd name="connsiteX3" fmla="*/ 190050 w 1238183"/>
              <a:gd name="connsiteY3" fmla="*/ 7149 h 677035"/>
              <a:gd name="connsiteX4" fmla="*/ 311584 w 1238183"/>
              <a:gd name="connsiteY4" fmla="*/ 45198 h 677035"/>
              <a:gd name="connsiteX5" fmla="*/ 570030 w 1238183"/>
              <a:gd name="connsiteY5" fmla="*/ 285703 h 677035"/>
              <a:gd name="connsiteX6" fmla="*/ 761729 w 1238183"/>
              <a:gd name="connsiteY6" fmla="*/ 490960 h 677035"/>
              <a:gd name="connsiteX7" fmla="*/ 860729 w 1238183"/>
              <a:gd name="connsiteY7" fmla="*/ 572377 h 677035"/>
              <a:gd name="connsiteX8" fmla="*/ 1087197 w 1238183"/>
              <a:gd name="connsiteY8" fmla="*/ 648427 h 677035"/>
              <a:gd name="connsiteX9" fmla="*/ 1238183 w 1238183"/>
              <a:gd name="connsiteY9" fmla="*/ 677035 h 677035"/>
              <a:gd name="connsiteX0" fmla="*/ 12 w 1234254"/>
              <a:gd name="connsiteY0" fmla="*/ 672472 h 677035"/>
              <a:gd name="connsiteX1" fmla="*/ 8851 w 1234254"/>
              <a:gd name="connsiteY1" fmla="*/ 176691 h 677035"/>
              <a:gd name="connsiteX2" fmla="*/ 94634 w 1234254"/>
              <a:gd name="connsiteY2" fmla="*/ 114221 h 677035"/>
              <a:gd name="connsiteX3" fmla="*/ 186121 w 1234254"/>
              <a:gd name="connsiteY3" fmla="*/ 7149 h 677035"/>
              <a:gd name="connsiteX4" fmla="*/ 307655 w 1234254"/>
              <a:gd name="connsiteY4" fmla="*/ 45198 h 677035"/>
              <a:gd name="connsiteX5" fmla="*/ 566101 w 1234254"/>
              <a:gd name="connsiteY5" fmla="*/ 285703 h 677035"/>
              <a:gd name="connsiteX6" fmla="*/ 757800 w 1234254"/>
              <a:gd name="connsiteY6" fmla="*/ 490960 h 677035"/>
              <a:gd name="connsiteX7" fmla="*/ 856800 w 1234254"/>
              <a:gd name="connsiteY7" fmla="*/ 572377 h 677035"/>
              <a:gd name="connsiteX8" fmla="*/ 1083268 w 1234254"/>
              <a:gd name="connsiteY8" fmla="*/ 648427 h 677035"/>
              <a:gd name="connsiteX9" fmla="*/ 1234254 w 1234254"/>
              <a:gd name="connsiteY9" fmla="*/ 677035 h 677035"/>
              <a:gd name="connsiteX0" fmla="*/ 12 w 1234254"/>
              <a:gd name="connsiteY0" fmla="*/ 671411 h 675974"/>
              <a:gd name="connsiteX1" fmla="*/ 8851 w 1234254"/>
              <a:gd name="connsiteY1" fmla="*/ 175630 h 675974"/>
              <a:gd name="connsiteX2" fmla="*/ 104219 w 1234254"/>
              <a:gd name="connsiteY2" fmla="*/ 98786 h 675974"/>
              <a:gd name="connsiteX3" fmla="*/ 186121 w 1234254"/>
              <a:gd name="connsiteY3" fmla="*/ 6088 h 675974"/>
              <a:gd name="connsiteX4" fmla="*/ 307655 w 1234254"/>
              <a:gd name="connsiteY4" fmla="*/ 44137 h 675974"/>
              <a:gd name="connsiteX5" fmla="*/ 566101 w 1234254"/>
              <a:gd name="connsiteY5" fmla="*/ 284642 h 675974"/>
              <a:gd name="connsiteX6" fmla="*/ 757800 w 1234254"/>
              <a:gd name="connsiteY6" fmla="*/ 489899 h 675974"/>
              <a:gd name="connsiteX7" fmla="*/ 856800 w 1234254"/>
              <a:gd name="connsiteY7" fmla="*/ 571316 h 675974"/>
              <a:gd name="connsiteX8" fmla="*/ 1083268 w 1234254"/>
              <a:gd name="connsiteY8" fmla="*/ 647366 h 675974"/>
              <a:gd name="connsiteX9" fmla="*/ 1234254 w 1234254"/>
              <a:gd name="connsiteY9" fmla="*/ 675974 h 67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4254" h="675974">
                <a:moveTo>
                  <a:pt x="12" y="671411"/>
                </a:moveTo>
                <a:cubicBezTo>
                  <a:pt x="-371" y="496764"/>
                  <a:pt x="9234" y="350277"/>
                  <a:pt x="8851" y="175630"/>
                </a:cubicBezTo>
                <a:cubicBezTo>
                  <a:pt x="76794" y="117992"/>
                  <a:pt x="25163" y="157851"/>
                  <a:pt x="104219" y="98786"/>
                </a:cubicBezTo>
                <a:cubicBezTo>
                  <a:pt x="127441" y="78815"/>
                  <a:pt x="152215" y="15196"/>
                  <a:pt x="186121" y="6088"/>
                </a:cubicBezTo>
                <a:cubicBezTo>
                  <a:pt x="220027" y="-3020"/>
                  <a:pt x="240323" y="-9306"/>
                  <a:pt x="307655" y="44137"/>
                </a:cubicBezTo>
                <a:cubicBezTo>
                  <a:pt x="412974" y="137481"/>
                  <a:pt x="457990" y="176261"/>
                  <a:pt x="566101" y="284642"/>
                </a:cubicBezTo>
                <a:lnTo>
                  <a:pt x="757800" y="489899"/>
                </a:lnTo>
                <a:lnTo>
                  <a:pt x="856800" y="571316"/>
                </a:lnTo>
                <a:cubicBezTo>
                  <a:pt x="967435" y="618227"/>
                  <a:pt x="1007779" y="622016"/>
                  <a:pt x="1083268" y="647366"/>
                </a:cubicBezTo>
                <a:cubicBezTo>
                  <a:pt x="1136726" y="662083"/>
                  <a:pt x="1156009" y="659421"/>
                  <a:pt x="1234254" y="675974"/>
                </a:cubicBezTo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292" name="Straight Connector 865">
            <a:extLst>
              <a:ext uri="{FF2B5EF4-FFF2-40B4-BE49-F238E27FC236}">
                <a16:creationId xmlns:a16="http://schemas.microsoft.com/office/drawing/2014/main" id="{34B031D1-A4DD-44DF-94F0-A8303B0531A7}"/>
              </a:ext>
            </a:extLst>
          </p:cNvPr>
          <p:cNvCxnSpPr>
            <a:cxnSpLocks/>
            <a:stCxn id="293" idx="0"/>
          </p:cNvCxnSpPr>
          <p:nvPr/>
        </p:nvCxnSpPr>
        <p:spPr>
          <a:xfrm>
            <a:off x="1860768" y="7709784"/>
            <a:ext cx="0" cy="82068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Freeform: Shape 866">
            <a:extLst>
              <a:ext uri="{FF2B5EF4-FFF2-40B4-BE49-F238E27FC236}">
                <a16:creationId xmlns:a16="http://schemas.microsoft.com/office/drawing/2014/main" id="{9025EDCE-2C09-43A6-AB8F-68C7ACA6C243}"/>
              </a:ext>
            </a:extLst>
          </p:cNvPr>
          <p:cNvSpPr/>
          <p:nvPr/>
        </p:nvSpPr>
        <p:spPr>
          <a:xfrm>
            <a:off x="1859583" y="7634130"/>
            <a:ext cx="299146" cy="75654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1120 w 304084"/>
              <a:gd name="connsiteY0" fmla="*/ 73245 h 75999"/>
              <a:gd name="connsiteX1" fmla="*/ 0 w 304084"/>
              <a:gd name="connsiteY1" fmla="*/ 0 h 75999"/>
              <a:gd name="connsiteX2" fmla="*/ 114043 w 304084"/>
              <a:gd name="connsiteY2" fmla="*/ 37440 h 75999"/>
              <a:gd name="connsiteX3" fmla="*/ 304084 w 304084"/>
              <a:gd name="connsiteY3" fmla="*/ 75999 h 75999"/>
              <a:gd name="connsiteX0" fmla="*/ 1120 w 254078"/>
              <a:gd name="connsiteY0" fmla="*/ 73245 h 73245"/>
              <a:gd name="connsiteX1" fmla="*/ 0 w 254078"/>
              <a:gd name="connsiteY1" fmla="*/ 0 h 73245"/>
              <a:gd name="connsiteX2" fmla="*/ 114043 w 254078"/>
              <a:gd name="connsiteY2" fmla="*/ 37440 h 73245"/>
              <a:gd name="connsiteX3" fmla="*/ 254078 w 254078"/>
              <a:gd name="connsiteY3" fmla="*/ 64093 h 73245"/>
              <a:gd name="connsiteX0" fmla="*/ 1120 w 282653"/>
              <a:gd name="connsiteY0" fmla="*/ 73245 h 73245"/>
              <a:gd name="connsiteX1" fmla="*/ 0 w 282653"/>
              <a:gd name="connsiteY1" fmla="*/ 0 h 73245"/>
              <a:gd name="connsiteX2" fmla="*/ 114043 w 282653"/>
              <a:gd name="connsiteY2" fmla="*/ 37440 h 73245"/>
              <a:gd name="connsiteX3" fmla="*/ 282653 w 282653"/>
              <a:gd name="connsiteY3" fmla="*/ 71237 h 7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53" h="73245">
                <a:moveTo>
                  <a:pt x="1120" y="73245"/>
                </a:moveTo>
                <a:cubicBezTo>
                  <a:pt x="747" y="48830"/>
                  <a:pt x="373" y="24415"/>
                  <a:pt x="0" y="0"/>
                </a:cubicBezTo>
                <a:lnTo>
                  <a:pt x="114043" y="37440"/>
                </a:lnTo>
                <a:lnTo>
                  <a:pt x="282653" y="71237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94" name="Freeform: Shape 867">
            <a:extLst>
              <a:ext uri="{FF2B5EF4-FFF2-40B4-BE49-F238E27FC236}">
                <a16:creationId xmlns:a16="http://schemas.microsoft.com/office/drawing/2014/main" id="{9A69DAB2-F11E-4489-A1B4-12944180E88F}"/>
              </a:ext>
            </a:extLst>
          </p:cNvPr>
          <p:cNvSpPr/>
          <p:nvPr/>
        </p:nvSpPr>
        <p:spPr>
          <a:xfrm>
            <a:off x="928029" y="8504834"/>
            <a:ext cx="838850" cy="970827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704735 w 1238183"/>
              <a:gd name="connsiteY8" fmla="*/ 655987 h 675572"/>
              <a:gd name="connsiteX9" fmla="*/ 1238183 w 1238183"/>
              <a:gd name="connsiteY9" fmla="*/ 675572 h 675572"/>
              <a:gd name="connsiteX0" fmla="*/ 3941 w 880844"/>
              <a:gd name="connsiteY0" fmla="*/ 671009 h 702638"/>
              <a:gd name="connsiteX1" fmla="*/ 0 w 880844"/>
              <a:gd name="connsiteY1" fmla="*/ 150075 h 702638"/>
              <a:gd name="connsiteX2" fmla="*/ 79393 w 880844"/>
              <a:gd name="connsiteY2" fmla="*/ 87604 h 702638"/>
              <a:gd name="connsiteX3" fmla="*/ 142124 w 880844"/>
              <a:gd name="connsiteY3" fmla="*/ 27245 h 702638"/>
              <a:gd name="connsiteX4" fmla="*/ 263658 w 880844"/>
              <a:gd name="connsiteY4" fmla="*/ 25769 h 702638"/>
              <a:gd name="connsiteX5" fmla="*/ 509823 w 880844"/>
              <a:gd name="connsiteY5" fmla="*/ 236632 h 702638"/>
              <a:gd name="connsiteX6" fmla="*/ 588238 w 880844"/>
              <a:gd name="connsiteY6" fmla="*/ 463603 h 702638"/>
              <a:gd name="connsiteX7" fmla="*/ 679269 w 880844"/>
              <a:gd name="connsiteY7" fmla="*/ 622039 h 702638"/>
              <a:gd name="connsiteX8" fmla="*/ 704735 w 880844"/>
              <a:gd name="connsiteY8" fmla="*/ 655987 h 702638"/>
              <a:gd name="connsiteX9" fmla="*/ 880844 w 880844"/>
              <a:gd name="connsiteY9" fmla="*/ 702638 h 702638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88238 w 802676"/>
              <a:gd name="connsiteY6" fmla="*/ 463603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8694 w 788718"/>
              <a:gd name="connsiteY8" fmla="*/ 578823 h 676597"/>
              <a:gd name="connsiteX9" fmla="*/ 788718 w 788718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57528 w 794302"/>
              <a:gd name="connsiteY6" fmla="*/ 347342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68695 w 794302"/>
              <a:gd name="connsiteY6" fmla="*/ 36237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78994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297087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155 h 676719"/>
              <a:gd name="connsiteX1" fmla="*/ 0 w 794302"/>
              <a:gd name="connsiteY1" fmla="*/ 297209 h 676719"/>
              <a:gd name="connsiteX2" fmla="*/ 48902 w 794302"/>
              <a:gd name="connsiteY2" fmla="*/ 115582 h 676719"/>
              <a:gd name="connsiteX3" fmla="*/ 142124 w 794302"/>
              <a:gd name="connsiteY3" fmla="*/ 28391 h 676719"/>
              <a:gd name="connsiteX4" fmla="*/ 263658 w 794302"/>
              <a:gd name="connsiteY4" fmla="*/ 26915 h 676719"/>
              <a:gd name="connsiteX5" fmla="*/ 509823 w 794302"/>
              <a:gd name="connsiteY5" fmla="*/ 237778 h 676719"/>
              <a:gd name="connsiteX6" fmla="*/ 586718 w 794302"/>
              <a:gd name="connsiteY6" fmla="*/ 379140 h 676719"/>
              <a:gd name="connsiteX7" fmla="*/ 670894 w 794302"/>
              <a:gd name="connsiteY7" fmla="*/ 496879 h 676719"/>
              <a:gd name="connsiteX8" fmla="*/ 708395 w 794302"/>
              <a:gd name="connsiteY8" fmla="*/ 556757 h 676719"/>
              <a:gd name="connsiteX9" fmla="*/ 794302 w 794302"/>
              <a:gd name="connsiteY9" fmla="*/ 676719 h 676719"/>
              <a:gd name="connsiteX0" fmla="*/ 3941 w 794302"/>
              <a:gd name="connsiteY0" fmla="*/ 676119 h 680683"/>
              <a:gd name="connsiteX1" fmla="*/ 0 w 794302"/>
              <a:gd name="connsiteY1" fmla="*/ 301173 h 680683"/>
              <a:gd name="connsiteX2" fmla="*/ 48902 w 794302"/>
              <a:gd name="connsiteY2" fmla="*/ 119546 h 680683"/>
              <a:gd name="connsiteX3" fmla="*/ 142124 w 794302"/>
              <a:gd name="connsiteY3" fmla="*/ 21262 h 680683"/>
              <a:gd name="connsiteX4" fmla="*/ 263658 w 794302"/>
              <a:gd name="connsiteY4" fmla="*/ 30879 h 680683"/>
              <a:gd name="connsiteX5" fmla="*/ 509823 w 794302"/>
              <a:gd name="connsiteY5" fmla="*/ 241742 h 680683"/>
              <a:gd name="connsiteX6" fmla="*/ 586718 w 794302"/>
              <a:gd name="connsiteY6" fmla="*/ 383104 h 680683"/>
              <a:gd name="connsiteX7" fmla="*/ 670894 w 794302"/>
              <a:gd name="connsiteY7" fmla="*/ 500843 h 680683"/>
              <a:gd name="connsiteX8" fmla="*/ 708395 w 794302"/>
              <a:gd name="connsiteY8" fmla="*/ 560721 h 680683"/>
              <a:gd name="connsiteX9" fmla="*/ 794302 w 794302"/>
              <a:gd name="connsiteY9" fmla="*/ 680683 h 680683"/>
              <a:gd name="connsiteX0" fmla="*/ 3941 w 794302"/>
              <a:gd name="connsiteY0" fmla="*/ 876423 h 880987"/>
              <a:gd name="connsiteX1" fmla="*/ 0 w 794302"/>
              <a:gd name="connsiteY1" fmla="*/ 501477 h 880987"/>
              <a:gd name="connsiteX2" fmla="*/ 48902 w 794302"/>
              <a:gd name="connsiteY2" fmla="*/ 319850 h 880987"/>
              <a:gd name="connsiteX3" fmla="*/ 128152 w 794302"/>
              <a:gd name="connsiteY3" fmla="*/ 809 h 880987"/>
              <a:gd name="connsiteX4" fmla="*/ 263658 w 794302"/>
              <a:gd name="connsiteY4" fmla="*/ 231183 h 880987"/>
              <a:gd name="connsiteX5" fmla="*/ 509823 w 794302"/>
              <a:gd name="connsiteY5" fmla="*/ 442046 h 880987"/>
              <a:gd name="connsiteX6" fmla="*/ 586718 w 794302"/>
              <a:gd name="connsiteY6" fmla="*/ 583408 h 880987"/>
              <a:gd name="connsiteX7" fmla="*/ 670894 w 794302"/>
              <a:gd name="connsiteY7" fmla="*/ 701147 h 880987"/>
              <a:gd name="connsiteX8" fmla="*/ 708395 w 794302"/>
              <a:gd name="connsiteY8" fmla="*/ 761025 h 880987"/>
              <a:gd name="connsiteX9" fmla="*/ 794302 w 794302"/>
              <a:gd name="connsiteY9" fmla="*/ 880987 h 880987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509823 w 794302"/>
              <a:gd name="connsiteY5" fmla="*/ 662277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091773 h 1096337"/>
              <a:gd name="connsiteX1" fmla="*/ 0 w 794302"/>
              <a:gd name="connsiteY1" fmla="*/ 716827 h 1096337"/>
              <a:gd name="connsiteX2" fmla="*/ 48902 w 794302"/>
              <a:gd name="connsiteY2" fmla="*/ 535200 h 1096337"/>
              <a:gd name="connsiteX3" fmla="*/ 128152 w 794302"/>
              <a:gd name="connsiteY3" fmla="*/ 216159 h 1096337"/>
              <a:gd name="connsiteX4" fmla="*/ 221742 w 794302"/>
              <a:gd name="connsiteY4" fmla="*/ 1 h 1096337"/>
              <a:gd name="connsiteX5" fmla="*/ 360783 w 794302"/>
              <a:gd name="connsiteY5" fmla="*/ 256019 h 1096337"/>
              <a:gd name="connsiteX6" fmla="*/ 586718 w 794302"/>
              <a:gd name="connsiteY6" fmla="*/ 798758 h 1096337"/>
              <a:gd name="connsiteX7" fmla="*/ 670894 w 794302"/>
              <a:gd name="connsiteY7" fmla="*/ 916497 h 1096337"/>
              <a:gd name="connsiteX8" fmla="*/ 708395 w 794302"/>
              <a:gd name="connsiteY8" fmla="*/ 976375 h 1096337"/>
              <a:gd name="connsiteX9" fmla="*/ 794302 w 794302"/>
              <a:gd name="connsiteY9" fmla="*/ 1096337 h 1096337"/>
              <a:gd name="connsiteX0" fmla="*/ 3941 w 794302"/>
              <a:gd name="connsiteY0" fmla="*/ 1092654 h 1097218"/>
              <a:gd name="connsiteX1" fmla="*/ 0 w 794302"/>
              <a:gd name="connsiteY1" fmla="*/ 717708 h 1097218"/>
              <a:gd name="connsiteX2" fmla="*/ 48902 w 794302"/>
              <a:gd name="connsiteY2" fmla="*/ 536081 h 1097218"/>
              <a:gd name="connsiteX3" fmla="*/ 128152 w 794302"/>
              <a:gd name="connsiteY3" fmla="*/ 217040 h 1097218"/>
              <a:gd name="connsiteX4" fmla="*/ 221742 w 794302"/>
              <a:gd name="connsiteY4" fmla="*/ 882 h 1097218"/>
              <a:gd name="connsiteX5" fmla="*/ 360783 w 794302"/>
              <a:gd name="connsiteY5" fmla="*/ 256900 h 1097218"/>
              <a:gd name="connsiteX6" fmla="*/ 586718 w 794302"/>
              <a:gd name="connsiteY6" fmla="*/ 799639 h 1097218"/>
              <a:gd name="connsiteX7" fmla="*/ 670894 w 794302"/>
              <a:gd name="connsiteY7" fmla="*/ 917378 h 1097218"/>
              <a:gd name="connsiteX8" fmla="*/ 708395 w 794302"/>
              <a:gd name="connsiteY8" fmla="*/ 977256 h 1097218"/>
              <a:gd name="connsiteX9" fmla="*/ 794302 w 794302"/>
              <a:gd name="connsiteY9" fmla="*/ 1097218 h 1097218"/>
              <a:gd name="connsiteX0" fmla="*/ 3941 w 794302"/>
              <a:gd name="connsiteY0" fmla="*/ 1107637 h 1112201"/>
              <a:gd name="connsiteX1" fmla="*/ 0 w 794302"/>
              <a:gd name="connsiteY1" fmla="*/ 732691 h 1112201"/>
              <a:gd name="connsiteX2" fmla="*/ 48902 w 794302"/>
              <a:gd name="connsiteY2" fmla="*/ 551064 h 1112201"/>
              <a:gd name="connsiteX3" fmla="*/ 128152 w 794302"/>
              <a:gd name="connsiteY3" fmla="*/ 232023 h 1112201"/>
              <a:gd name="connsiteX4" fmla="*/ 221742 w 794302"/>
              <a:gd name="connsiteY4" fmla="*/ 814 h 1112201"/>
              <a:gd name="connsiteX5" fmla="*/ 360783 w 794302"/>
              <a:gd name="connsiteY5" fmla="*/ 271883 h 1112201"/>
              <a:gd name="connsiteX6" fmla="*/ 586718 w 794302"/>
              <a:gd name="connsiteY6" fmla="*/ 814622 h 1112201"/>
              <a:gd name="connsiteX7" fmla="*/ 670894 w 794302"/>
              <a:gd name="connsiteY7" fmla="*/ 932361 h 1112201"/>
              <a:gd name="connsiteX8" fmla="*/ 708395 w 794302"/>
              <a:gd name="connsiteY8" fmla="*/ 992239 h 1112201"/>
              <a:gd name="connsiteX9" fmla="*/ 794302 w 794302"/>
              <a:gd name="connsiteY9" fmla="*/ 1112201 h 1112201"/>
              <a:gd name="connsiteX0" fmla="*/ 3941 w 794302"/>
              <a:gd name="connsiteY0" fmla="*/ 1107719 h 1112283"/>
              <a:gd name="connsiteX1" fmla="*/ 0 w 794302"/>
              <a:gd name="connsiteY1" fmla="*/ 732773 h 1112283"/>
              <a:gd name="connsiteX2" fmla="*/ 48902 w 794302"/>
              <a:gd name="connsiteY2" fmla="*/ 551146 h 1112283"/>
              <a:gd name="connsiteX3" fmla="*/ 132809 w 794302"/>
              <a:gd name="connsiteY3" fmla="*/ 217053 h 1112283"/>
              <a:gd name="connsiteX4" fmla="*/ 221742 w 794302"/>
              <a:gd name="connsiteY4" fmla="*/ 896 h 1112283"/>
              <a:gd name="connsiteX5" fmla="*/ 360783 w 794302"/>
              <a:gd name="connsiteY5" fmla="*/ 271965 h 1112283"/>
              <a:gd name="connsiteX6" fmla="*/ 586718 w 794302"/>
              <a:gd name="connsiteY6" fmla="*/ 814704 h 1112283"/>
              <a:gd name="connsiteX7" fmla="*/ 670894 w 794302"/>
              <a:gd name="connsiteY7" fmla="*/ 932443 h 1112283"/>
              <a:gd name="connsiteX8" fmla="*/ 708395 w 794302"/>
              <a:gd name="connsiteY8" fmla="*/ 992321 h 1112283"/>
              <a:gd name="connsiteX9" fmla="*/ 794302 w 794302"/>
              <a:gd name="connsiteY9" fmla="*/ 1112283 h 1112283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60783 w 794302"/>
              <a:gd name="connsiteY5" fmla="*/ 272028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70307 w 794302"/>
              <a:gd name="connsiteY5" fmla="*/ 215267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4357 h 1108921"/>
              <a:gd name="connsiteX1" fmla="*/ 0 w 794302"/>
              <a:gd name="connsiteY1" fmla="*/ 729411 h 1108921"/>
              <a:gd name="connsiteX2" fmla="*/ 48902 w 794302"/>
              <a:gd name="connsiteY2" fmla="*/ 547784 h 1108921"/>
              <a:gd name="connsiteX3" fmla="*/ 132809 w 794302"/>
              <a:gd name="connsiteY3" fmla="*/ 213691 h 1108921"/>
              <a:gd name="connsiteX4" fmla="*/ 255767 w 794302"/>
              <a:gd name="connsiteY4" fmla="*/ 914 h 1108921"/>
              <a:gd name="connsiteX5" fmla="*/ 370307 w 794302"/>
              <a:gd name="connsiteY5" fmla="*/ 211842 h 1108921"/>
              <a:gd name="connsiteX6" fmla="*/ 586718 w 794302"/>
              <a:gd name="connsiteY6" fmla="*/ 811342 h 1108921"/>
              <a:gd name="connsiteX7" fmla="*/ 670894 w 794302"/>
              <a:gd name="connsiteY7" fmla="*/ 929081 h 1108921"/>
              <a:gd name="connsiteX8" fmla="*/ 708395 w 794302"/>
              <a:gd name="connsiteY8" fmla="*/ 988959 h 1108921"/>
              <a:gd name="connsiteX9" fmla="*/ 794302 w 794302"/>
              <a:gd name="connsiteY9" fmla="*/ 1108921 h 1108921"/>
              <a:gd name="connsiteX0" fmla="*/ 3941 w 794302"/>
              <a:gd name="connsiteY0" fmla="*/ 1104263 h 1108827"/>
              <a:gd name="connsiteX1" fmla="*/ 0 w 794302"/>
              <a:gd name="connsiteY1" fmla="*/ 729317 h 1108827"/>
              <a:gd name="connsiteX2" fmla="*/ 48902 w 794302"/>
              <a:gd name="connsiteY2" fmla="*/ 547690 h 1108827"/>
              <a:gd name="connsiteX3" fmla="*/ 155494 w 794302"/>
              <a:gd name="connsiteY3" fmla="*/ 230496 h 1108827"/>
              <a:gd name="connsiteX4" fmla="*/ 255767 w 794302"/>
              <a:gd name="connsiteY4" fmla="*/ 820 h 1108827"/>
              <a:gd name="connsiteX5" fmla="*/ 370307 w 794302"/>
              <a:gd name="connsiteY5" fmla="*/ 211748 h 1108827"/>
              <a:gd name="connsiteX6" fmla="*/ 586718 w 794302"/>
              <a:gd name="connsiteY6" fmla="*/ 811248 h 1108827"/>
              <a:gd name="connsiteX7" fmla="*/ 670894 w 794302"/>
              <a:gd name="connsiteY7" fmla="*/ 928987 h 1108827"/>
              <a:gd name="connsiteX8" fmla="*/ 708395 w 794302"/>
              <a:gd name="connsiteY8" fmla="*/ 988865 h 1108827"/>
              <a:gd name="connsiteX9" fmla="*/ 794302 w 794302"/>
              <a:gd name="connsiteY9" fmla="*/ 1108827 h 1108827"/>
              <a:gd name="connsiteX0" fmla="*/ 3941 w 794302"/>
              <a:gd name="connsiteY0" fmla="*/ 1104497 h 1109061"/>
              <a:gd name="connsiteX1" fmla="*/ 0 w 794302"/>
              <a:gd name="connsiteY1" fmla="*/ 729551 h 1109061"/>
              <a:gd name="connsiteX2" fmla="*/ 48902 w 794302"/>
              <a:gd name="connsiteY2" fmla="*/ 547924 h 1109061"/>
              <a:gd name="connsiteX3" fmla="*/ 155494 w 794302"/>
              <a:gd name="connsiteY3" fmla="*/ 230730 h 1109061"/>
              <a:gd name="connsiteX4" fmla="*/ 255767 w 794302"/>
              <a:gd name="connsiteY4" fmla="*/ 1054 h 1109061"/>
              <a:gd name="connsiteX5" fmla="*/ 370307 w 794302"/>
              <a:gd name="connsiteY5" fmla="*/ 211982 h 1109061"/>
              <a:gd name="connsiteX6" fmla="*/ 586718 w 794302"/>
              <a:gd name="connsiteY6" fmla="*/ 811482 h 1109061"/>
              <a:gd name="connsiteX7" fmla="*/ 670894 w 794302"/>
              <a:gd name="connsiteY7" fmla="*/ 929221 h 1109061"/>
              <a:gd name="connsiteX8" fmla="*/ 708395 w 794302"/>
              <a:gd name="connsiteY8" fmla="*/ 989099 h 1109061"/>
              <a:gd name="connsiteX9" fmla="*/ 794302 w 794302"/>
              <a:gd name="connsiteY9" fmla="*/ 1109061 h 1109061"/>
              <a:gd name="connsiteX0" fmla="*/ 3941 w 794302"/>
              <a:gd name="connsiteY0" fmla="*/ 1104289 h 1108853"/>
              <a:gd name="connsiteX1" fmla="*/ 0 w 794302"/>
              <a:gd name="connsiteY1" fmla="*/ 729343 h 1108853"/>
              <a:gd name="connsiteX2" fmla="*/ 80092 w 794302"/>
              <a:gd name="connsiteY2" fmla="*/ 578135 h 1108853"/>
              <a:gd name="connsiteX3" fmla="*/ 155494 w 794302"/>
              <a:gd name="connsiteY3" fmla="*/ 230522 h 1108853"/>
              <a:gd name="connsiteX4" fmla="*/ 255767 w 794302"/>
              <a:gd name="connsiteY4" fmla="*/ 846 h 1108853"/>
              <a:gd name="connsiteX5" fmla="*/ 370307 w 794302"/>
              <a:gd name="connsiteY5" fmla="*/ 211774 h 1108853"/>
              <a:gd name="connsiteX6" fmla="*/ 586718 w 794302"/>
              <a:gd name="connsiteY6" fmla="*/ 811274 h 1108853"/>
              <a:gd name="connsiteX7" fmla="*/ 670894 w 794302"/>
              <a:gd name="connsiteY7" fmla="*/ 929013 h 1108853"/>
              <a:gd name="connsiteX8" fmla="*/ 708395 w 794302"/>
              <a:gd name="connsiteY8" fmla="*/ 988891 h 1108853"/>
              <a:gd name="connsiteX9" fmla="*/ 794302 w 794302"/>
              <a:gd name="connsiteY9" fmla="*/ 1108853 h 1108853"/>
              <a:gd name="connsiteX0" fmla="*/ 4 w 790365"/>
              <a:gd name="connsiteY0" fmla="*/ 1104289 h 1108853"/>
              <a:gd name="connsiteX1" fmla="*/ 30089 w 790365"/>
              <a:gd name="connsiteY1" fmla="*/ 783423 h 1108853"/>
              <a:gd name="connsiteX2" fmla="*/ 76155 w 790365"/>
              <a:gd name="connsiteY2" fmla="*/ 578135 h 1108853"/>
              <a:gd name="connsiteX3" fmla="*/ 151557 w 790365"/>
              <a:gd name="connsiteY3" fmla="*/ 230522 h 1108853"/>
              <a:gd name="connsiteX4" fmla="*/ 251830 w 790365"/>
              <a:gd name="connsiteY4" fmla="*/ 846 h 1108853"/>
              <a:gd name="connsiteX5" fmla="*/ 366370 w 790365"/>
              <a:gd name="connsiteY5" fmla="*/ 211774 h 1108853"/>
              <a:gd name="connsiteX6" fmla="*/ 582781 w 790365"/>
              <a:gd name="connsiteY6" fmla="*/ 811274 h 1108853"/>
              <a:gd name="connsiteX7" fmla="*/ 666957 w 790365"/>
              <a:gd name="connsiteY7" fmla="*/ 929013 h 1108853"/>
              <a:gd name="connsiteX8" fmla="*/ 704458 w 790365"/>
              <a:gd name="connsiteY8" fmla="*/ 988891 h 1108853"/>
              <a:gd name="connsiteX9" fmla="*/ 790365 w 790365"/>
              <a:gd name="connsiteY9" fmla="*/ 1108853 h 1108853"/>
              <a:gd name="connsiteX0" fmla="*/ 2531 w 792892"/>
              <a:gd name="connsiteY0" fmla="*/ 1104289 h 1108853"/>
              <a:gd name="connsiteX1" fmla="*/ 32616 w 792892"/>
              <a:gd name="connsiteY1" fmla="*/ 783423 h 1108853"/>
              <a:gd name="connsiteX2" fmla="*/ 78682 w 792892"/>
              <a:gd name="connsiteY2" fmla="*/ 578135 h 1108853"/>
              <a:gd name="connsiteX3" fmla="*/ 154084 w 792892"/>
              <a:gd name="connsiteY3" fmla="*/ 230522 h 1108853"/>
              <a:gd name="connsiteX4" fmla="*/ 254357 w 792892"/>
              <a:gd name="connsiteY4" fmla="*/ 846 h 1108853"/>
              <a:gd name="connsiteX5" fmla="*/ 368897 w 792892"/>
              <a:gd name="connsiteY5" fmla="*/ 211774 h 1108853"/>
              <a:gd name="connsiteX6" fmla="*/ 585308 w 792892"/>
              <a:gd name="connsiteY6" fmla="*/ 811274 h 1108853"/>
              <a:gd name="connsiteX7" fmla="*/ 669484 w 792892"/>
              <a:gd name="connsiteY7" fmla="*/ 929013 h 1108853"/>
              <a:gd name="connsiteX8" fmla="*/ 706985 w 792892"/>
              <a:gd name="connsiteY8" fmla="*/ 988891 h 1108853"/>
              <a:gd name="connsiteX9" fmla="*/ 792892 w 792892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468 w 802172"/>
              <a:gd name="connsiteY0" fmla="*/ 1104289 h 1108853"/>
              <a:gd name="connsiteX1" fmla="*/ 39060 w 802172"/>
              <a:gd name="connsiteY1" fmla="*/ 790182 h 1108853"/>
              <a:gd name="connsiteX2" fmla="*/ 87962 w 802172"/>
              <a:gd name="connsiteY2" fmla="*/ 578135 h 1108853"/>
              <a:gd name="connsiteX3" fmla="*/ 163364 w 802172"/>
              <a:gd name="connsiteY3" fmla="*/ 230522 h 1108853"/>
              <a:gd name="connsiteX4" fmla="*/ 263637 w 802172"/>
              <a:gd name="connsiteY4" fmla="*/ 846 h 1108853"/>
              <a:gd name="connsiteX5" fmla="*/ 378177 w 802172"/>
              <a:gd name="connsiteY5" fmla="*/ 211774 h 1108853"/>
              <a:gd name="connsiteX6" fmla="*/ 594588 w 802172"/>
              <a:gd name="connsiteY6" fmla="*/ 811274 h 1108853"/>
              <a:gd name="connsiteX7" fmla="*/ 678764 w 802172"/>
              <a:gd name="connsiteY7" fmla="*/ 929013 h 1108853"/>
              <a:gd name="connsiteX8" fmla="*/ 716265 w 802172"/>
              <a:gd name="connsiteY8" fmla="*/ 988891 h 1108853"/>
              <a:gd name="connsiteX9" fmla="*/ 802172 w 802172"/>
              <a:gd name="connsiteY9" fmla="*/ 1108853 h 1108853"/>
              <a:gd name="connsiteX0" fmla="*/ 2076 w 803780"/>
              <a:gd name="connsiteY0" fmla="*/ 1104289 h 1108853"/>
              <a:gd name="connsiteX1" fmla="*/ 40668 w 803780"/>
              <a:gd name="connsiteY1" fmla="*/ 790182 h 1108853"/>
              <a:gd name="connsiteX2" fmla="*/ 89570 w 803780"/>
              <a:gd name="connsiteY2" fmla="*/ 578135 h 1108853"/>
              <a:gd name="connsiteX3" fmla="*/ 164972 w 803780"/>
              <a:gd name="connsiteY3" fmla="*/ 230522 h 1108853"/>
              <a:gd name="connsiteX4" fmla="*/ 265245 w 803780"/>
              <a:gd name="connsiteY4" fmla="*/ 846 h 1108853"/>
              <a:gd name="connsiteX5" fmla="*/ 379785 w 803780"/>
              <a:gd name="connsiteY5" fmla="*/ 211774 h 1108853"/>
              <a:gd name="connsiteX6" fmla="*/ 596196 w 803780"/>
              <a:gd name="connsiteY6" fmla="*/ 811274 h 1108853"/>
              <a:gd name="connsiteX7" fmla="*/ 680372 w 803780"/>
              <a:gd name="connsiteY7" fmla="*/ 929013 h 1108853"/>
              <a:gd name="connsiteX8" fmla="*/ 717873 w 803780"/>
              <a:gd name="connsiteY8" fmla="*/ 988891 h 1108853"/>
              <a:gd name="connsiteX9" fmla="*/ 803780 w 803780"/>
              <a:gd name="connsiteY9" fmla="*/ 1108853 h 11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3780" h="1108853">
                <a:moveTo>
                  <a:pt x="2076" y="1104289"/>
                </a:moveTo>
                <a:cubicBezTo>
                  <a:pt x="1693" y="885703"/>
                  <a:pt x="-12823" y="890471"/>
                  <a:pt x="40668" y="790182"/>
                </a:cubicBezTo>
                <a:cubicBezTo>
                  <a:pt x="63944" y="711494"/>
                  <a:pt x="69139" y="691332"/>
                  <a:pt x="89570" y="578135"/>
                </a:cubicBezTo>
                <a:cubicBezTo>
                  <a:pt x="112792" y="558164"/>
                  <a:pt x="135693" y="326737"/>
                  <a:pt x="164972" y="230522"/>
                </a:cubicBezTo>
                <a:cubicBezTo>
                  <a:pt x="194251" y="134307"/>
                  <a:pt x="179283" y="-12460"/>
                  <a:pt x="265245" y="846"/>
                </a:cubicBezTo>
                <a:cubicBezTo>
                  <a:pt x="337961" y="99207"/>
                  <a:pt x="318248" y="78308"/>
                  <a:pt x="379785" y="211774"/>
                </a:cubicBezTo>
                <a:lnTo>
                  <a:pt x="596196" y="811274"/>
                </a:lnTo>
                <a:lnTo>
                  <a:pt x="680372" y="929013"/>
                </a:lnTo>
                <a:lnTo>
                  <a:pt x="717873" y="988891"/>
                </a:lnTo>
                <a:cubicBezTo>
                  <a:pt x="751451" y="1014465"/>
                  <a:pt x="761828" y="1044182"/>
                  <a:pt x="803780" y="1108853"/>
                </a:cubicBezTo>
              </a:path>
            </a:pathLst>
          </a:custGeom>
          <a:solidFill>
            <a:srgbClr val="CC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95" name="Straight Connector 868">
            <a:extLst>
              <a:ext uri="{FF2B5EF4-FFF2-40B4-BE49-F238E27FC236}">
                <a16:creationId xmlns:a16="http://schemas.microsoft.com/office/drawing/2014/main" id="{8C104D11-9F17-4F81-911D-EE632B8453FA}"/>
              </a:ext>
            </a:extLst>
          </p:cNvPr>
          <p:cNvCxnSpPr>
            <a:cxnSpLocks/>
          </p:cNvCxnSpPr>
          <p:nvPr/>
        </p:nvCxnSpPr>
        <p:spPr>
          <a:xfrm>
            <a:off x="1631012" y="7709281"/>
            <a:ext cx="0" cy="77931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Freeform: Shape 869">
            <a:extLst>
              <a:ext uri="{FF2B5EF4-FFF2-40B4-BE49-F238E27FC236}">
                <a16:creationId xmlns:a16="http://schemas.microsoft.com/office/drawing/2014/main" id="{9553478D-550C-4161-9A74-F83E81E2DB4C}"/>
              </a:ext>
            </a:extLst>
          </p:cNvPr>
          <p:cNvSpPr/>
          <p:nvPr/>
        </p:nvSpPr>
        <p:spPr>
          <a:xfrm>
            <a:off x="1631012" y="7532316"/>
            <a:ext cx="131570" cy="176965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267161 w 311228"/>
              <a:gd name="connsiteY2" fmla="*/ 0 h 68855"/>
              <a:gd name="connsiteX3" fmla="*/ 311228 w 311228"/>
              <a:gd name="connsiteY3" fmla="*/ 68855 h 68855"/>
              <a:gd name="connsiteX0" fmla="*/ 8264 w 322245"/>
              <a:gd name="connsiteY0" fmla="*/ 66101 h 66101"/>
              <a:gd name="connsiteX1" fmla="*/ 0 w 322245"/>
              <a:gd name="connsiteY1" fmla="*/ 0 h 66101"/>
              <a:gd name="connsiteX2" fmla="*/ 267161 w 322245"/>
              <a:gd name="connsiteY2" fmla="*/ 0 h 66101"/>
              <a:gd name="connsiteX3" fmla="*/ 322245 w 322245"/>
              <a:gd name="connsiteY3" fmla="*/ 66101 h 66101"/>
              <a:gd name="connsiteX0" fmla="*/ 0 w 313981"/>
              <a:gd name="connsiteY0" fmla="*/ 110169 h 110169"/>
              <a:gd name="connsiteX1" fmla="*/ 225845 w 313981"/>
              <a:gd name="connsiteY1" fmla="*/ 0 h 110169"/>
              <a:gd name="connsiteX2" fmla="*/ 258897 w 313981"/>
              <a:gd name="connsiteY2" fmla="*/ 44068 h 110169"/>
              <a:gd name="connsiteX3" fmla="*/ 313981 w 313981"/>
              <a:gd name="connsiteY3" fmla="*/ 110169 h 110169"/>
              <a:gd name="connsiteX0" fmla="*/ 0 w 90890"/>
              <a:gd name="connsiteY0" fmla="*/ 115678 h 115678"/>
              <a:gd name="connsiteX1" fmla="*/ 2754 w 90890"/>
              <a:gd name="connsiteY1" fmla="*/ 0 h 115678"/>
              <a:gd name="connsiteX2" fmla="*/ 35806 w 90890"/>
              <a:gd name="connsiteY2" fmla="*/ 44068 h 115678"/>
              <a:gd name="connsiteX3" fmla="*/ 90890 w 90890"/>
              <a:gd name="connsiteY3" fmla="*/ 110169 h 1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90" h="115678">
                <a:moveTo>
                  <a:pt x="0" y="115678"/>
                </a:moveTo>
                <a:lnTo>
                  <a:pt x="2754" y="0"/>
                </a:lnTo>
                <a:lnTo>
                  <a:pt x="35806" y="44068"/>
                </a:lnTo>
                <a:lnTo>
                  <a:pt x="90890" y="110169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97" name="TextBox 870">
            <a:extLst>
              <a:ext uri="{FF2B5EF4-FFF2-40B4-BE49-F238E27FC236}">
                <a16:creationId xmlns:a16="http://schemas.microsoft.com/office/drawing/2014/main" id="{07CDB1FA-2654-4D69-8F9B-600501236360}"/>
              </a:ext>
            </a:extLst>
          </p:cNvPr>
          <p:cNvSpPr txBox="1"/>
          <p:nvPr/>
        </p:nvSpPr>
        <p:spPr>
          <a:xfrm>
            <a:off x="627519" y="7731141"/>
            <a:ext cx="112728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(100-x)</a:t>
            </a:r>
            <a:r>
              <a:rPr lang="en-GB" sz="1000" b="1" baseline="30000" dirty="0" err="1"/>
              <a:t>th</a:t>
            </a:r>
            <a:r>
              <a:rPr lang="en-GB" sz="1000" b="1" dirty="0"/>
              <a:t> Perc ENS</a:t>
            </a:r>
          </a:p>
        </p:txBody>
      </p:sp>
      <p:sp>
        <p:nvSpPr>
          <p:cNvPr id="298" name="TextBox 871">
            <a:extLst>
              <a:ext uri="{FF2B5EF4-FFF2-40B4-BE49-F238E27FC236}">
                <a16:creationId xmlns:a16="http://schemas.microsoft.com/office/drawing/2014/main" id="{4035A280-B58D-44BC-A9A7-A2FC855CBF29}"/>
              </a:ext>
            </a:extLst>
          </p:cNvPr>
          <p:cNvSpPr txBox="1"/>
          <p:nvPr/>
        </p:nvSpPr>
        <p:spPr>
          <a:xfrm>
            <a:off x="1573306" y="7198587"/>
            <a:ext cx="672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Fixed x %</a:t>
            </a:r>
          </a:p>
        </p:txBody>
      </p:sp>
      <p:cxnSp>
        <p:nvCxnSpPr>
          <p:cNvPr id="299" name="Straight Arrow Connector 873">
            <a:extLst>
              <a:ext uri="{FF2B5EF4-FFF2-40B4-BE49-F238E27FC236}">
                <a16:creationId xmlns:a16="http://schemas.microsoft.com/office/drawing/2014/main" id="{A2254684-217C-496A-9676-7DA3B5850FB4}"/>
              </a:ext>
            </a:extLst>
          </p:cNvPr>
          <p:cNvCxnSpPr>
            <a:cxnSpLocks/>
          </p:cNvCxnSpPr>
          <p:nvPr/>
        </p:nvCxnSpPr>
        <p:spPr>
          <a:xfrm flipH="1">
            <a:off x="1172782" y="8569957"/>
            <a:ext cx="224558" cy="17788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874">
            <a:extLst>
              <a:ext uri="{FF2B5EF4-FFF2-40B4-BE49-F238E27FC236}">
                <a16:creationId xmlns:a16="http://schemas.microsoft.com/office/drawing/2014/main" id="{FF439935-A570-4757-881A-62AE8E07A953}"/>
              </a:ext>
            </a:extLst>
          </p:cNvPr>
          <p:cNvCxnSpPr>
            <a:cxnSpLocks/>
            <a:stCxn id="316" idx="1"/>
          </p:cNvCxnSpPr>
          <p:nvPr/>
        </p:nvCxnSpPr>
        <p:spPr>
          <a:xfrm flipH="1">
            <a:off x="921375" y="9006887"/>
            <a:ext cx="0" cy="52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TextBox 875">
            <a:extLst>
              <a:ext uri="{FF2B5EF4-FFF2-40B4-BE49-F238E27FC236}">
                <a16:creationId xmlns:a16="http://schemas.microsoft.com/office/drawing/2014/main" id="{2AB7CF5C-D4CF-4725-AAA1-BE3C4C3CDB80}"/>
              </a:ext>
            </a:extLst>
          </p:cNvPr>
          <p:cNvSpPr txBox="1"/>
          <p:nvPr/>
        </p:nvSpPr>
        <p:spPr>
          <a:xfrm>
            <a:off x="1270822" y="8406597"/>
            <a:ext cx="9413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Prob_ENS of exceeding Thr</a:t>
            </a: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575C6F73-2167-4EA8-994F-C72975D9DF5E}"/>
              </a:ext>
            </a:extLst>
          </p:cNvPr>
          <p:cNvGrpSpPr/>
          <p:nvPr/>
        </p:nvGrpSpPr>
        <p:grpSpPr>
          <a:xfrm>
            <a:off x="3383247" y="4690577"/>
            <a:ext cx="1800996" cy="1327585"/>
            <a:chOff x="3335333" y="4907252"/>
            <a:chExt cx="1800996" cy="1327585"/>
          </a:xfrm>
        </p:grpSpPr>
        <p:sp>
          <p:nvSpPr>
            <p:cNvPr id="279" name="Rectangle 852">
              <a:extLst>
                <a:ext uri="{FF2B5EF4-FFF2-40B4-BE49-F238E27FC236}">
                  <a16:creationId xmlns:a16="http://schemas.microsoft.com/office/drawing/2014/main" id="{2849F569-3424-4D2C-B9AA-0B14EFA92ED5}"/>
                </a:ext>
              </a:extLst>
            </p:cNvPr>
            <p:cNvSpPr/>
            <p:nvPr/>
          </p:nvSpPr>
          <p:spPr>
            <a:xfrm>
              <a:off x="3568159" y="4970228"/>
              <a:ext cx="1563543" cy="1035945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280" name="Freeform: Shape 853">
              <a:extLst>
                <a:ext uri="{FF2B5EF4-FFF2-40B4-BE49-F238E27FC236}">
                  <a16:creationId xmlns:a16="http://schemas.microsoft.com/office/drawing/2014/main" id="{2DFEAC29-A26D-476A-8260-BAD6BAB5719D}"/>
                </a:ext>
              </a:extLst>
            </p:cNvPr>
            <p:cNvSpPr/>
            <p:nvPr/>
          </p:nvSpPr>
          <p:spPr>
            <a:xfrm>
              <a:off x="3577683" y="5405276"/>
              <a:ext cx="1530968" cy="598582"/>
            </a:xfrm>
            <a:custGeom>
              <a:avLst/>
              <a:gdLst>
                <a:gd name="connsiteX0" fmla="*/ 0 w 691978"/>
                <a:gd name="connsiteY0" fmla="*/ 256008 h 453717"/>
                <a:gd name="connsiteX1" fmla="*/ 49427 w 691978"/>
                <a:gd name="connsiteY1" fmla="*/ 132441 h 453717"/>
                <a:gd name="connsiteX2" fmla="*/ 131805 w 691978"/>
                <a:gd name="connsiteY2" fmla="*/ 8873 h 453717"/>
                <a:gd name="connsiteX3" fmla="*/ 247135 w 691978"/>
                <a:gd name="connsiteY3" fmla="*/ 33587 h 453717"/>
                <a:gd name="connsiteX4" fmla="*/ 337751 w 691978"/>
                <a:gd name="connsiteY4" fmla="*/ 223057 h 453717"/>
                <a:gd name="connsiteX5" fmla="*/ 518984 w 691978"/>
                <a:gd name="connsiteY5" fmla="*/ 363100 h 453717"/>
                <a:gd name="connsiteX6" fmla="*/ 691978 w 691978"/>
                <a:gd name="connsiteY6" fmla="*/ 453717 h 453717"/>
                <a:gd name="connsiteX0" fmla="*/ 0 w 700216"/>
                <a:gd name="connsiteY0" fmla="*/ 305435 h 453717"/>
                <a:gd name="connsiteX1" fmla="*/ 57665 w 700216"/>
                <a:gd name="connsiteY1" fmla="*/ 132441 h 453717"/>
                <a:gd name="connsiteX2" fmla="*/ 140043 w 700216"/>
                <a:gd name="connsiteY2" fmla="*/ 8873 h 453717"/>
                <a:gd name="connsiteX3" fmla="*/ 255373 w 700216"/>
                <a:gd name="connsiteY3" fmla="*/ 33587 h 453717"/>
                <a:gd name="connsiteX4" fmla="*/ 345989 w 700216"/>
                <a:gd name="connsiteY4" fmla="*/ 223057 h 453717"/>
                <a:gd name="connsiteX5" fmla="*/ 527222 w 700216"/>
                <a:gd name="connsiteY5" fmla="*/ 363100 h 453717"/>
                <a:gd name="connsiteX6" fmla="*/ 700216 w 700216"/>
                <a:gd name="connsiteY6" fmla="*/ 453717 h 453717"/>
                <a:gd name="connsiteX0" fmla="*/ 0 w 700216"/>
                <a:gd name="connsiteY0" fmla="*/ 313967 h 462249"/>
                <a:gd name="connsiteX1" fmla="*/ 123567 w 700216"/>
                <a:gd name="connsiteY1" fmla="*/ 256303 h 462249"/>
                <a:gd name="connsiteX2" fmla="*/ 140043 w 700216"/>
                <a:gd name="connsiteY2" fmla="*/ 17405 h 462249"/>
                <a:gd name="connsiteX3" fmla="*/ 255373 w 700216"/>
                <a:gd name="connsiteY3" fmla="*/ 42119 h 462249"/>
                <a:gd name="connsiteX4" fmla="*/ 345989 w 700216"/>
                <a:gd name="connsiteY4" fmla="*/ 231589 h 462249"/>
                <a:gd name="connsiteX5" fmla="*/ 527222 w 700216"/>
                <a:gd name="connsiteY5" fmla="*/ 371632 h 462249"/>
                <a:gd name="connsiteX6" fmla="*/ 700216 w 700216"/>
                <a:gd name="connsiteY6" fmla="*/ 462249 h 462249"/>
                <a:gd name="connsiteX0" fmla="*/ 0 w 700216"/>
                <a:gd name="connsiteY0" fmla="*/ 311639 h 459921"/>
                <a:gd name="connsiteX1" fmla="*/ 123567 w 700216"/>
                <a:gd name="connsiteY1" fmla="*/ 253975 h 459921"/>
                <a:gd name="connsiteX2" fmla="*/ 140043 w 700216"/>
                <a:gd name="connsiteY2" fmla="*/ 15077 h 459921"/>
                <a:gd name="connsiteX3" fmla="*/ 255373 w 700216"/>
                <a:gd name="connsiteY3" fmla="*/ 39791 h 459921"/>
                <a:gd name="connsiteX4" fmla="*/ 560173 w 700216"/>
                <a:gd name="connsiteY4" fmla="*/ 163359 h 459921"/>
                <a:gd name="connsiteX5" fmla="*/ 527222 w 700216"/>
                <a:gd name="connsiteY5" fmla="*/ 369304 h 459921"/>
                <a:gd name="connsiteX6" fmla="*/ 700216 w 700216"/>
                <a:gd name="connsiteY6" fmla="*/ 459921 h 459921"/>
                <a:gd name="connsiteX0" fmla="*/ 0 w 700216"/>
                <a:gd name="connsiteY0" fmla="*/ 311639 h 459921"/>
                <a:gd name="connsiteX1" fmla="*/ 123567 w 700216"/>
                <a:gd name="connsiteY1" fmla="*/ 253975 h 459921"/>
                <a:gd name="connsiteX2" fmla="*/ 140043 w 700216"/>
                <a:gd name="connsiteY2" fmla="*/ 15077 h 459921"/>
                <a:gd name="connsiteX3" fmla="*/ 255373 w 700216"/>
                <a:gd name="connsiteY3" fmla="*/ 39791 h 459921"/>
                <a:gd name="connsiteX4" fmla="*/ 560173 w 700216"/>
                <a:gd name="connsiteY4" fmla="*/ 163359 h 459921"/>
                <a:gd name="connsiteX5" fmla="*/ 691979 w 700216"/>
                <a:gd name="connsiteY5" fmla="*/ 319877 h 459921"/>
                <a:gd name="connsiteX6" fmla="*/ 700216 w 700216"/>
                <a:gd name="connsiteY6" fmla="*/ 459921 h 459921"/>
                <a:gd name="connsiteX0" fmla="*/ 0 w 790832"/>
                <a:gd name="connsiteY0" fmla="*/ 311639 h 459921"/>
                <a:gd name="connsiteX1" fmla="*/ 123567 w 790832"/>
                <a:gd name="connsiteY1" fmla="*/ 253975 h 459921"/>
                <a:gd name="connsiteX2" fmla="*/ 140043 w 790832"/>
                <a:gd name="connsiteY2" fmla="*/ 15077 h 459921"/>
                <a:gd name="connsiteX3" fmla="*/ 255373 w 790832"/>
                <a:gd name="connsiteY3" fmla="*/ 39791 h 459921"/>
                <a:gd name="connsiteX4" fmla="*/ 560173 w 790832"/>
                <a:gd name="connsiteY4" fmla="*/ 163359 h 459921"/>
                <a:gd name="connsiteX5" fmla="*/ 691979 w 790832"/>
                <a:gd name="connsiteY5" fmla="*/ 319877 h 459921"/>
                <a:gd name="connsiteX6" fmla="*/ 790832 w 790832"/>
                <a:gd name="connsiteY6" fmla="*/ 459921 h 459921"/>
                <a:gd name="connsiteX0" fmla="*/ 0 w 790832"/>
                <a:gd name="connsiteY0" fmla="*/ 271918 h 420200"/>
                <a:gd name="connsiteX1" fmla="*/ 123567 w 790832"/>
                <a:gd name="connsiteY1" fmla="*/ 214254 h 420200"/>
                <a:gd name="connsiteX2" fmla="*/ 263610 w 790832"/>
                <a:gd name="connsiteY2" fmla="*/ 140113 h 420200"/>
                <a:gd name="connsiteX3" fmla="*/ 255373 w 790832"/>
                <a:gd name="connsiteY3" fmla="*/ 70 h 420200"/>
                <a:gd name="connsiteX4" fmla="*/ 560173 w 790832"/>
                <a:gd name="connsiteY4" fmla="*/ 123638 h 420200"/>
                <a:gd name="connsiteX5" fmla="*/ 691979 w 790832"/>
                <a:gd name="connsiteY5" fmla="*/ 280156 h 420200"/>
                <a:gd name="connsiteX6" fmla="*/ 790832 w 790832"/>
                <a:gd name="connsiteY6" fmla="*/ 420200 h 420200"/>
                <a:gd name="connsiteX0" fmla="*/ 0 w 790832"/>
                <a:gd name="connsiteY0" fmla="*/ 197984 h 346266"/>
                <a:gd name="connsiteX1" fmla="*/ 123567 w 790832"/>
                <a:gd name="connsiteY1" fmla="*/ 140320 h 346266"/>
                <a:gd name="connsiteX2" fmla="*/ 263610 w 790832"/>
                <a:gd name="connsiteY2" fmla="*/ 66179 h 346266"/>
                <a:gd name="connsiteX3" fmla="*/ 395416 w 790832"/>
                <a:gd name="connsiteY3" fmla="*/ 276 h 346266"/>
                <a:gd name="connsiteX4" fmla="*/ 560173 w 790832"/>
                <a:gd name="connsiteY4" fmla="*/ 49704 h 346266"/>
                <a:gd name="connsiteX5" fmla="*/ 691979 w 790832"/>
                <a:gd name="connsiteY5" fmla="*/ 206222 h 346266"/>
                <a:gd name="connsiteX6" fmla="*/ 790832 w 790832"/>
                <a:gd name="connsiteY6" fmla="*/ 346266 h 346266"/>
                <a:gd name="connsiteX0" fmla="*/ 0 w 774356"/>
                <a:gd name="connsiteY0" fmla="*/ 33227 h 346266"/>
                <a:gd name="connsiteX1" fmla="*/ 107091 w 774356"/>
                <a:gd name="connsiteY1" fmla="*/ 140320 h 346266"/>
                <a:gd name="connsiteX2" fmla="*/ 247134 w 774356"/>
                <a:gd name="connsiteY2" fmla="*/ 66179 h 346266"/>
                <a:gd name="connsiteX3" fmla="*/ 378940 w 774356"/>
                <a:gd name="connsiteY3" fmla="*/ 276 h 346266"/>
                <a:gd name="connsiteX4" fmla="*/ 543697 w 774356"/>
                <a:gd name="connsiteY4" fmla="*/ 49704 h 346266"/>
                <a:gd name="connsiteX5" fmla="*/ 675503 w 774356"/>
                <a:gd name="connsiteY5" fmla="*/ 206222 h 346266"/>
                <a:gd name="connsiteX6" fmla="*/ 774356 w 774356"/>
                <a:gd name="connsiteY6" fmla="*/ 346266 h 346266"/>
                <a:gd name="connsiteX0" fmla="*/ 0 w 774356"/>
                <a:gd name="connsiteY0" fmla="*/ 33227 h 346266"/>
                <a:gd name="connsiteX1" fmla="*/ 247134 w 774356"/>
                <a:gd name="connsiteY1" fmla="*/ 66179 h 346266"/>
                <a:gd name="connsiteX2" fmla="*/ 378940 w 774356"/>
                <a:gd name="connsiteY2" fmla="*/ 276 h 346266"/>
                <a:gd name="connsiteX3" fmla="*/ 543697 w 774356"/>
                <a:gd name="connsiteY3" fmla="*/ 49704 h 346266"/>
                <a:gd name="connsiteX4" fmla="*/ 675503 w 774356"/>
                <a:gd name="connsiteY4" fmla="*/ 206222 h 346266"/>
                <a:gd name="connsiteX5" fmla="*/ 774356 w 774356"/>
                <a:gd name="connsiteY5" fmla="*/ 346266 h 346266"/>
                <a:gd name="connsiteX0" fmla="*/ 0 w 774356"/>
                <a:gd name="connsiteY0" fmla="*/ 43648 h 356687"/>
                <a:gd name="connsiteX1" fmla="*/ 181232 w 774356"/>
                <a:gd name="connsiteY1" fmla="*/ 2460 h 356687"/>
                <a:gd name="connsiteX2" fmla="*/ 378940 w 774356"/>
                <a:gd name="connsiteY2" fmla="*/ 10697 h 356687"/>
                <a:gd name="connsiteX3" fmla="*/ 543697 w 774356"/>
                <a:gd name="connsiteY3" fmla="*/ 60125 h 356687"/>
                <a:gd name="connsiteX4" fmla="*/ 675503 w 774356"/>
                <a:gd name="connsiteY4" fmla="*/ 216643 h 356687"/>
                <a:gd name="connsiteX5" fmla="*/ 774356 w 774356"/>
                <a:gd name="connsiteY5" fmla="*/ 356687 h 356687"/>
                <a:gd name="connsiteX0" fmla="*/ 0 w 774356"/>
                <a:gd name="connsiteY0" fmla="*/ 50063 h 363102"/>
                <a:gd name="connsiteX1" fmla="*/ 181232 w 774356"/>
                <a:gd name="connsiteY1" fmla="*/ 8875 h 363102"/>
                <a:gd name="connsiteX2" fmla="*/ 378940 w 774356"/>
                <a:gd name="connsiteY2" fmla="*/ 17112 h 363102"/>
                <a:gd name="connsiteX3" fmla="*/ 527222 w 774356"/>
                <a:gd name="connsiteY3" fmla="*/ 181870 h 363102"/>
                <a:gd name="connsiteX4" fmla="*/ 675503 w 774356"/>
                <a:gd name="connsiteY4" fmla="*/ 223058 h 363102"/>
                <a:gd name="connsiteX5" fmla="*/ 774356 w 774356"/>
                <a:gd name="connsiteY5" fmla="*/ 363102 h 363102"/>
                <a:gd name="connsiteX0" fmla="*/ 0 w 774356"/>
                <a:gd name="connsiteY0" fmla="*/ 50063 h 363102"/>
                <a:gd name="connsiteX1" fmla="*/ 181232 w 774356"/>
                <a:gd name="connsiteY1" fmla="*/ 8875 h 363102"/>
                <a:gd name="connsiteX2" fmla="*/ 378940 w 774356"/>
                <a:gd name="connsiteY2" fmla="*/ 17112 h 363102"/>
                <a:gd name="connsiteX3" fmla="*/ 527222 w 774356"/>
                <a:gd name="connsiteY3" fmla="*/ 181870 h 363102"/>
                <a:gd name="connsiteX4" fmla="*/ 650790 w 774356"/>
                <a:gd name="connsiteY4" fmla="*/ 305437 h 363102"/>
                <a:gd name="connsiteX5" fmla="*/ 774356 w 774356"/>
                <a:gd name="connsiteY5" fmla="*/ 363102 h 363102"/>
                <a:gd name="connsiteX0" fmla="*/ 0 w 774356"/>
                <a:gd name="connsiteY0" fmla="*/ 49475 h 362514"/>
                <a:gd name="connsiteX1" fmla="*/ 181232 w 774356"/>
                <a:gd name="connsiteY1" fmla="*/ 8287 h 362514"/>
                <a:gd name="connsiteX2" fmla="*/ 280357 w 774356"/>
                <a:gd name="connsiteY2" fmla="*/ 4837 h 362514"/>
                <a:gd name="connsiteX3" fmla="*/ 378940 w 774356"/>
                <a:gd name="connsiteY3" fmla="*/ 16524 h 362514"/>
                <a:gd name="connsiteX4" fmla="*/ 527222 w 774356"/>
                <a:gd name="connsiteY4" fmla="*/ 181282 h 362514"/>
                <a:gd name="connsiteX5" fmla="*/ 650790 w 774356"/>
                <a:gd name="connsiteY5" fmla="*/ 304849 h 362514"/>
                <a:gd name="connsiteX6" fmla="*/ 774356 w 774356"/>
                <a:gd name="connsiteY6" fmla="*/ 362514 h 362514"/>
                <a:gd name="connsiteX0" fmla="*/ 0 w 774356"/>
                <a:gd name="connsiteY0" fmla="*/ 127037 h 440076"/>
                <a:gd name="connsiteX1" fmla="*/ 181232 w 774356"/>
                <a:gd name="connsiteY1" fmla="*/ 85849 h 440076"/>
                <a:gd name="connsiteX2" fmla="*/ 280357 w 774356"/>
                <a:gd name="connsiteY2" fmla="*/ 21 h 440076"/>
                <a:gd name="connsiteX3" fmla="*/ 378940 w 774356"/>
                <a:gd name="connsiteY3" fmla="*/ 94086 h 440076"/>
                <a:gd name="connsiteX4" fmla="*/ 527222 w 774356"/>
                <a:gd name="connsiteY4" fmla="*/ 258844 h 440076"/>
                <a:gd name="connsiteX5" fmla="*/ 650790 w 774356"/>
                <a:gd name="connsiteY5" fmla="*/ 382411 h 440076"/>
                <a:gd name="connsiteX6" fmla="*/ 774356 w 774356"/>
                <a:gd name="connsiteY6" fmla="*/ 440076 h 440076"/>
                <a:gd name="connsiteX0" fmla="*/ 0 w 774356"/>
                <a:gd name="connsiteY0" fmla="*/ 127035 h 440074"/>
                <a:gd name="connsiteX1" fmla="*/ 156518 w 774356"/>
                <a:gd name="connsiteY1" fmla="*/ 94085 h 440074"/>
                <a:gd name="connsiteX2" fmla="*/ 280357 w 774356"/>
                <a:gd name="connsiteY2" fmla="*/ 19 h 440074"/>
                <a:gd name="connsiteX3" fmla="*/ 378940 w 774356"/>
                <a:gd name="connsiteY3" fmla="*/ 94084 h 440074"/>
                <a:gd name="connsiteX4" fmla="*/ 527222 w 774356"/>
                <a:gd name="connsiteY4" fmla="*/ 258842 h 440074"/>
                <a:gd name="connsiteX5" fmla="*/ 650790 w 774356"/>
                <a:gd name="connsiteY5" fmla="*/ 382409 h 440074"/>
                <a:gd name="connsiteX6" fmla="*/ 774356 w 774356"/>
                <a:gd name="connsiteY6" fmla="*/ 440074 h 440074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8940 w 774356"/>
                <a:gd name="connsiteY3" fmla="*/ 77612 h 423602"/>
                <a:gd name="connsiteX4" fmla="*/ 527222 w 774356"/>
                <a:gd name="connsiteY4" fmla="*/ 242370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0703 w 774356"/>
                <a:gd name="connsiteY3" fmla="*/ 102326 h 423602"/>
                <a:gd name="connsiteX4" fmla="*/ 527222 w 774356"/>
                <a:gd name="connsiteY4" fmla="*/ 242370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70703 w 774356"/>
                <a:gd name="connsiteY3" fmla="*/ 102326 h 423602"/>
                <a:gd name="connsiteX4" fmla="*/ 510746 w 774356"/>
                <a:gd name="connsiteY4" fmla="*/ 250608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10563 h 423602"/>
                <a:gd name="connsiteX1" fmla="*/ 156518 w 774356"/>
                <a:gd name="connsiteY1" fmla="*/ 77613 h 423602"/>
                <a:gd name="connsiteX2" fmla="*/ 239168 w 774356"/>
                <a:gd name="connsiteY2" fmla="*/ 23 h 423602"/>
                <a:gd name="connsiteX3" fmla="*/ 362465 w 774356"/>
                <a:gd name="connsiteY3" fmla="*/ 110564 h 423602"/>
                <a:gd name="connsiteX4" fmla="*/ 510746 w 774356"/>
                <a:gd name="connsiteY4" fmla="*/ 250608 h 423602"/>
                <a:gd name="connsiteX5" fmla="*/ 650790 w 774356"/>
                <a:gd name="connsiteY5" fmla="*/ 365937 h 423602"/>
                <a:gd name="connsiteX6" fmla="*/ 774356 w 774356"/>
                <a:gd name="connsiteY6" fmla="*/ 423602 h 423602"/>
                <a:gd name="connsiteX0" fmla="*/ 0 w 774356"/>
                <a:gd name="connsiteY0" fmla="*/ 168041 h 423606"/>
                <a:gd name="connsiteX1" fmla="*/ 156518 w 774356"/>
                <a:gd name="connsiteY1" fmla="*/ 77617 h 423606"/>
                <a:gd name="connsiteX2" fmla="*/ 239168 w 774356"/>
                <a:gd name="connsiteY2" fmla="*/ 27 h 423606"/>
                <a:gd name="connsiteX3" fmla="*/ 362465 w 774356"/>
                <a:gd name="connsiteY3" fmla="*/ 110568 h 423606"/>
                <a:gd name="connsiteX4" fmla="*/ 510746 w 774356"/>
                <a:gd name="connsiteY4" fmla="*/ 250612 h 423606"/>
                <a:gd name="connsiteX5" fmla="*/ 650790 w 774356"/>
                <a:gd name="connsiteY5" fmla="*/ 365941 h 423606"/>
                <a:gd name="connsiteX6" fmla="*/ 774356 w 774356"/>
                <a:gd name="connsiteY6" fmla="*/ 423606 h 423606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10746 w 774356"/>
                <a:gd name="connsiteY4" fmla="*/ 250639 h 423633"/>
                <a:gd name="connsiteX5" fmla="*/ 650790 w 774356"/>
                <a:gd name="connsiteY5" fmla="*/ 365968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650790 w 774356"/>
                <a:gd name="connsiteY5" fmla="*/ 365968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660087 w 774356"/>
                <a:gd name="connsiteY5" fmla="*/ 391512 h 423633"/>
                <a:gd name="connsiteX6" fmla="*/ 774356 w 774356"/>
                <a:gd name="connsiteY6" fmla="*/ 423633 h 423633"/>
                <a:gd name="connsiteX0" fmla="*/ 0 w 774356"/>
                <a:gd name="connsiteY0" fmla="*/ 168068 h 423633"/>
                <a:gd name="connsiteX1" fmla="*/ 142573 w 774356"/>
                <a:gd name="connsiteY1" fmla="*/ 96802 h 423633"/>
                <a:gd name="connsiteX2" fmla="*/ 239168 w 774356"/>
                <a:gd name="connsiteY2" fmla="*/ 54 h 423633"/>
                <a:gd name="connsiteX3" fmla="*/ 362465 w 774356"/>
                <a:gd name="connsiteY3" fmla="*/ 110595 h 423633"/>
                <a:gd name="connsiteX4" fmla="*/ 557231 w 774356"/>
                <a:gd name="connsiteY4" fmla="*/ 346430 h 423633"/>
                <a:gd name="connsiteX5" fmla="*/ 774356 w 774356"/>
                <a:gd name="connsiteY5" fmla="*/ 423633 h 42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4356" h="423633">
                  <a:moveTo>
                    <a:pt x="0" y="168068"/>
                  </a:moveTo>
                  <a:cubicBezTo>
                    <a:pt x="51486" y="174933"/>
                    <a:pt x="102712" y="124804"/>
                    <a:pt x="142573" y="96802"/>
                  </a:cubicBezTo>
                  <a:cubicBezTo>
                    <a:pt x="182434" y="68800"/>
                    <a:pt x="202519" y="-2245"/>
                    <a:pt x="239168" y="54"/>
                  </a:cubicBezTo>
                  <a:cubicBezTo>
                    <a:pt x="275817" y="2353"/>
                    <a:pt x="309454" y="52866"/>
                    <a:pt x="362465" y="110595"/>
                  </a:cubicBezTo>
                  <a:cubicBezTo>
                    <a:pt x="415476" y="168324"/>
                    <a:pt x="488583" y="294257"/>
                    <a:pt x="557231" y="346430"/>
                  </a:cubicBezTo>
                  <a:cubicBezTo>
                    <a:pt x="625880" y="398603"/>
                    <a:pt x="729122" y="407549"/>
                    <a:pt x="774356" y="423633"/>
                  </a:cubicBezTo>
                </a:path>
              </a:pathLst>
            </a:custGeom>
            <a:noFill/>
            <a:ln w="19050">
              <a:solidFill>
                <a:srgbClr val="2A3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284" name="TextBox 857">
              <a:extLst>
                <a:ext uri="{FF2B5EF4-FFF2-40B4-BE49-F238E27FC236}">
                  <a16:creationId xmlns:a16="http://schemas.microsoft.com/office/drawing/2014/main" id="{97E804E9-BFB0-4196-83EE-C5AA578BE4BD}"/>
                </a:ext>
              </a:extLst>
            </p:cNvPr>
            <p:cNvSpPr txBox="1"/>
            <p:nvPr/>
          </p:nvSpPr>
          <p:spPr>
            <a:xfrm>
              <a:off x="3572786" y="5988616"/>
              <a:ext cx="15635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Rainfall (mm)</a:t>
              </a:r>
            </a:p>
          </p:txBody>
        </p:sp>
        <p:sp>
          <p:nvSpPr>
            <p:cNvPr id="285" name="Freeform: Shape 858">
              <a:extLst>
                <a:ext uri="{FF2B5EF4-FFF2-40B4-BE49-F238E27FC236}">
                  <a16:creationId xmlns:a16="http://schemas.microsoft.com/office/drawing/2014/main" id="{9519F773-AF04-4EE2-A834-8B3C5419A7E1}"/>
                </a:ext>
              </a:extLst>
            </p:cNvPr>
            <p:cNvSpPr/>
            <p:nvPr/>
          </p:nvSpPr>
          <p:spPr>
            <a:xfrm>
              <a:off x="3740309" y="5032237"/>
              <a:ext cx="942437" cy="971651"/>
            </a:xfrm>
            <a:custGeom>
              <a:avLst/>
              <a:gdLst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1905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552450 w 962025"/>
                <a:gd name="connsiteY4" fmla="*/ 190500 h 942975"/>
                <a:gd name="connsiteX5" fmla="*/ 714375 w 962025"/>
                <a:gd name="connsiteY5" fmla="*/ 619125 h 942975"/>
                <a:gd name="connsiteX6" fmla="*/ 962025 w 962025"/>
                <a:gd name="connsiteY6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923925 h 942975"/>
                <a:gd name="connsiteX1" fmla="*/ 133350 w 962025"/>
                <a:gd name="connsiteY1" fmla="*/ 647700 h 942975"/>
                <a:gd name="connsiteX2" fmla="*/ 257175 w 962025"/>
                <a:gd name="connsiteY2" fmla="*/ 266700 h 942975"/>
                <a:gd name="connsiteX3" fmla="*/ 352425 w 962025"/>
                <a:gd name="connsiteY3" fmla="*/ 0 h 942975"/>
                <a:gd name="connsiteX4" fmla="*/ 714375 w 962025"/>
                <a:gd name="connsiteY4" fmla="*/ 619125 h 942975"/>
                <a:gd name="connsiteX5" fmla="*/ 962025 w 962025"/>
                <a:gd name="connsiteY5" fmla="*/ 942975 h 942975"/>
                <a:gd name="connsiteX0" fmla="*/ 0 w 962025"/>
                <a:gd name="connsiteY0" fmla="*/ 866775 h 885825"/>
                <a:gd name="connsiteX1" fmla="*/ 133350 w 962025"/>
                <a:gd name="connsiteY1" fmla="*/ 590550 h 885825"/>
                <a:gd name="connsiteX2" fmla="*/ 257175 w 962025"/>
                <a:gd name="connsiteY2" fmla="*/ 209550 h 885825"/>
                <a:gd name="connsiteX3" fmla="*/ 381000 w 962025"/>
                <a:gd name="connsiteY3" fmla="*/ 0 h 885825"/>
                <a:gd name="connsiteX4" fmla="*/ 714375 w 962025"/>
                <a:gd name="connsiteY4" fmla="*/ 561975 h 885825"/>
                <a:gd name="connsiteX5" fmla="*/ 962025 w 962025"/>
                <a:gd name="connsiteY5" fmla="*/ 885825 h 885825"/>
                <a:gd name="connsiteX0" fmla="*/ 0 w 962025"/>
                <a:gd name="connsiteY0" fmla="*/ 867066 h 886116"/>
                <a:gd name="connsiteX1" fmla="*/ 133350 w 962025"/>
                <a:gd name="connsiteY1" fmla="*/ 590841 h 886116"/>
                <a:gd name="connsiteX2" fmla="*/ 257175 w 962025"/>
                <a:gd name="connsiteY2" fmla="*/ 209841 h 886116"/>
                <a:gd name="connsiteX3" fmla="*/ 381000 w 962025"/>
                <a:gd name="connsiteY3" fmla="*/ 291 h 886116"/>
                <a:gd name="connsiteX4" fmla="*/ 714375 w 962025"/>
                <a:gd name="connsiteY4" fmla="*/ 562266 h 886116"/>
                <a:gd name="connsiteX5" fmla="*/ 962025 w 962025"/>
                <a:gd name="connsiteY5" fmla="*/ 886116 h 886116"/>
                <a:gd name="connsiteX0" fmla="*/ 0 w 971499"/>
                <a:gd name="connsiteY0" fmla="*/ 885980 h 886116"/>
                <a:gd name="connsiteX1" fmla="*/ 142824 w 971499"/>
                <a:gd name="connsiteY1" fmla="*/ 590841 h 886116"/>
                <a:gd name="connsiteX2" fmla="*/ 266649 w 971499"/>
                <a:gd name="connsiteY2" fmla="*/ 209841 h 886116"/>
                <a:gd name="connsiteX3" fmla="*/ 390474 w 971499"/>
                <a:gd name="connsiteY3" fmla="*/ 291 h 886116"/>
                <a:gd name="connsiteX4" fmla="*/ 723849 w 971499"/>
                <a:gd name="connsiteY4" fmla="*/ 562266 h 886116"/>
                <a:gd name="connsiteX5" fmla="*/ 971499 w 971499"/>
                <a:gd name="connsiteY5" fmla="*/ 886116 h 886116"/>
                <a:gd name="connsiteX0" fmla="*/ 0 w 971499"/>
                <a:gd name="connsiteY0" fmla="*/ 1018215 h 1018351"/>
                <a:gd name="connsiteX1" fmla="*/ 142824 w 971499"/>
                <a:gd name="connsiteY1" fmla="*/ 723076 h 1018351"/>
                <a:gd name="connsiteX2" fmla="*/ 266649 w 971499"/>
                <a:gd name="connsiteY2" fmla="*/ 342076 h 1018351"/>
                <a:gd name="connsiteX3" fmla="*/ 381000 w 971499"/>
                <a:gd name="connsiteY3" fmla="*/ 128 h 1018351"/>
                <a:gd name="connsiteX4" fmla="*/ 723849 w 971499"/>
                <a:gd name="connsiteY4" fmla="*/ 694501 h 1018351"/>
                <a:gd name="connsiteX5" fmla="*/ 971499 w 971499"/>
                <a:gd name="connsiteY5" fmla="*/ 1018351 h 101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1499" h="1018351">
                  <a:moveTo>
                    <a:pt x="0" y="1018215"/>
                  </a:moveTo>
                  <a:lnTo>
                    <a:pt x="142824" y="723076"/>
                  </a:lnTo>
                  <a:cubicBezTo>
                    <a:pt x="184099" y="596076"/>
                    <a:pt x="196799" y="554801"/>
                    <a:pt x="266649" y="342076"/>
                  </a:cubicBezTo>
                  <a:cubicBezTo>
                    <a:pt x="298399" y="224601"/>
                    <a:pt x="288925" y="-6222"/>
                    <a:pt x="381000" y="128"/>
                  </a:cubicBezTo>
                  <a:cubicBezTo>
                    <a:pt x="473075" y="6478"/>
                    <a:pt x="603199" y="488126"/>
                    <a:pt x="723849" y="694501"/>
                  </a:cubicBezTo>
                  <a:lnTo>
                    <a:pt x="971499" y="1018351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/>
                </a:solidFill>
              </a:endParaRPr>
            </a:p>
          </p:txBody>
        </p:sp>
        <p:sp>
          <p:nvSpPr>
            <p:cNvPr id="302" name="TextBox 876">
              <a:extLst>
                <a:ext uri="{FF2B5EF4-FFF2-40B4-BE49-F238E27FC236}">
                  <a16:creationId xmlns:a16="http://schemas.microsoft.com/office/drawing/2014/main" id="{24CF1CE7-D2CA-494C-9CD1-00C9D0078B0F}"/>
                </a:ext>
              </a:extLst>
            </p:cNvPr>
            <p:cNvSpPr txBox="1"/>
            <p:nvPr/>
          </p:nvSpPr>
          <p:spPr>
            <a:xfrm rot="16200000">
              <a:off x="2839143" y="5403442"/>
              <a:ext cx="1238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/>
                <a:t>Probability density</a:t>
              </a:r>
            </a:p>
          </p:txBody>
        </p:sp>
      </p:grpSp>
      <p:sp>
        <p:nvSpPr>
          <p:cNvPr id="303" name="TextBox 877">
            <a:extLst>
              <a:ext uri="{FF2B5EF4-FFF2-40B4-BE49-F238E27FC236}">
                <a16:creationId xmlns:a16="http://schemas.microsoft.com/office/drawing/2014/main" id="{1396037A-0807-4F1A-9709-543D5B95A5E7}"/>
              </a:ext>
            </a:extLst>
          </p:cNvPr>
          <p:cNvSpPr txBox="1"/>
          <p:nvPr/>
        </p:nvSpPr>
        <p:spPr>
          <a:xfrm>
            <a:off x="5246715" y="5266175"/>
            <a:ext cx="1577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ecPoint-Rainfall forecasts distribution (of 5100 values) for one grid-box, for all ENS members</a:t>
            </a:r>
          </a:p>
        </p:txBody>
      </p:sp>
      <p:sp>
        <p:nvSpPr>
          <p:cNvPr id="304" name="TextBox 878">
            <a:extLst>
              <a:ext uri="{FF2B5EF4-FFF2-40B4-BE49-F238E27FC236}">
                <a16:creationId xmlns:a16="http://schemas.microsoft.com/office/drawing/2014/main" id="{446659C8-A243-42F5-90AD-074188821DE2}"/>
              </a:ext>
            </a:extLst>
          </p:cNvPr>
          <p:cNvSpPr txBox="1"/>
          <p:nvPr/>
        </p:nvSpPr>
        <p:spPr>
          <a:xfrm>
            <a:off x="5200854" y="4592781"/>
            <a:ext cx="1567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Raw ECMWF ENS forecasts distribution (of 51 values) for one grid-box</a:t>
            </a:r>
          </a:p>
        </p:txBody>
      </p:sp>
      <p:sp>
        <p:nvSpPr>
          <p:cNvPr id="305" name="TextBox 879">
            <a:extLst>
              <a:ext uri="{FF2B5EF4-FFF2-40B4-BE49-F238E27FC236}">
                <a16:creationId xmlns:a16="http://schemas.microsoft.com/office/drawing/2014/main" id="{FEFBA637-DC77-4D29-8001-169921D2608A}"/>
              </a:ext>
            </a:extLst>
          </p:cNvPr>
          <p:cNvSpPr txBox="1"/>
          <p:nvPr/>
        </p:nvSpPr>
        <p:spPr>
          <a:xfrm>
            <a:off x="495061" y="6461963"/>
            <a:ext cx="1851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Percentiles (Perc, mm)</a:t>
            </a:r>
          </a:p>
        </p:txBody>
      </p:sp>
      <p:sp>
        <p:nvSpPr>
          <p:cNvPr id="306" name="TextBox 880">
            <a:extLst>
              <a:ext uri="{FF2B5EF4-FFF2-40B4-BE49-F238E27FC236}">
                <a16:creationId xmlns:a16="http://schemas.microsoft.com/office/drawing/2014/main" id="{C86443E4-FA0B-411E-8834-90E73695E089}"/>
              </a:ext>
            </a:extLst>
          </p:cNvPr>
          <p:cNvSpPr txBox="1"/>
          <p:nvPr/>
        </p:nvSpPr>
        <p:spPr>
          <a:xfrm>
            <a:off x="388024" y="8225195"/>
            <a:ext cx="2386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of Exceeding a Threshold (%)</a:t>
            </a:r>
          </a:p>
        </p:txBody>
      </p:sp>
      <p:sp>
        <p:nvSpPr>
          <p:cNvPr id="307" name="Rectangle 881">
            <a:extLst>
              <a:ext uri="{FF2B5EF4-FFF2-40B4-BE49-F238E27FC236}">
                <a16:creationId xmlns:a16="http://schemas.microsoft.com/office/drawing/2014/main" id="{696037C6-32EB-4893-BA9C-62345C583B10}"/>
              </a:ext>
            </a:extLst>
          </p:cNvPr>
          <p:cNvSpPr/>
          <p:nvPr/>
        </p:nvSpPr>
        <p:spPr>
          <a:xfrm>
            <a:off x="647461" y="6666798"/>
            <a:ext cx="1846722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08" name="Freeform: Shape 882">
            <a:extLst>
              <a:ext uri="{FF2B5EF4-FFF2-40B4-BE49-F238E27FC236}">
                <a16:creationId xmlns:a16="http://schemas.microsoft.com/office/drawing/2014/main" id="{2EFF81FD-8E63-46A4-8012-419CBFB07853}"/>
              </a:ext>
            </a:extLst>
          </p:cNvPr>
          <p:cNvSpPr/>
          <p:nvPr/>
        </p:nvSpPr>
        <p:spPr>
          <a:xfrm>
            <a:off x="658701" y="7101846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09" name="TextBox 883">
            <a:extLst>
              <a:ext uri="{FF2B5EF4-FFF2-40B4-BE49-F238E27FC236}">
                <a16:creationId xmlns:a16="http://schemas.microsoft.com/office/drawing/2014/main" id="{EFBB774B-E87C-47AE-8CB0-87F5BC390064}"/>
              </a:ext>
            </a:extLst>
          </p:cNvPr>
          <p:cNvSpPr txBox="1"/>
          <p:nvPr/>
        </p:nvSpPr>
        <p:spPr>
          <a:xfrm>
            <a:off x="658701" y="7890762"/>
            <a:ext cx="1835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310" name="Freeform: Shape 884">
            <a:extLst>
              <a:ext uri="{FF2B5EF4-FFF2-40B4-BE49-F238E27FC236}">
                <a16:creationId xmlns:a16="http://schemas.microsoft.com/office/drawing/2014/main" id="{0FE93762-62A8-44ED-8A8D-5DB99B135A1E}"/>
              </a:ext>
            </a:extLst>
          </p:cNvPr>
          <p:cNvSpPr/>
          <p:nvPr/>
        </p:nvSpPr>
        <p:spPr>
          <a:xfrm>
            <a:off x="821327" y="6728807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11" name="TextBox 885">
            <a:extLst>
              <a:ext uri="{FF2B5EF4-FFF2-40B4-BE49-F238E27FC236}">
                <a16:creationId xmlns:a16="http://schemas.microsoft.com/office/drawing/2014/main" id="{FE208EA7-26DB-4B57-9A13-8EA0EB64FEF2}"/>
              </a:ext>
            </a:extLst>
          </p:cNvPr>
          <p:cNvSpPr txBox="1"/>
          <p:nvPr/>
        </p:nvSpPr>
        <p:spPr>
          <a:xfrm rot="16200000">
            <a:off x="-48211" y="7066144"/>
            <a:ext cx="1156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density</a:t>
            </a:r>
          </a:p>
        </p:txBody>
      </p:sp>
      <p:cxnSp>
        <p:nvCxnSpPr>
          <p:cNvPr id="312" name="Straight Arrow Connector 886">
            <a:extLst>
              <a:ext uri="{FF2B5EF4-FFF2-40B4-BE49-F238E27FC236}">
                <a16:creationId xmlns:a16="http://schemas.microsoft.com/office/drawing/2014/main" id="{9CCB0056-2C54-4264-94DA-9DF414FDD1CB}"/>
              </a:ext>
            </a:extLst>
          </p:cNvPr>
          <p:cNvCxnSpPr>
            <a:cxnSpLocks/>
          </p:cNvCxnSpPr>
          <p:nvPr/>
        </p:nvCxnSpPr>
        <p:spPr>
          <a:xfrm flipH="1">
            <a:off x="1673418" y="7415763"/>
            <a:ext cx="228600" cy="24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887">
            <a:extLst>
              <a:ext uri="{FF2B5EF4-FFF2-40B4-BE49-F238E27FC236}">
                <a16:creationId xmlns:a16="http://schemas.microsoft.com/office/drawing/2014/main" id="{ECE0261A-5035-4549-BA0A-F0E48B3D0AB2}"/>
              </a:ext>
            </a:extLst>
          </p:cNvPr>
          <p:cNvCxnSpPr>
            <a:cxnSpLocks/>
          </p:cNvCxnSpPr>
          <p:nvPr/>
        </p:nvCxnSpPr>
        <p:spPr>
          <a:xfrm flipH="1">
            <a:off x="1895438" y="7415763"/>
            <a:ext cx="12176" cy="26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888">
            <a:extLst>
              <a:ext uri="{FF2B5EF4-FFF2-40B4-BE49-F238E27FC236}">
                <a16:creationId xmlns:a16="http://schemas.microsoft.com/office/drawing/2014/main" id="{C061B958-69BF-4BB0-8545-6C2D6FBE6DF1}"/>
              </a:ext>
            </a:extLst>
          </p:cNvPr>
          <p:cNvSpPr txBox="1"/>
          <p:nvPr/>
        </p:nvSpPr>
        <p:spPr>
          <a:xfrm>
            <a:off x="1689837" y="7737935"/>
            <a:ext cx="1339139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(100-x)</a:t>
            </a:r>
            <a:r>
              <a:rPr lang="en-GB" sz="1000" b="1" baseline="30000" dirty="0" err="1"/>
              <a:t>th</a:t>
            </a:r>
            <a:r>
              <a:rPr lang="en-GB" sz="1000" b="1" dirty="0"/>
              <a:t> Perc ecPoint</a:t>
            </a:r>
          </a:p>
        </p:txBody>
      </p:sp>
      <p:sp>
        <p:nvSpPr>
          <p:cNvPr id="315" name="Rectangle 889">
            <a:extLst>
              <a:ext uri="{FF2B5EF4-FFF2-40B4-BE49-F238E27FC236}">
                <a16:creationId xmlns:a16="http://schemas.microsoft.com/office/drawing/2014/main" id="{744C2593-8EFA-4FDF-8C4C-5B3BA7CDE4BC}"/>
              </a:ext>
            </a:extLst>
          </p:cNvPr>
          <p:cNvSpPr/>
          <p:nvPr/>
        </p:nvSpPr>
        <p:spPr>
          <a:xfrm>
            <a:off x="652292" y="8435060"/>
            <a:ext cx="1857934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16" name="Freeform: Shape 890">
            <a:extLst>
              <a:ext uri="{FF2B5EF4-FFF2-40B4-BE49-F238E27FC236}">
                <a16:creationId xmlns:a16="http://schemas.microsoft.com/office/drawing/2014/main" id="{CD6B9B13-37B1-4C44-B92F-E6E95D608A3D}"/>
              </a:ext>
            </a:extLst>
          </p:cNvPr>
          <p:cNvSpPr/>
          <p:nvPr/>
        </p:nvSpPr>
        <p:spPr>
          <a:xfrm>
            <a:off x="661816" y="8870108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317" name="TextBox 891">
            <a:extLst>
              <a:ext uri="{FF2B5EF4-FFF2-40B4-BE49-F238E27FC236}">
                <a16:creationId xmlns:a16="http://schemas.microsoft.com/office/drawing/2014/main" id="{FAC94204-7A45-4693-BB2B-A598B4BED9FB}"/>
              </a:ext>
            </a:extLst>
          </p:cNvPr>
          <p:cNvSpPr txBox="1"/>
          <p:nvPr/>
        </p:nvSpPr>
        <p:spPr>
          <a:xfrm>
            <a:off x="661095" y="9609565"/>
            <a:ext cx="1849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(mm)</a:t>
            </a:r>
          </a:p>
        </p:txBody>
      </p:sp>
      <p:sp>
        <p:nvSpPr>
          <p:cNvPr id="318" name="Freeform: Shape 892">
            <a:extLst>
              <a:ext uri="{FF2B5EF4-FFF2-40B4-BE49-F238E27FC236}">
                <a16:creationId xmlns:a16="http://schemas.microsoft.com/office/drawing/2014/main" id="{F70E1138-17DB-486B-BE02-616A0F56CE87}"/>
              </a:ext>
            </a:extLst>
          </p:cNvPr>
          <p:cNvSpPr/>
          <p:nvPr/>
        </p:nvSpPr>
        <p:spPr>
          <a:xfrm>
            <a:off x="824442" y="8497069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19" name="TextBox 893">
            <a:extLst>
              <a:ext uri="{FF2B5EF4-FFF2-40B4-BE49-F238E27FC236}">
                <a16:creationId xmlns:a16="http://schemas.microsoft.com/office/drawing/2014/main" id="{7091631A-1604-4077-8F45-DFB19661D523}"/>
              </a:ext>
            </a:extLst>
          </p:cNvPr>
          <p:cNvSpPr txBox="1"/>
          <p:nvPr/>
        </p:nvSpPr>
        <p:spPr>
          <a:xfrm rot="16200000">
            <a:off x="-62833" y="8906623"/>
            <a:ext cx="1174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Probability density</a:t>
            </a:r>
          </a:p>
        </p:txBody>
      </p:sp>
      <p:sp>
        <p:nvSpPr>
          <p:cNvPr id="322" name="TextBox 896">
            <a:extLst>
              <a:ext uri="{FF2B5EF4-FFF2-40B4-BE49-F238E27FC236}">
                <a16:creationId xmlns:a16="http://schemas.microsoft.com/office/drawing/2014/main" id="{8AF5F0C4-D844-499E-9D1C-AD7659019AD2}"/>
              </a:ext>
            </a:extLst>
          </p:cNvPr>
          <p:cNvSpPr txBox="1"/>
          <p:nvPr/>
        </p:nvSpPr>
        <p:spPr>
          <a:xfrm rot="16200000">
            <a:off x="2869026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323" name="TextBox 897">
            <a:extLst>
              <a:ext uri="{FF2B5EF4-FFF2-40B4-BE49-F238E27FC236}">
                <a16:creationId xmlns:a16="http://schemas.microsoft.com/office/drawing/2014/main" id="{C4B59B97-CA6B-4D1E-BD13-29F2A5EE129B}"/>
              </a:ext>
            </a:extLst>
          </p:cNvPr>
          <p:cNvSpPr txBox="1"/>
          <p:nvPr/>
        </p:nvSpPr>
        <p:spPr>
          <a:xfrm rot="16200000">
            <a:off x="3008533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0.5</a:t>
            </a:r>
          </a:p>
        </p:txBody>
      </p:sp>
      <p:sp>
        <p:nvSpPr>
          <p:cNvPr id="324" name="TextBox 898">
            <a:extLst>
              <a:ext uri="{FF2B5EF4-FFF2-40B4-BE49-F238E27FC236}">
                <a16:creationId xmlns:a16="http://schemas.microsoft.com/office/drawing/2014/main" id="{2884F03D-2887-4C1D-9065-40DD3FC75CB4}"/>
              </a:ext>
            </a:extLst>
          </p:cNvPr>
          <p:cNvSpPr txBox="1"/>
          <p:nvPr/>
        </p:nvSpPr>
        <p:spPr>
          <a:xfrm rot="16200000">
            <a:off x="3158932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</a:p>
        </p:txBody>
      </p:sp>
      <p:sp>
        <p:nvSpPr>
          <p:cNvPr id="325" name="TextBox 899">
            <a:extLst>
              <a:ext uri="{FF2B5EF4-FFF2-40B4-BE49-F238E27FC236}">
                <a16:creationId xmlns:a16="http://schemas.microsoft.com/office/drawing/2014/main" id="{5FB0BB6C-8DE9-4A79-9235-294E72E77BC8}"/>
              </a:ext>
            </a:extLst>
          </p:cNvPr>
          <p:cNvSpPr txBox="1"/>
          <p:nvPr/>
        </p:nvSpPr>
        <p:spPr>
          <a:xfrm rot="16200000">
            <a:off x="3314049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5</a:t>
            </a:r>
          </a:p>
        </p:txBody>
      </p:sp>
      <p:sp>
        <p:nvSpPr>
          <p:cNvPr id="326" name="TextBox 900">
            <a:extLst>
              <a:ext uri="{FF2B5EF4-FFF2-40B4-BE49-F238E27FC236}">
                <a16:creationId xmlns:a16="http://schemas.microsoft.com/office/drawing/2014/main" id="{C98CBA0E-8BD8-4B8B-BD33-E2932D692186}"/>
              </a:ext>
            </a:extLst>
          </p:cNvPr>
          <p:cNvSpPr txBox="1"/>
          <p:nvPr/>
        </p:nvSpPr>
        <p:spPr>
          <a:xfrm rot="16200000">
            <a:off x="3447750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</a:t>
            </a:r>
          </a:p>
        </p:txBody>
      </p:sp>
      <p:sp>
        <p:nvSpPr>
          <p:cNvPr id="327" name="TextBox 901">
            <a:extLst>
              <a:ext uri="{FF2B5EF4-FFF2-40B4-BE49-F238E27FC236}">
                <a16:creationId xmlns:a16="http://schemas.microsoft.com/office/drawing/2014/main" id="{9C012D6A-4CB3-41E5-B1BB-37144FFEA178}"/>
              </a:ext>
            </a:extLst>
          </p:cNvPr>
          <p:cNvSpPr txBox="1"/>
          <p:nvPr/>
        </p:nvSpPr>
        <p:spPr>
          <a:xfrm rot="16200000">
            <a:off x="3595029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20</a:t>
            </a:r>
          </a:p>
        </p:txBody>
      </p:sp>
      <p:sp>
        <p:nvSpPr>
          <p:cNvPr id="328" name="TextBox 902">
            <a:extLst>
              <a:ext uri="{FF2B5EF4-FFF2-40B4-BE49-F238E27FC236}">
                <a16:creationId xmlns:a16="http://schemas.microsoft.com/office/drawing/2014/main" id="{1DD34801-DCF7-426E-A862-8F9372B07107}"/>
              </a:ext>
            </a:extLst>
          </p:cNvPr>
          <p:cNvSpPr txBox="1"/>
          <p:nvPr/>
        </p:nvSpPr>
        <p:spPr>
          <a:xfrm rot="16200000">
            <a:off x="3749798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</a:t>
            </a:r>
          </a:p>
        </p:txBody>
      </p:sp>
      <p:sp>
        <p:nvSpPr>
          <p:cNvPr id="329" name="TextBox 903">
            <a:extLst>
              <a:ext uri="{FF2B5EF4-FFF2-40B4-BE49-F238E27FC236}">
                <a16:creationId xmlns:a16="http://schemas.microsoft.com/office/drawing/2014/main" id="{B8B9CDC7-8A7A-4CD1-A15C-0DD551E5F9CD}"/>
              </a:ext>
            </a:extLst>
          </p:cNvPr>
          <p:cNvSpPr txBox="1"/>
          <p:nvPr/>
        </p:nvSpPr>
        <p:spPr>
          <a:xfrm rot="16200000">
            <a:off x="3883499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40</a:t>
            </a:r>
          </a:p>
        </p:txBody>
      </p:sp>
      <p:sp>
        <p:nvSpPr>
          <p:cNvPr id="330" name="TextBox 904">
            <a:extLst>
              <a:ext uri="{FF2B5EF4-FFF2-40B4-BE49-F238E27FC236}">
                <a16:creationId xmlns:a16="http://schemas.microsoft.com/office/drawing/2014/main" id="{F605D4ED-D7A0-4702-862B-1D035197B597}"/>
              </a:ext>
            </a:extLst>
          </p:cNvPr>
          <p:cNvSpPr txBox="1"/>
          <p:nvPr/>
        </p:nvSpPr>
        <p:spPr>
          <a:xfrm rot="16200000">
            <a:off x="4032345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50</a:t>
            </a:r>
          </a:p>
        </p:txBody>
      </p:sp>
      <p:sp>
        <p:nvSpPr>
          <p:cNvPr id="331" name="TextBox 905">
            <a:extLst>
              <a:ext uri="{FF2B5EF4-FFF2-40B4-BE49-F238E27FC236}">
                <a16:creationId xmlns:a16="http://schemas.microsoft.com/office/drawing/2014/main" id="{2E94CEB9-1095-40C7-8F83-B417C35413C1}"/>
              </a:ext>
            </a:extLst>
          </p:cNvPr>
          <p:cNvSpPr txBox="1"/>
          <p:nvPr/>
        </p:nvSpPr>
        <p:spPr>
          <a:xfrm rot="16200000">
            <a:off x="4181765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60</a:t>
            </a:r>
          </a:p>
        </p:txBody>
      </p:sp>
      <p:sp>
        <p:nvSpPr>
          <p:cNvPr id="332" name="TextBox 906">
            <a:extLst>
              <a:ext uri="{FF2B5EF4-FFF2-40B4-BE49-F238E27FC236}">
                <a16:creationId xmlns:a16="http://schemas.microsoft.com/office/drawing/2014/main" id="{C3214072-0184-4D36-9F78-0A550AC1B681}"/>
              </a:ext>
            </a:extLst>
          </p:cNvPr>
          <p:cNvSpPr txBox="1"/>
          <p:nvPr/>
        </p:nvSpPr>
        <p:spPr>
          <a:xfrm rot="16200000">
            <a:off x="4321272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</a:t>
            </a:r>
          </a:p>
        </p:txBody>
      </p:sp>
      <p:sp>
        <p:nvSpPr>
          <p:cNvPr id="333" name="TextBox 907">
            <a:extLst>
              <a:ext uri="{FF2B5EF4-FFF2-40B4-BE49-F238E27FC236}">
                <a16:creationId xmlns:a16="http://schemas.microsoft.com/office/drawing/2014/main" id="{F1DF7913-CA46-4F4E-B5EB-4F36E7E4A029}"/>
              </a:ext>
            </a:extLst>
          </p:cNvPr>
          <p:cNvSpPr txBox="1"/>
          <p:nvPr/>
        </p:nvSpPr>
        <p:spPr>
          <a:xfrm rot="16200000">
            <a:off x="4474812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sp>
        <p:nvSpPr>
          <p:cNvPr id="334" name="TextBox 908">
            <a:extLst>
              <a:ext uri="{FF2B5EF4-FFF2-40B4-BE49-F238E27FC236}">
                <a16:creationId xmlns:a16="http://schemas.microsoft.com/office/drawing/2014/main" id="{BB281AAD-8452-45DB-B57F-EE6050AA20E9}"/>
              </a:ext>
            </a:extLst>
          </p:cNvPr>
          <p:cNvSpPr txBox="1"/>
          <p:nvPr/>
        </p:nvSpPr>
        <p:spPr>
          <a:xfrm rot="16200000">
            <a:off x="4621958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125</a:t>
            </a:r>
          </a:p>
        </p:txBody>
      </p:sp>
      <p:sp>
        <p:nvSpPr>
          <p:cNvPr id="335" name="TextBox 909">
            <a:extLst>
              <a:ext uri="{FF2B5EF4-FFF2-40B4-BE49-F238E27FC236}">
                <a16:creationId xmlns:a16="http://schemas.microsoft.com/office/drawing/2014/main" id="{2621067A-5584-498F-A613-2F1CF7C56F2F}"/>
              </a:ext>
            </a:extLst>
          </p:cNvPr>
          <p:cNvSpPr txBox="1"/>
          <p:nvPr/>
        </p:nvSpPr>
        <p:spPr>
          <a:xfrm rot="16200000">
            <a:off x="4767090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150</a:t>
            </a:r>
          </a:p>
        </p:txBody>
      </p:sp>
      <p:sp>
        <p:nvSpPr>
          <p:cNvPr id="336" name="TextBox 910">
            <a:extLst>
              <a:ext uri="{FF2B5EF4-FFF2-40B4-BE49-F238E27FC236}">
                <a16:creationId xmlns:a16="http://schemas.microsoft.com/office/drawing/2014/main" id="{37EA9084-4E78-4B14-BC04-D9F65BF5BB78}"/>
              </a:ext>
            </a:extLst>
          </p:cNvPr>
          <p:cNvSpPr txBox="1"/>
          <p:nvPr/>
        </p:nvSpPr>
        <p:spPr>
          <a:xfrm rot="16200000">
            <a:off x="4910736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200</a:t>
            </a:r>
          </a:p>
        </p:txBody>
      </p:sp>
      <p:sp>
        <p:nvSpPr>
          <p:cNvPr id="337" name="TextBox 911">
            <a:extLst>
              <a:ext uri="{FF2B5EF4-FFF2-40B4-BE49-F238E27FC236}">
                <a16:creationId xmlns:a16="http://schemas.microsoft.com/office/drawing/2014/main" id="{479B935E-BD96-4D50-B75A-A9A90842AFCB}"/>
              </a:ext>
            </a:extLst>
          </p:cNvPr>
          <p:cNvSpPr txBox="1"/>
          <p:nvPr/>
        </p:nvSpPr>
        <p:spPr>
          <a:xfrm rot="16200000">
            <a:off x="5056379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300</a:t>
            </a:r>
          </a:p>
        </p:txBody>
      </p:sp>
      <p:sp>
        <p:nvSpPr>
          <p:cNvPr id="338" name="TextBox 912">
            <a:extLst>
              <a:ext uri="{FF2B5EF4-FFF2-40B4-BE49-F238E27FC236}">
                <a16:creationId xmlns:a16="http://schemas.microsoft.com/office/drawing/2014/main" id="{59C56579-115E-4057-9FCA-777B59454FDE}"/>
              </a:ext>
            </a:extLst>
          </p:cNvPr>
          <p:cNvSpPr txBox="1"/>
          <p:nvPr/>
        </p:nvSpPr>
        <p:spPr>
          <a:xfrm rot="16200000">
            <a:off x="5193423" y="6289808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500</a:t>
            </a:r>
          </a:p>
        </p:txBody>
      </p:sp>
      <p:sp>
        <p:nvSpPr>
          <p:cNvPr id="339" name="TextBox 913">
            <a:extLst>
              <a:ext uri="{FF2B5EF4-FFF2-40B4-BE49-F238E27FC236}">
                <a16:creationId xmlns:a16="http://schemas.microsoft.com/office/drawing/2014/main" id="{14CA17F9-12FB-47E1-B37E-300BB74B11DC}"/>
              </a:ext>
            </a:extLst>
          </p:cNvPr>
          <p:cNvSpPr txBox="1"/>
          <p:nvPr/>
        </p:nvSpPr>
        <p:spPr>
          <a:xfrm rot="16200000">
            <a:off x="5411301" y="6237192"/>
            <a:ext cx="507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1000</a:t>
            </a:r>
          </a:p>
        </p:txBody>
      </p:sp>
      <p:pic>
        <p:nvPicPr>
          <p:cNvPr id="340" name="Picture 914">
            <a:extLst>
              <a:ext uri="{FF2B5EF4-FFF2-40B4-BE49-F238E27FC236}">
                <a16:creationId xmlns:a16="http://schemas.microsoft.com/office/drawing/2014/main" id="{4ECADC9F-2D6A-4C4C-AC40-9040DD1821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9" t="32388" r="4520" b="4427"/>
          <a:stretch/>
        </p:blipFill>
        <p:spPr>
          <a:xfrm>
            <a:off x="3026198" y="6535562"/>
            <a:ext cx="2532168" cy="281962"/>
          </a:xfrm>
          <a:prstGeom prst="rect">
            <a:avLst/>
          </a:prstGeom>
        </p:spPr>
      </p:pic>
      <p:sp>
        <p:nvSpPr>
          <p:cNvPr id="342" name="TextBox 916">
            <a:extLst>
              <a:ext uri="{FF2B5EF4-FFF2-40B4-BE49-F238E27FC236}">
                <a16:creationId xmlns:a16="http://schemas.microsoft.com/office/drawing/2014/main" id="{39FA4E1C-3C01-4D40-9422-DDBF3DDBA76F}"/>
              </a:ext>
            </a:extLst>
          </p:cNvPr>
          <p:cNvSpPr txBox="1"/>
          <p:nvPr/>
        </p:nvSpPr>
        <p:spPr>
          <a:xfrm>
            <a:off x="3100007" y="6915188"/>
            <a:ext cx="86543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Raw ENS</a:t>
            </a:r>
          </a:p>
        </p:txBody>
      </p:sp>
      <p:sp>
        <p:nvSpPr>
          <p:cNvPr id="343" name="TextBox 917">
            <a:extLst>
              <a:ext uri="{FF2B5EF4-FFF2-40B4-BE49-F238E27FC236}">
                <a16:creationId xmlns:a16="http://schemas.microsoft.com/office/drawing/2014/main" id="{E12DFDF1-E165-41F1-A21F-5DF3AF52CEFC}"/>
              </a:ext>
            </a:extLst>
          </p:cNvPr>
          <p:cNvSpPr txBox="1"/>
          <p:nvPr/>
        </p:nvSpPr>
        <p:spPr>
          <a:xfrm>
            <a:off x="5010234" y="6894481"/>
            <a:ext cx="899893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ecPoint-Rainfall</a:t>
            </a:r>
          </a:p>
        </p:txBody>
      </p:sp>
      <p:sp>
        <p:nvSpPr>
          <p:cNvPr id="346" name="TextBox 920">
            <a:extLst>
              <a:ext uri="{FF2B5EF4-FFF2-40B4-BE49-F238E27FC236}">
                <a16:creationId xmlns:a16="http://schemas.microsoft.com/office/drawing/2014/main" id="{4E4FF54F-FC61-421F-AE38-58650793759E}"/>
              </a:ext>
            </a:extLst>
          </p:cNvPr>
          <p:cNvSpPr txBox="1"/>
          <p:nvPr/>
        </p:nvSpPr>
        <p:spPr>
          <a:xfrm rot="16200000">
            <a:off x="2927712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</a:t>
            </a:r>
          </a:p>
        </p:txBody>
      </p:sp>
      <p:sp>
        <p:nvSpPr>
          <p:cNvPr id="347" name="TextBox 921">
            <a:extLst>
              <a:ext uri="{FF2B5EF4-FFF2-40B4-BE49-F238E27FC236}">
                <a16:creationId xmlns:a16="http://schemas.microsoft.com/office/drawing/2014/main" id="{0DEFE465-7380-438A-9E9D-296588E29D0C}"/>
              </a:ext>
            </a:extLst>
          </p:cNvPr>
          <p:cNvSpPr txBox="1"/>
          <p:nvPr/>
        </p:nvSpPr>
        <p:spPr>
          <a:xfrm rot="16200000">
            <a:off x="3112492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0.5</a:t>
            </a:r>
          </a:p>
        </p:txBody>
      </p:sp>
      <p:sp>
        <p:nvSpPr>
          <p:cNvPr id="348" name="TextBox 922">
            <a:extLst>
              <a:ext uri="{FF2B5EF4-FFF2-40B4-BE49-F238E27FC236}">
                <a16:creationId xmlns:a16="http://schemas.microsoft.com/office/drawing/2014/main" id="{A0980011-8CCC-4186-8496-9F33F1EB875A}"/>
              </a:ext>
            </a:extLst>
          </p:cNvPr>
          <p:cNvSpPr txBox="1"/>
          <p:nvPr/>
        </p:nvSpPr>
        <p:spPr>
          <a:xfrm rot="16200000">
            <a:off x="3299691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2.5</a:t>
            </a:r>
          </a:p>
        </p:txBody>
      </p:sp>
      <p:sp>
        <p:nvSpPr>
          <p:cNvPr id="349" name="TextBox 923">
            <a:extLst>
              <a:ext uri="{FF2B5EF4-FFF2-40B4-BE49-F238E27FC236}">
                <a16:creationId xmlns:a16="http://schemas.microsoft.com/office/drawing/2014/main" id="{852402DC-CCFE-47DF-9102-41C126A88720}"/>
              </a:ext>
            </a:extLst>
          </p:cNvPr>
          <p:cNvSpPr txBox="1"/>
          <p:nvPr/>
        </p:nvSpPr>
        <p:spPr>
          <a:xfrm rot="16200000">
            <a:off x="3475311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4.5</a:t>
            </a:r>
          </a:p>
        </p:txBody>
      </p:sp>
      <p:sp>
        <p:nvSpPr>
          <p:cNvPr id="350" name="TextBox 924">
            <a:extLst>
              <a:ext uri="{FF2B5EF4-FFF2-40B4-BE49-F238E27FC236}">
                <a16:creationId xmlns:a16="http://schemas.microsoft.com/office/drawing/2014/main" id="{0B5CC16D-24DB-4239-AD0A-932827FBE8B0}"/>
              </a:ext>
            </a:extLst>
          </p:cNvPr>
          <p:cNvSpPr txBox="1"/>
          <p:nvPr/>
        </p:nvSpPr>
        <p:spPr>
          <a:xfrm rot="16200000">
            <a:off x="3659635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7.5</a:t>
            </a:r>
          </a:p>
        </p:txBody>
      </p:sp>
      <p:sp>
        <p:nvSpPr>
          <p:cNvPr id="351" name="TextBox 925">
            <a:extLst>
              <a:ext uri="{FF2B5EF4-FFF2-40B4-BE49-F238E27FC236}">
                <a16:creationId xmlns:a16="http://schemas.microsoft.com/office/drawing/2014/main" id="{4C760117-47A0-4167-A77E-6725DCBF6DBE}"/>
              </a:ext>
            </a:extLst>
          </p:cNvPr>
          <p:cNvSpPr txBox="1"/>
          <p:nvPr/>
        </p:nvSpPr>
        <p:spPr>
          <a:xfrm rot="16200000">
            <a:off x="3829080" y="8121577"/>
            <a:ext cx="419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10.5</a:t>
            </a:r>
          </a:p>
        </p:txBody>
      </p:sp>
      <p:sp>
        <p:nvSpPr>
          <p:cNvPr id="352" name="TextBox 926">
            <a:extLst>
              <a:ext uri="{FF2B5EF4-FFF2-40B4-BE49-F238E27FC236}">
                <a16:creationId xmlns:a16="http://schemas.microsoft.com/office/drawing/2014/main" id="{3F59F2EB-E8E4-49C4-B9E2-B6E2B42BC505}"/>
              </a:ext>
            </a:extLst>
          </p:cNvPr>
          <p:cNvSpPr txBox="1"/>
          <p:nvPr/>
        </p:nvSpPr>
        <p:spPr>
          <a:xfrm rot="16200000">
            <a:off x="4013895" y="8120455"/>
            <a:ext cx="421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15.5</a:t>
            </a:r>
          </a:p>
        </p:txBody>
      </p:sp>
      <p:sp>
        <p:nvSpPr>
          <p:cNvPr id="353" name="TextBox 927">
            <a:extLst>
              <a:ext uri="{FF2B5EF4-FFF2-40B4-BE49-F238E27FC236}">
                <a16:creationId xmlns:a16="http://schemas.microsoft.com/office/drawing/2014/main" id="{62ADD646-47D0-4386-A9BB-A714EB2C9D29}"/>
              </a:ext>
            </a:extLst>
          </p:cNvPr>
          <p:cNvSpPr txBox="1"/>
          <p:nvPr/>
        </p:nvSpPr>
        <p:spPr>
          <a:xfrm rot="16200000">
            <a:off x="4187577" y="8120015"/>
            <a:ext cx="42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20.5</a:t>
            </a:r>
          </a:p>
        </p:txBody>
      </p:sp>
      <p:sp>
        <p:nvSpPr>
          <p:cNvPr id="354" name="TextBox 928">
            <a:extLst>
              <a:ext uri="{FF2B5EF4-FFF2-40B4-BE49-F238E27FC236}">
                <a16:creationId xmlns:a16="http://schemas.microsoft.com/office/drawing/2014/main" id="{4DF93CEF-FAB7-4246-8CD2-96DF8D3E2415}"/>
              </a:ext>
            </a:extLst>
          </p:cNvPr>
          <p:cNvSpPr txBox="1"/>
          <p:nvPr/>
        </p:nvSpPr>
        <p:spPr>
          <a:xfrm rot="16200000">
            <a:off x="4442086" y="8082222"/>
            <a:ext cx="497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30.5</a:t>
            </a:r>
          </a:p>
        </p:txBody>
      </p:sp>
      <p:sp>
        <p:nvSpPr>
          <p:cNvPr id="355" name="TextBox 929">
            <a:extLst>
              <a:ext uri="{FF2B5EF4-FFF2-40B4-BE49-F238E27FC236}">
                <a16:creationId xmlns:a16="http://schemas.microsoft.com/office/drawing/2014/main" id="{96EB328F-C6E4-4BA4-B645-2814ABBCEEF4}"/>
              </a:ext>
            </a:extLst>
          </p:cNvPr>
          <p:cNvSpPr txBox="1"/>
          <p:nvPr/>
        </p:nvSpPr>
        <p:spPr>
          <a:xfrm rot="16200000">
            <a:off x="4623782" y="8081941"/>
            <a:ext cx="49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40.5</a:t>
            </a:r>
          </a:p>
        </p:txBody>
      </p:sp>
      <p:sp>
        <p:nvSpPr>
          <p:cNvPr id="356" name="TextBox 930">
            <a:extLst>
              <a:ext uri="{FF2B5EF4-FFF2-40B4-BE49-F238E27FC236}">
                <a16:creationId xmlns:a16="http://schemas.microsoft.com/office/drawing/2014/main" id="{B0CECE20-D5E0-4B2C-B2F1-494C7770283A}"/>
              </a:ext>
            </a:extLst>
          </p:cNvPr>
          <p:cNvSpPr txBox="1"/>
          <p:nvPr/>
        </p:nvSpPr>
        <p:spPr>
          <a:xfrm rot="16200000">
            <a:off x="4800458" y="8080879"/>
            <a:ext cx="499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60.5</a:t>
            </a:r>
          </a:p>
        </p:txBody>
      </p:sp>
      <p:sp>
        <p:nvSpPr>
          <p:cNvPr id="357" name="TextBox 931">
            <a:extLst>
              <a:ext uri="{FF2B5EF4-FFF2-40B4-BE49-F238E27FC236}">
                <a16:creationId xmlns:a16="http://schemas.microsoft.com/office/drawing/2014/main" id="{B0864CA8-9C14-4360-B89D-F5CBBBE949B9}"/>
              </a:ext>
            </a:extLst>
          </p:cNvPr>
          <p:cNvSpPr txBox="1"/>
          <p:nvPr/>
        </p:nvSpPr>
        <p:spPr>
          <a:xfrm rot="16200000">
            <a:off x="4954851" y="8053742"/>
            <a:ext cx="553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80.5</a:t>
            </a:r>
          </a:p>
        </p:txBody>
      </p:sp>
      <p:sp>
        <p:nvSpPr>
          <p:cNvPr id="358" name="TextBox 932">
            <a:extLst>
              <a:ext uri="{FF2B5EF4-FFF2-40B4-BE49-F238E27FC236}">
                <a16:creationId xmlns:a16="http://schemas.microsoft.com/office/drawing/2014/main" id="{288E758D-B687-4330-B04F-82E74EFB1B72}"/>
              </a:ext>
            </a:extLst>
          </p:cNvPr>
          <p:cNvSpPr txBox="1"/>
          <p:nvPr/>
        </p:nvSpPr>
        <p:spPr>
          <a:xfrm rot="16200000">
            <a:off x="5119168" y="8139181"/>
            <a:ext cx="384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100</a:t>
            </a:r>
          </a:p>
        </p:txBody>
      </p:sp>
      <p:pic>
        <p:nvPicPr>
          <p:cNvPr id="359" name="Picture 933">
            <a:extLst>
              <a:ext uri="{FF2B5EF4-FFF2-40B4-BE49-F238E27FC236}">
                <a16:creationId xmlns:a16="http://schemas.microsoft.com/office/drawing/2014/main" id="{235B7CDE-7665-43CB-9279-C6080D7737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93" t="36383" r="4189" b="5866"/>
          <a:stretch/>
        </p:blipFill>
        <p:spPr>
          <a:xfrm>
            <a:off x="3115575" y="8400295"/>
            <a:ext cx="2210236" cy="264163"/>
          </a:xfrm>
          <a:prstGeom prst="rect">
            <a:avLst/>
          </a:prstGeom>
          <a:noFill/>
        </p:spPr>
      </p:pic>
      <p:sp>
        <p:nvSpPr>
          <p:cNvPr id="362" name="TextBox 936">
            <a:extLst>
              <a:ext uri="{FF2B5EF4-FFF2-40B4-BE49-F238E27FC236}">
                <a16:creationId xmlns:a16="http://schemas.microsoft.com/office/drawing/2014/main" id="{766B1E77-737E-4BDD-AAF4-5F099DB44D67}"/>
              </a:ext>
            </a:extLst>
          </p:cNvPr>
          <p:cNvSpPr txBox="1"/>
          <p:nvPr/>
        </p:nvSpPr>
        <p:spPr>
          <a:xfrm>
            <a:off x="5506127" y="8154291"/>
            <a:ext cx="1146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Probability (in %) of exceeding 10 mm/12h</a:t>
            </a:r>
          </a:p>
        </p:txBody>
      </p:sp>
      <p:cxnSp>
        <p:nvCxnSpPr>
          <p:cNvPr id="365" name="Straight Arrow Connector 872">
            <a:extLst>
              <a:ext uri="{FF2B5EF4-FFF2-40B4-BE49-F238E27FC236}">
                <a16:creationId xmlns:a16="http://schemas.microsoft.com/office/drawing/2014/main" id="{503523DA-A511-471D-B6DF-7C2B7B67FA75}"/>
              </a:ext>
            </a:extLst>
          </p:cNvPr>
          <p:cNvCxnSpPr>
            <a:cxnSpLocks/>
          </p:cNvCxnSpPr>
          <p:nvPr/>
        </p:nvCxnSpPr>
        <p:spPr>
          <a:xfrm flipH="1">
            <a:off x="1799506" y="9191513"/>
            <a:ext cx="33108" cy="23400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184">
            <a:extLst>
              <a:ext uri="{FF2B5EF4-FFF2-40B4-BE49-F238E27FC236}">
                <a16:creationId xmlns:a16="http://schemas.microsoft.com/office/drawing/2014/main" id="{0B47306E-F3A7-4234-B122-8455B182C68F}"/>
              </a:ext>
            </a:extLst>
          </p:cNvPr>
          <p:cNvSpPr txBox="1"/>
          <p:nvPr/>
        </p:nvSpPr>
        <p:spPr>
          <a:xfrm>
            <a:off x="1475615" y="8829678"/>
            <a:ext cx="107187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Prob_ecPoint of exceeding Thr</a:t>
            </a:r>
          </a:p>
        </p:txBody>
      </p:sp>
      <p:sp>
        <p:nvSpPr>
          <p:cNvPr id="369" name="TextBox 185">
            <a:extLst>
              <a:ext uri="{FF2B5EF4-FFF2-40B4-BE49-F238E27FC236}">
                <a16:creationId xmlns:a16="http://schemas.microsoft.com/office/drawing/2014/main" id="{765FFE95-8479-41FD-A469-7D7AB85F6F7D}"/>
              </a:ext>
            </a:extLst>
          </p:cNvPr>
          <p:cNvSpPr txBox="1"/>
          <p:nvPr/>
        </p:nvSpPr>
        <p:spPr>
          <a:xfrm>
            <a:off x="37654" y="6162369"/>
            <a:ext cx="45310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/>
              <a:t>         PRODUCTS (available on ecCharts)</a:t>
            </a:r>
          </a:p>
        </p:txBody>
      </p:sp>
      <p:sp>
        <p:nvSpPr>
          <p:cNvPr id="375" name="TextBox 764">
            <a:extLst>
              <a:ext uri="{FF2B5EF4-FFF2-40B4-BE49-F238E27FC236}">
                <a16:creationId xmlns:a16="http://schemas.microsoft.com/office/drawing/2014/main" id="{1376BC37-3355-4421-8DF7-16F909F51AEA}"/>
              </a:ext>
            </a:extLst>
          </p:cNvPr>
          <p:cNvSpPr txBox="1"/>
          <p:nvPr/>
        </p:nvSpPr>
        <p:spPr>
          <a:xfrm>
            <a:off x="812376" y="465607"/>
            <a:ext cx="858804" cy="55399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Rainfall observations </a:t>
            </a:r>
            <a:r>
              <a:rPr lang="en-GB" sz="1000" b="1" dirty="0"/>
              <a:t>(OBS)</a:t>
            </a:r>
          </a:p>
        </p:txBody>
      </p:sp>
      <p:sp>
        <p:nvSpPr>
          <p:cNvPr id="389" name="TextBox 764">
            <a:extLst>
              <a:ext uri="{FF2B5EF4-FFF2-40B4-BE49-F238E27FC236}">
                <a16:creationId xmlns:a16="http://schemas.microsoft.com/office/drawing/2014/main" id="{B70A8724-E6A0-4C2B-B61E-FED19C395249}"/>
              </a:ext>
            </a:extLst>
          </p:cNvPr>
          <p:cNvSpPr txBox="1"/>
          <p:nvPr/>
        </p:nvSpPr>
        <p:spPr>
          <a:xfrm>
            <a:off x="50002" y="1120203"/>
            <a:ext cx="1602804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Computation of the Forecast Error Ratio (FER)</a:t>
            </a:r>
          </a:p>
          <a:p>
            <a:pPr algn="ctr"/>
            <a:endParaRPr lang="en-GB" sz="1000" b="1" dirty="0"/>
          </a:p>
          <a:p>
            <a:pPr algn="ctr"/>
            <a:endParaRPr lang="en-GB" sz="1000" b="1" dirty="0"/>
          </a:p>
        </p:txBody>
      </p:sp>
      <p:grpSp>
        <p:nvGrpSpPr>
          <p:cNvPr id="208" name="Group 779">
            <a:extLst>
              <a:ext uri="{FF2B5EF4-FFF2-40B4-BE49-F238E27FC236}">
                <a16:creationId xmlns:a16="http://schemas.microsoft.com/office/drawing/2014/main" id="{FB0BB253-3F8F-42FF-A0EB-3A9C0F436037}"/>
              </a:ext>
            </a:extLst>
          </p:cNvPr>
          <p:cNvGrpSpPr/>
          <p:nvPr/>
        </p:nvGrpSpPr>
        <p:grpSpPr>
          <a:xfrm>
            <a:off x="110068" y="1429009"/>
            <a:ext cx="1282535" cy="418618"/>
            <a:chOff x="-98811" y="567038"/>
            <a:chExt cx="1282535" cy="418618"/>
          </a:xfrm>
        </p:grpSpPr>
        <p:sp>
          <p:nvSpPr>
            <p:cNvPr id="209" name="TextBox 780">
              <a:extLst>
                <a:ext uri="{FF2B5EF4-FFF2-40B4-BE49-F238E27FC236}">
                  <a16:creationId xmlns:a16="http://schemas.microsoft.com/office/drawing/2014/main" id="{0A93E81C-C9DB-422E-A9E2-0778F1DFC92E}"/>
                </a:ext>
              </a:extLst>
            </p:cNvPr>
            <p:cNvSpPr txBox="1"/>
            <p:nvPr/>
          </p:nvSpPr>
          <p:spPr>
            <a:xfrm>
              <a:off x="465461" y="567038"/>
              <a:ext cx="696047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OBS - FC</a:t>
              </a:r>
              <a:endParaRPr lang="en-GB" sz="1000" b="1" baseline="-25000" dirty="0"/>
            </a:p>
          </p:txBody>
        </p:sp>
        <p:sp>
          <p:nvSpPr>
            <p:cNvPr id="210" name="TextBox 781">
              <a:extLst>
                <a:ext uri="{FF2B5EF4-FFF2-40B4-BE49-F238E27FC236}">
                  <a16:creationId xmlns:a16="http://schemas.microsoft.com/office/drawing/2014/main" id="{662FAC79-7EDC-48DD-A292-A864DC9CC307}"/>
                </a:ext>
              </a:extLst>
            </p:cNvPr>
            <p:cNvSpPr txBox="1"/>
            <p:nvPr/>
          </p:nvSpPr>
          <p:spPr>
            <a:xfrm>
              <a:off x="609105" y="739435"/>
              <a:ext cx="489559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/>
                <a:t>FC</a:t>
              </a:r>
              <a:endParaRPr lang="en-GB" sz="1000" b="1" baseline="-25000" dirty="0"/>
            </a:p>
          </p:txBody>
        </p:sp>
        <p:cxnSp>
          <p:nvCxnSpPr>
            <p:cNvPr id="211" name="Straight Connector 782">
              <a:extLst>
                <a:ext uri="{FF2B5EF4-FFF2-40B4-BE49-F238E27FC236}">
                  <a16:creationId xmlns:a16="http://schemas.microsoft.com/office/drawing/2014/main" id="{8D6DAB1C-1F08-4F40-9B7A-4B1FAE6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3" y="766301"/>
              <a:ext cx="727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783">
              <a:extLst>
                <a:ext uri="{FF2B5EF4-FFF2-40B4-BE49-F238E27FC236}">
                  <a16:creationId xmlns:a16="http://schemas.microsoft.com/office/drawing/2014/main" id="{9A7B41A9-8D69-41C5-BE48-AFDFA79B83C5}"/>
                </a:ext>
              </a:extLst>
            </p:cNvPr>
            <p:cNvSpPr txBox="1"/>
            <p:nvPr/>
          </p:nvSpPr>
          <p:spPr>
            <a:xfrm>
              <a:off x="-98811" y="658823"/>
              <a:ext cx="600075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/>
                <a:t>FER = </a:t>
              </a:r>
              <a:endParaRPr lang="en-GB" sz="1000" b="1" baseline="-25000" dirty="0"/>
            </a:p>
          </p:txBody>
        </p:sp>
      </p:grpSp>
      <p:sp>
        <p:nvSpPr>
          <p:cNvPr id="189" name="TextBox 760">
            <a:extLst>
              <a:ext uri="{FF2B5EF4-FFF2-40B4-BE49-F238E27FC236}">
                <a16:creationId xmlns:a16="http://schemas.microsoft.com/office/drawing/2014/main" id="{4CB28502-7531-4EF2-8207-C25365342790}"/>
              </a:ext>
            </a:extLst>
          </p:cNvPr>
          <p:cNvSpPr txBox="1"/>
          <p:nvPr/>
        </p:nvSpPr>
        <p:spPr>
          <a:xfrm>
            <a:off x="868750" y="2272222"/>
            <a:ext cx="105793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“2-sided Kolmogorov-Smirnov test” determines grid-box weather types (G_WTs)</a:t>
            </a:r>
          </a:p>
        </p:txBody>
      </p:sp>
      <p:sp>
        <p:nvSpPr>
          <p:cNvPr id="196" name="TextBox 767">
            <a:extLst>
              <a:ext uri="{FF2B5EF4-FFF2-40B4-BE49-F238E27FC236}">
                <a16:creationId xmlns:a16="http://schemas.microsoft.com/office/drawing/2014/main" id="{79BE1912-255C-4DE6-B643-C217685A072A}"/>
              </a:ext>
            </a:extLst>
          </p:cNvPr>
          <p:cNvSpPr txBox="1"/>
          <p:nvPr/>
        </p:nvSpPr>
        <p:spPr>
          <a:xfrm>
            <a:off x="50002" y="2272222"/>
            <a:ext cx="75602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Expert elicitation defines the predictors’ hierarchy</a:t>
            </a:r>
          </a:p>
        </p:txBody>
      </p:sp>
      <p:sp>
        <p:nvSpPr>
          <p:cNvPr id="198" name="TextBox 769">
            <a:extLst>
              <a:ext uri="{FF2B5EF4-FFF2-40B4-BE49-F238E27FC236}">
                <a16:creationId xmlns:a16="http://schemas.microsoft.com/office/drawing/2014/main" id="{DC8DC18F-92C0-49C0-BFD7-6F539C3E6868}"/>
              </a:ext>
            </a:extLst>
          </p:cNvPr>
          <p:cNvSpPr txBox="1"/>
          <p:nvPr/>
        </p:nvSpPr>
        <p:spPr>
          <a:xfrm>
            <a:off x="1972605" y="2272222"/>
            <a:ext cx="697583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Expert elicitation refines the G_WTs</a:t>
            </a:r>
          </a:p>
          <a:p>
            <a:pPr algn="ctr"/>
            <a:endParaRPr lang="en-GB" sz="1000" dirty="0"/>
          </a:p>
        </p:txBody>
      </p:sp>
      <p:sp>
        <p:nvSpPr>
          <p:cNvPr id="202" name="Arrow: Curved Left 773">
            <a:extLst>
              <a:ext uri="{FF2B5EF4-FFF2-40B4-BE49-F238E27FC236}">
                <a16:creationId xmlns:a16="http://schemas.microsoft.com/office/drawing/2014/main" id="{7C4E28EC-04BF-4F9E-B9E4-18D4908777B4}"/>
              </a:ext>
            </a:extLst>
          </p:cNvPr>
          <p:cNvSpPr/>
          <p:nvPr/>
        </p:nvSpPr>
        <p:spPr>
          <a:xfrm>
            <a:off x="814110" y="2633852"/>
            <a:ext cx="106431" cy="2020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03" name="Arrow: Curved Left 774">
            <a:extLst>
              <a:ext uri="{FF2B5EF4-FFF2-40B4-BE49-F238E27FC236}">
                <a16:creationId xmlns:a16="http://schemas.microsoft.com/office/drawing/2014/main" id="{152B6C55-4722-417C-A514-4B2568426F9E}"/>
              </a:ext>
            </a:extLst>
          </p:cNvPr>
          <p:cNvSpPr/>
          <p:nvPr/>
        </p:nvSpPr>
        <p:spPr>
          <a:xfrm flipH="1" flipV="1">
            <a:off x="729201" y="2553297"/>
            <a:ext cx="106432" cy="207581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pic>
        <p:nvPicPr>
          <p:cNvPr id="214" name="Picture 785">
            <a:extLst>
              <a:ext uri="{FF2B5EF4-FFF2-40B4-BE49-F238E27FC236}">
                <a16:creationId xmlns:a16="http://schemas.microsoft.com/office/drawing/2014/main" id="{E878DB3F-3435-4A10-9EFF-1B5E47CF8FE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279"/>
          <a:stretch/>
        </p:blipFill>
        <p:spPr>
          <a:xfrm>
            <a:off x="3372386" y="582074"/>
            <a:ext cx="2778221" cy="1582087"/>
          </a:xfrm>
          <a:prstGeom prst="rect">
            <a:avLst/>
          </a:prstGeom>
          <a:ln>
            <a:noFill/>
          </a:ln>
        </p:spPr>
      </p:pic>
      <p:sp>
        <p:nvSpPr>
          <p:cNvPr id="215" name="TextBox 786">
            <a:extLst>
              <a:ext uri="{FF2B5EF4-FFF2-40B4-BE49-F238E27FC236}">
                <a16:creationId xmlns:a16="http://schemas.microsoft.com/office/drawing/2014/main" id="{A27F48CC-5AA7-45F8-9B4F-62E12962C8D0}"/>
              </a:ext>
            </a:extLst>
          </p:cNvPr>
          <p:cNvSpPr txBox="1"/>
          <p:nvPr/>
        </p:nvSpPr>
        <p:spPr>
          <a:xfrm>
            <a:off x="4281673" y="798564"/>
            <a:ext cx="131135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OBS wetter FC</a:t>
            </a:r>
          </a:p>
        </p:txBody>
      </p:sp>
      <p:sp>
        <p:nvSpPr>
          <p:cNvPr id="219" name="Rectangle 790">
            <a:extLst>
              <a:ext uri="{FF2B5EF4-FFF2-40B4-BE49-F238E27FC236}">
                <a16:creationId xmlns:a16="http://schemas.microsoft.com/office/drawing/2014/main" id="{65BF9FE6-524A-44B1-813E-B0B18DF66625}"/>
              </a:ext>
            </a:extLst>
          </p:cNvPr>
          <p:cNvSpPr/>
          <p:nvPr/>
        </p:nvSpPr>
        <p:spPr>
          <a:xfrm>
            <a:off x="3603317" y="1562055"/>
            <a:ext cx="129547" cy="339106"/>
          </a:xfrm>
          <a:prstGeom prst="rect">
            <a:avLst/>
          </a:prstGeom>
          <a:solidFill>
            <a:srgbClr val="00966F"/>
          </a:solidFill>
          <a:ln w="3175">
            <a:solidFill>
              <a:srgbClr val="0086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21" name="TextBox 792">
            <a:extLst>
              <a:ext uri="{FF2B5EF4-FFF2-40B4-BE49-F238E27FC236}">
                <a16:creationId xmlns:a16="http://schemas.microsoft.com/office/drawing/2014/main" id="{1605F9F7-6705-4CF7-90CA-7A4078EFDEA7}"/>
              </a:ext>
            </a:extLst>
          </p:cNvPr>
          <p:cNvSpPr txBox="1"/>
          <p:nvPr/>
        </p:nvSpPr>
        <p:spPr>
          <a:xfrm>
            <a:off x="3498181" y="382303"/>
            <a:ext cx="2596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Mapping Function (MF) for all O-F pairs</a:t>
            </a:r>
          </a:p>
        </p:txBody>
      </p:sp>
      <p:sp>
        <p:nvSpPr>
          <p:cNvPr id="222" name="Rectangle 793">
            <a:extLst>
              <a:ext uri="{FF2B5EF4-FFF2-40B4-BE49-F238E27FC236}">
                <a16:creationId xmlns:a16="http://schemas.microsoft.com/office/drawing/2014/main" id="{406D67EC-7AC8-46FD-B219-D28DA565C854}"/>
              </a:ext>
            </a:extLst>
          </p:cNvPr>
          <p:cNvSpPr/>
          <p:nvPr/>
        </p:nvSpPr>
        <p:spPr>
          <a:xfrm>
            <a:off x="3356196" y="1912485"/>
            <a:ext cx="3009699" cy="24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23" name="TextBox 794">
            <a:extLst>
              <a:ext uri="{FF2B5EF4-FFF2-40B4-BE49-F238E27FC236}">
                <a16:creationId xmlns:a16="http://schemas.microsoft.com/office/drawing/2014/main" id="{C74A47BC-CE15-4B09-BC45-54BBF93F965B}"/>
              </a:ext>
            </a:extLst>
          </p:cNvPr>
          <p:cNvSpPr txBox="1"/>
          <p:nvPr/>
        </p:nvSpPr>
        <p:spPr>
          <a:xfrm rot="18900000">
            <a:off x="3073734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-1</a:t>
            </a:r>
          </a:p>
        </p:txBody>
      </p:sp>
      <p:sp>
        <p:nvSpPr>
          <p:cNvPr id="224" name="TextBox 795">
            <a:extLst>
              <a:ext uri="{FF2B5EF4-FFF2-40B4-BE49-F238E27FC236}">
                <a16:creationId xmlns:a16="http://schemas.microsoft.com/office/drawing/2014/main" id="{77032B38-1E29-4787-B296-A2823185EA57}"/>
              </a:ext>
            </a:extLst>
          </p:cNvPr>
          <p:cNvSpPr txBox="1"/>
          <p:nvPr/>
        </p:nvSpPr>
        <p:spPr>
          <a:xfrm rot="18900000">
            <a:off x="3231979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-1 to -0.75</a:t>
            </a:r>
          </a:p>
        </p:txBody>
      </p:sp>
      <p:sp>
        <p:nvSpPr>
          <p:cNvPr id="225" name="TextBox 796">
            <a:extLst>
              <a:ext uri="{FF2B5EF4-FFF2-40B4-BE49-F238E27FC236}">
                <a16:creationId xmlns:a16="http://schemas.microsoft.com/office/drawing/2014/main" id="{2CD81434-B9A2-4902-923C-F43E0FCE1F59}"/>
              </a:ext>
            </a:extLst>
          </p:cNvPr>
          <p:cNvSpPr txBox="1"/>
          <p:nvPr/>
        </p:nvSpPr>
        <p:spPr>
          <a:xfrm rot="18900000">
            <a:off x="3400086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-0.75 to -0.5</a:t>
            </a:r>
          </a:p>
        </p:txBody>
      </p:sp>
      <p:sp>
        <p:nvSpPr>
          <p:cNvPr id="226" name="TextBox 797">
            <a:extLst>
              <a:ext uri="{FF2B5EF4-FFF2-40B4-BE49-F238E27FC236}">
                <a16:creationId xmlns:a16="http://schemas.microsoft.com/office/drawing/2014/main" id="{CB197CF7-4955-45CF-9019-70D53B9FC988}"/>
              </a:ext>
            </a:extLst>
          </p:cNvPr>
          <p:cNvSpPr txBox="1"/>
          <p:nvPr/>
        </p:nvSpPr>
        <p:spPr>
          <a:xfrm rot="18900000">
            <a:off x="3560864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-0.5 to -0.25</a:t>
            </a:r>
          </a:p>
        </p:txBody>
      </p:sp>
      <p:sp>
        <p:nvSpPr>
          <p:cNvPr id="227" name="TextBox 798">
            <a:extLst>
              <a:ext uri="{FF2B5EF4-FFF2-40B4-BE49-F238E27FC236}">
                <a16:creationId xmlns:a16="http://schemas.microsoft.com/office/drawing/2014/main" id="{050057D0-B8B8-4116-BDE1-8CA34649822F}"/>
              </a:ext>
            </a:extLst>
          </p:cNvPr>
          <p:cNvSpPr txBox="1"/>
          <p:nvPr/>
        </p:nvSpPr>
        <p:spPr>
          <a:xfrm rot="18900000">
            <a:off x="3725981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-0.25 to 0.25</a:t>
            </a:r>
          </a:p>
        </p:txBody>
      </p:sp>
      <p:sp>
        <p:nvSpPr>
          <p:cNvPr id="228" name="TextBox 799">
            <a:extLst>
              <a:ext uri="{FF2B5EF4-FFF2-40B4-BE49-F238E27FC236}">
                <a16:creationId xmlns:a16="http://schemas.microsoft.com/office/drawing/2014/main" id="{25C5130F-38CE-4431-8A3A-BDF87CE6B82F}"/>
              </a:ext>
            </a:extLst>
          </p:cNvPr>
          <p:cNvSpPr txBox="1"/>
          <p:nvPr/>
        </p:nvSpPr>
        <p:spPr>
          <a:xfrm rot="18900000">
            <a:off x="3883902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0.25 to 0.5</a:t>
            </a:r>
          </a:p>
        </p:txBody>
      </p:sp>
      <p:sp>
        <p:nvSpPr>
          <p:cNvPr id="229" name="TextBox 800">
            <a:extLst>
              <a:ext uri="{FF2B5EF4-FFF2-40B4-BE49-F238E27FC236}">
                <a16:creationId xmlns:a16="http://schemas.microsoft.com/office/drawing/2014/main" id="{F286DB6C-2CBD-4909-A6AC-2506725260BF}"/>
              </a:ext>
            </a:extLst>
          </p:cNvPr>
          <p:cNvSpPr txBox="1"/>
          <p:nvPr/>
        </p:nvSpPr>
        <p:spPr>
          <a:xfrm rot="18900000">
            <a:off x="4041823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0.5 to 0.75</a:t>
            </a:r>
          </a:p>
        </p:txBody>
      </p:sp>
      <p:sp>
        <p:nvSpPr>
          <p:cNvPr id="230" name="TextBox 801">
            <a:extLst>
              <a:ext uri="{FF2B5EF4-FFF2-40B4-BE49-F238E27FC236}">
                <a16:creationId xmlns:a16="http://schemas.microsoft.com/office/drawing/2014/main" id="{EB8F3020-A188-4D92-B8FE-7CC1CA913072}"/>
              </a:ext>
            </a:extLst>
          </p:cNvPr>
          <p:cNvSpPr txBox="1"/>
          <p:nvPr/>
        </p:nvSpPr>
        <p:spPr>
          <a:xfrm rot="18900000">
            <a:off x="4206940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0.75 to 1</a:t>
            </a:r>
          </a:p>
        </p:txBody>
      </p:sp>
      <p:sp>
        <p:nvSpPr>
          <p:cNvPr id="231" name="TextBox 802">
            <a:extLst>
              <a:ext uri="{FF2B5EF4-FFF2-40B4-BE49-F238E27FC236}">
                <a16:creationId xmlns:a16="http://schemas.microsoft.com/office/drawing/2014/main" id="{06DB3C5D-F701-47D1-98BA-7E2FB071F9B7}"/>
              </a:ext>
            </a:extLst>
          </p:cNvPr>
          <p:cNvSpPr txBox="1"/>
          <p:nvPr/>
        </p:nvSpPr>
        <p:spPr>
          <a:xfrm rot="18900000">
            <a:off x="4364342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 to 1.5</a:t>
            </a:r>
          </a:p>
        </p:txBody>
      </p:sp>
      <p:sp>
        <p:nvSpPr>
          <p:cNvPr id="232" name="TextBox 803">
            <a:extLst>
              <a:ext uri="{FF2B5EF4-FFF2-40B4-BE49-F238E27FC236}">
                <a16:creationId xmlns:a16="http://schemas.microsoft.com/office/drawing/2014/main" id="{61AA4D6C-42A5-4239-880D-0DCF3151D88F}"/>
              </a:ext>
            </a:extLst>
          </p:cNvPr>
          <p:cNvSpPr txBox="1"/>
          <p:nvPr/>
        </p:nvSpPr>
        <p:spPr>
          <a:xfrm rot="18900000">
            <a:off x="4529459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1.5 to 2</a:t>
            </a:r>
          </a:p>
        </p:txBody>
      </p:sp>
      <p:sp>
        <p:nvSpPr>
          <p:cNvPr id="233" name="TextBox 804">
            <a:extLst>
              <a:ext uri="{FF2B5EF4-FFF2-40B4-BE49-F238E27FC236}">
                <a16:creationId xmlns:a16="http://schemas.microsoft.com/office/drawing/2014/main" id="{99542470-505E-47E1-8924-96CB8034CD40}"/>
              </a:ext>
            </a:extLst>
          </p:cNvPr>
          <p:cNvSpPr txBox="1"/>
          <p:nvPr/>
        </p:nvSpPr>
        <p:spPr>
          <a:xfrm rot="18900000">
            <a:off x="4687380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 to 3</a:t>
            </a:r>
          </a:p>
        </p:txBody>
      </p:sp>
      <p:sp>
        <p:nvSpPr>
          <p:cNvPr id="234" name="TextBox 805">
            <a:extLst>
              <a:ext uri="{FF2B5EF4-FFF2-40B4-BE49-F238E27FC236}">
                <a16:creationId xmlns:a16="http://schemas.microsoft.com/office/drawing/2014/main" id="{21D98995-F750-4DC6-B0A7-13E43B88D02D}"/>
              </a:ext>
            </a:extLst>
          </p:cNvPr>
          <p:cNvSpPr txBox="1"/>
          <p:nvPr/>
        </p:nvSpPr>
        <p:spPr>
          <a:xfrm rot="18900000">
            <a:off x="4851977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 to 5</a:t>
            </a:r>
          </a:p>
        </p:txBody>
      </p:sp>
      <p:sp>
        <p:nvSpPr>
          <p:cNvPr id="235" name="TextBox 806">
            <a:extLst>
              <a:ext uri="{FF2B5EF4-FFF2-40B4-BE49-F238E27FC236}">
                <a16:creationId xmlns:a16="http://schemas.microsoft.com/office/drawing/2014/main" id="{A670A4CA-FC69-41F0-9E0F-69CEEE9C8A90}"/>
              </a:ext>
            </a:extLst>
          </p:cNvPr>
          <p:cNvSpPr txBox="1"/>
          <p:nvPr/>
        </p:nvSpPr>
        <p:spPr>
          <a:xfrm rot="18900000">
            <a:off x="5003205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 to 10</a:t>
            </a:r>
          </a:p>
        </p:txBody>
      </p:sp>
      <p:sp>
        <p:nvSpPr>
          <p:cNvPr id="236" name="TextBox 807">
            <a:extLst>
              <a:ext uri="{FF2B5EF4-FFF2-40B4-BE49-F238E27FC236}">
                <a16:creationId xmlns:a16="http://schemas.microsoft.com/office/drawing/2014/main" id="{BE2DC675-4DB8-4A36-827B-0CBE2B9CC4A5}"/>
              </a:ext>
            </a:extLst>
          </p:cNvPr>
          <p:cNvSpPr txBox="1"/>
          <p:nvPr/>
        </p:nvSpPr>
        <p:spPr>
          <a:xfrm rot="18900000">
            <a:off x="5175467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 to 25</a:t>
            </a:r>
          </a:p>
        </p:txBody>
      </p:sp>
      <p:sp>
        <p:nvSpPr>
          <p:cNvPr id="237" name="TextBox 808">
            <a:extLst>
              <a:ext uri="{FF2B5EF4-FFF2-40B4-BE49-F238E27FC236}">
                <a16:creationId xmlns:a16="http://schemas.microsoft.com/office/drawing/2014/main" id="{4EA56E3A-4CEF-4817-9BC6-A53788E04B7B}"/>
              </a:ext>
            </a:extLst>
          </p:cNvPr>
          <p:cNvSpPr txBox="1"/>
          <p:nvPr/>
        </p:nvSpPr>
        <p:spPr>
          <a:xfrm rot="18900000">
            <a:off x="5347730" y="2070462"/>
            <a:ext cx="768240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&lt;25</a:t>
            </a:r>
          </a:p>
        </p:txBody>
      </p:sp>
      <p:sp>
        <p:nvSpPr>
          <p:cNvPr id="238" name="TextBox 809">
            <a:extLst>
              <a:ext uri="{FF2B5EF4-FFF2-40B4-BE49-F238E27FC236}">
                <a16:creationId xmlns:a16="http://schemas.microsoft.com/office/drawing/2014/main" id="{84DDAE0D-7745-4210-8A56-913328C80665}"/>
              </a:ext>
            </a:extLst>
          </p:cNvPr>
          <p:cNvSpPr txBox="1"/>
          <p:nvPr/>
        </p:nvSpPr>
        <p:spPr>
          <a:xfrm>
            <a:off x="3481141" y="2194285"/>
            <a:ext cx="258799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FER values [-]</a:t>
            </a:r>
          </a:p>
        </p:txBody>
      </p:sp>
      <p:sp>
        <p:nvSpPr>
          <p:cNvPr id="239" name="Rectangle 810">
            <a:extLst>
              <a:ext uri="{FF2B5EF4-FFF2-40B4-BE49-F238E27FC236}">
                <a16:creationId xmlns:a16="http://schemas.microsoft.com/office/drawing/2014/main" id="{9E314E3E-F938-4F62-8F8D-8685911B8485}"/>
              </a:ext>
            </a:extLst>
          </p:cNvPr>
          <p:cNvSpPr/>
          <p:nvPr/>
        </p:nvSpPr>
        <p:spPr>
          <a:xfrm>
            <a:off x="3325131" y="561290"/>
            <a:ext cx="173052" cy="1545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40" name="TextBox 811">
            <a:extLst>
              <a:ext uri="{FF2B5EF4-FFF2-40B4-BE49-F238E27FC236}">
                <a16:creationId xmlns:a16="http://schemas.microsoft.com/office/drawing/2014/main" id="{C5B78C84-362C-49A9-BEC2-E6858FA4DD4A}"/>
              </a:ext>
            </a:extLst>
          </p:cNvPr>
          <p:cNvSpPr txBox="1"/>
          <p:nvPr/>
        </p:nvSpPr>
        <p:spPr>
          <a:xfrm>
            <a:off x="3295244" y="1787683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241" name="TextBox 812">
            <a:extLst>
              <a:ext uri="{FF2B5EF4-FFF2-40B4-BE49-F238E27FC236}">
                <a16:creationId xmlns:a16="http://schemas.microsoft.com/office/drawing/2014/main" id="{77A899D2-A8C6-4AA1-8443-1D6BBD3B217B}"/>
              </a:ext>
            </a:extLst>
          </p:cNvPr>
          <p:cNvSpPr txBox="1"/>
          <p:nvPr/>
        </p:nvSpPr>
        <p:spPr>
          <a:xfrm>
            <a:off x="3237764" y="1671068"/>
            <a:ext cx="303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</a:t>
            </a:r>
          </a:p>
        </p:txBody>
      </p:sp>
      <p:sp>
        <p:nvSpPr>
          <p:cNvPr id="242" name="TextBox 813">
            <a:extLst>
              <a:ext uri="{FF2B5EF4-FFF2-40B4-BE49-F238E27FC236}">
                <a16:creationId xmlns:a16="http://schemas.microsoft.com/office/drawing/2014/main" id="{6BAA3F49-C527-4C89-8BBF-6D9B4C3A61A5}"/>
              </a:ext>
            </a:extLst>
          </p:cNvPr>
          <p:cNvSpPr txBox="1"/>
          <p:nvPr/>
        </p:nvSpPr>
        <p:spPr>
          <a:xfrm>
            <a:off x="3237764" y="1537060"/>
            <a:ext cx="3035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20</a:t>
            </a:r>
          </a:p>
        </p:txBody>
      </p:sp>
      <p:sp>
        <p:nvSpPr>
          <p:cNvPr id="243" name="TextBox 814">
            <a:extLst>
              <a:ext uri="{FF2B5EF4-FFF2-40B4-BE49-F238E27FC236}">
                <a16:creationId xmlns:a16="http://schemas.microsoft.com/office/drawing/2014/main" id="{F5BEE61E-2686-4E9D-9927-FEC7E0F84C9F}"/>
              </a:ext>
            </a:extLst>
          </p:cNvPr>
          <p:cNvSpPr txBox="1"/>
          <p:nvPr/>
        </p:nvSpPr>
        <p:spPr>
          <a:xfrm>
            <a:off x="3238532" y="1409402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30</a:t>
            </a:r>
          </a:p>
        </p:txBody>
      </p:sp>
      <p:sp>
        <p:nvSpPr>
          <p:cNvPr id="244" name="TextBox 815">
            <a:extLst>
              <a:ext uri="{FF2B5EF4-FFF2-40B4-BE49-F238E27FC236}">
                <a16:creationId xmlns:a16="http://schemas.microsoft.com/office/drawing/2014/main" id="{103424AD-349B-40A9-81B4-AC4232900ADC}"/>
              </a:ext>
            </a:extLst>
          </p:cNvPr>
          <p:cNvSpPr txBox="1"/>
          <p:nvPr/>
        </p:nvSpPr>
        <p:spPr>
          <a:xfrm>
            <a:off x="3238532" y="1275394"/>
            <a:ext cx="30283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40</a:t>
            </a:r>
          </a:p>
        </p:txBody>
      </p:sp>
      <p:sp>
        <p:nvSpPr>
          <p:cNvPr id="245" name="TextBox 816">
            <a:extLst>
              <a:ext uri="{FF2B5EF4-FFF2-40B4-BE49-F238E27FC236}">
                <a16:creationId xmlns:a16="http://schemas.microsoft.com/office/drawing/2014/main" id="{AA56B502-54FD-43D1-80AF-2CAFC6E3C0D2}"/>
              </a:ext>
            </a:extLst>
          </p:cNvPr>
          <p:cNvSpPr txBox="1"/>
          <p:nvPr/>
        </p:nvSpPr>
        <p:spPr>
          <a:xfrm>
            <a:off x="3238532" y="1144561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246" name="TextBox 817">
            <a:extLst>
              <a:ext uri="{FF2B5EF4-FFF2-40B4-BE49-F238E27FC236}">
                <a16:creationId xmlns:a16="http://schemas.microsoft.com/office/drawing/2014/main" id="{CA48551F-F210-4F01-8C0D-E37C8767E4D9}"/>
              </a:ext>
            </a:extLst>
          </p:cNvPr>
          <p:cNvSpPr txBox="1"/>
          <p:nvPr/>
        </p:nvSpPr>
        <p:spPr>
          <a:xfrm>
            <a:off x="3225140" y="1016903"/>
            <a:ext cx="31622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60</a:t>
            </a:r>
          </a:p>
        </p:txBody>
      </p:sp>
      <p:sp>
        <p:nvSpPr>
          <p:cNvPr id="247" name="TextBox 818">
            <a:extLst>
              <a:ext uri="{FF2B5EF4-FFF2-40B4-BE49-F238E27FC236}">
                <a16:creationId xmlns:a16="http://schemas.microsoft.com/office/drawing/2014/main" id="{F5E98D01-A9DD-4E9A-92AB-B91531639B52}"/>
              </a:ext>
            </a:extLst>
          </p:cNvPr>
          <p:cNvSpPr txBox="1"/>
          <p:nvPr/>
        </p:nvSpPr>
        <p:spPr>
          <a:xfrm>
            <a:off x="3238532" y="882895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70</a:t>
            </a:r>
          </a:p>
        </p:txBody>
      </p:sp>
      <p:sp>
        <p:nvSpPr>
          <p:cNvPr id="248" name="TextBox 819">
            <a:extLst>
              <a:ext uri="{FF2B5EF4-FFF2-40B4-BE49-F238E27FC236}">
                <a16:creationId xmlns:a16="http://schemas.microsoft.com/office/drawing/2014/main" id="{61FA8DEC-3E54-4368-B663-D386120E3452}"/>
              </a:ext>
            </a:extLst>
          </p:cNvPr>
          <p:cNvSpPr txBox="1"/>
          <p:nvPr/>
        </p:nvSpPr>
        <p:spPr>
          <a:xfrm>
            <a:off x="3238532" y="752062"/>
            <a:ext cx="3028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80</a:t>
            </a:r>
          </a:p>
        </p:txBody>
      </p:sp>
      <p:sp>
        <p:nvSpPr>
          <p:cNvPr id="249" name="TextBox 820">
            <a:extLst>
              <a:ext uri="{FF2B5EF4-FFF2-40B4-BE49-F238E27FC236}">
                <a16:creationId xmlns:a16="http://schemas.microsoft.com/office/drawing/2014/main" id="{9B93D06B-2BAA-4ABD-BF61-589443FB1AE6}"/>
              </a:ext>
            </a:extLst>
          </p:cNvPr>
          <p:cNvSpPr txBox="1"/>
          <p:nvPr/>
        </p:nvSpPr>
        <p:spPr>
          <a:xfrm>
            <a:off x="3225140" y="618054"/>
            <a:ext cx="31622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90</a:t>
            </a:r>
          </a:p>
        </p:txBody>
      </p:sp>
      <p:sp>
        <p:nvSpPr>
          <p:cNvPr id="250" name="TextBox 821">
            <a:extLst>
              <a:ext uri="{FF2B5EF4-FFF2-40B4-BE49-F238E27FC236}">
                <a16:creationId xmlns:a16="http://schemas.microsoft.com/office/drawing/2014/main" id="{5FDEEE2B-B476-4832-862B-5362AE14B313}"/>
              </a:ext>
            </a:extLst>
          </p:cNvPr>
          <p:cNvSpPr txBox="1"/>
          <p:nvPr/>
        </p:nvSpPr>
        <p:spPr>
          <a:xfrm>
            <a:off x="3185268" y="502084"/>
            <a:ext cx="35609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251" name="TextBox 822">
            <a:extLst>
              <a:ext uri="{FF2B5EF4-FFF2-40B4-BE49-F238E27FC236}">
                <a16:creationId xmlns:a16="http://schemas.microsoft.com/office/drawing/2014/main" id="{1ADDD34F-F966-48F6-9019-6468A9711B13}"/>
              </a:ext>
            </a:extLst>
          </p:cNvPr>
          <p:cNvSpPr txBox="1"/>
          <p:nvPr/>
        </p:nvSpPr>
        <p:spPr>
          <a:xfrm rot="16200000">
            <a:off x="2530392" y="1135681"/>
            <a:ext cx="133013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Probabilities [%]</a:t>
            </a:r>
          </a:p>
        </p:txBody>
      </p:sp>
      <p:sp>
        <p:nvSpPr>
          <p:cNvPr id="371" name="Rectangle 793">
            <a:extLst>
              <a:ext uri="{FF2B5EF4-FFF2-40B4-BE49-F238E27FC236}">
                <a16:creationId xmlns:a16="http://schemas.microsoft.com/office/drawing/2014/main" id="{BF8B2A08-D849-4969-AC6B-0A1D556B0248}"/>
              </a:ext>
            </a:extLst>
          </p:cNvPr>
          <p:cNvSpPr/>
          <p:nvPr/>
        </p:nvSpPr>
        <p:spPr>
          <a:xfrm>
            <a:off x="5149119" y="1524873"/>
            <a:ext cx="885943" cy="249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218" name="TextBox 789">
            <a:extLst>
              <a:ext uri="{FF2B5EF4-FFF2-40B4-BE49-F238E27FC236}">
                <a16:creationId xmlns:a16="http://schemas.microsoft.com/office/drawing/2014/main" id="{02777BA6-CF56-420A-B054-41D083450884}"/>
              </a:ext>
            </a:extLst>
          </p:cNvPr>
          <p:cNvSpPr txBox="1"/>
          <p:nvPr/>
        </p:nvSpPr>
        <p:spPr>
          <a:xfrm>
            <a:off x="4481280" y="1282461"/>
            <a:ext cx="164387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3 or more times wetter than FC. Higher risk of FF, depending on TP values.</a:t>
            </a:r>
          </a:p>
        </p:txBody>
      </p:sp>
      <p:sp>
        <p:nvSpPr>
          <p:cNvPr id="415" name="Arrow: Curved Left 773">
            <a:extLst>
              <a:ext uri="{FF2B5EF4-FFF2-40B4-BE49-F238E27FC236}">
                <a16:creationId xmlns:a16="http://schemas.microsoft.com/office/drawing/2014/main" id="{3F93A714-984C-4648-84EC-0D537549F4C4}"/>
              </a:ext>
            </a:extLst>
          </p:cNvPr>
          <p:cNvSpPr/>
          <p:nvPr/>
        </p:nvSpPr>
        <p:spPr>
          <a:xfrm>
            <a:off x="1939103" y="2639881"/>
            <a:ext cx="106431" cy="2020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16" name="Arrow: Curved Left 774">
            <a:extLst>
              <a:ext uri="{FF2B5EF4-FFF2-40B4-BE49-F238E27FC236}">
                <a16:creationId xmlns:a16="http://schemas.microsoft.com/office/drawing/2014/main" id="{03BCD265-9545-4826-AFF5-BB63421EAF63}"/>
              </a:ext>
            </a:extLst>
          </p:cNvPr>
          <p:cNvSpPr/>
          <p:nvPr/>
        </p:nvSpPr>
        <p:spPr>
          <a:xfrm flipH="1" flipV="1">
            <a:off x="1863779" y="2560100"/>
            <a:ext cx="106432" cy="207581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/>
              </a:solidFill>
            </a:endParaRPr>
          </a:p>
        </p:txBody>
      </p:sp>
      <p:cxnSp>
        <p:nvCxnSpPr>
          <p:cNvPr id="433" name="Straight Connector 763">
            <a:extLst>
              <a:ext uri="{FF2B5EF4-FFF2-40B4-BE49-F238E27FC236}">
                <a16:creationId xmlns:a16="http://schemas.microsoft.com/office/drawing/2014/main" id="{EF550824-874B-488C-877A-0FACA467821F}"/>
              </a:ext>
            </a:extLst>
          </p:cNvPr>
          <p:cNvCxnSpPr>
            <a:cxnSpLocks/>
          </p:cNvCxnSpPr>
          <p:nvPr/>
        </p:nvCxnSpPr>
        <p:spPr>
          <a:xfrm flipV="1">
            <a:off x="398403" y="1021893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C4961017-59A3-4092-BEF4-9DC871391D22}"/>
              </a:ext>
            </a:extLst>
          </p:cNvPr>
          <p:cNvCxnSpPr/>
          <p:nvPr/>
        </p:nvCxnSpPr>
        <p:spPr>
          <a:xfrm>
            <a:off x="2136894" y="4565309"/>
            <a:ext cx="180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ttore diritto 439">
            <a:extLst>
              <a:ext uri="{FF2B5EF4-FFF2-40B4-BE49-F238E27FC236}">
                <a16:creationId xmlns:a16="http://schemas.microsoft.com/office/drawing/2014/main" id="{3D298AFA-D82A-4D17-B69D-038119DB3786}"/>
              </a:ext>
            </a:extLst>
          </p:cNvPr>
          <p:cNvCxnSpPr/>
          <p:nvPr/>
        </p:nvCxnSpPr>
        <p:spPr>
          <a:xfrm>
            <a:off x="224646" y="4565309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854">
            <a:extLst>
              <a:ext uri="{FF2B5EF4-FFF2-40B4-BE49-F238E27FC236}">
                <a16:creationId xmlns:a16="http://schemas.microsoft.com/office/drawing/2014/main" id="{208C1AA6-A1EE-464B-B5A6-BA90E6CEE7BF}"/>
              </a:ext>
            </a:extLst>
          </p:cNvPr>
          <p:cNvSpPr txBox="1"/>
          <p:nvPr/>
        </p:nvSpPr>
        <p:spPr>
          <a:xfrm>
            <a:off x="3605187" y="4358516"/>
            <a:ext cx="1582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Forecast for a grid-box, for all ensemble members</a:t>
            </a:r>
          </a:p>
        </p:txBody>
      </p:sp>
      <p:cxnSp>
        <p:nvCxnSpPr>
          <p:cNvPr id="445" name="Connettore diritto 444">
            <a:extLst>
              <a:ext uri="{FF2B5EF4-FFF2-40B4-BE49-F238E27FC236}">
                <a16:creationId xmlns:a16="http://schemas.microsoft.com/office/drawing/2014/main" id="{C328AFC0-40C6-4092-9832-C55AA2396A67}"/>
              </a:ext>
            </a:extLst>
          </p:cNvPr>
          <p:cNvCxnSpPr/>
          <p:nvPr/>
        </p:nvCxnSpPr>
        <p:spPr>
          <a:xfrm>
            <a:off x="5910773" y="4592781"/>
            <a:ext cx="1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ttore diritto 445">
            <a:extLst>
              <a:ext uri="{FF2B5EF4-FFF2-40B4-BE49-F238E27FC236}">
                <a16:creationId xmlns:a16="http://schemas.microsoft.com/office/drawing/2014/main" id="{EFE20C8C-342C-4AFB-83DC-3DB3E6D73722}"/>
              </a:ext>
            </a:extLst>
          </p:cNvPr>
          <p:cNvCxnSpPr/>
          <p:nvPr/>
        </p:nvCxnSpPr>
        <p:spPr>
          <a:xfrm>
            <a:off x="5935449" y="5266175"/>
            <a:ext cx="180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936">
            <a:extLst>
              <a:ext uri="{FF2B5EF4-FFF2-40B4-BE49-F238E27FC236}">
                <a16:creationId xmlns:a16="http://schemas.microsoft.com/office/drawing/2014/main" id="{24A3973D-BDE4-4277-9386-F2AF0C14BFD1}"/>
              </a:ext>
            </a:extLst>
          </p:cNvPr>
          <p:cNvSpPr txBox="1"/>
          <p:nvPr/>
        </p:nvSpPr>
        <p:spPr>
          <a:xfrm>
            <a:off x="5468368" y="6300866"/>
            <a:ext cx="1205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Rainfall totals (in mm/12h) for the 99</a:t>
            </a:r>
            <a:r>
              <a:rPr lang="en-GB" sz="1000" baseline="30000" dirty="0"/>
              <a:t>th</a:t>
            </a:r>
            <a:r>
              <a:rPr lang="en-GB" sz="1000" dirty="0"/>
              <a:t> percentile</a:t>
            </a:r>
          </a:p>
        </p:txBody>
      </p:sp>
      <p:sp>
        <p:nvSpPr>
          <p:cNvPr id="188" name="TextBox 50">
            <a:extLst>
              <a:ext uri="{FF2B5EF4-FFF2-40B4-BE49-F238E27FC236}">
                <a16:creationId xmlns:a16="http://schemas.microsoft.com/office/drawing/2014/main" id="{EFBA0EE0-2EBB-430D-A4FA-921F4902BB9A}"/>
              </a:ext>
            </a:extLst>
          </p:cNvPr>
          <p:cNvSpPr txBox="1"/>
          <p:nvPr/>
        </p:nvSpPr>
        <p:spPr>
          <a:xfrm>
            <a:off x="50002" y="50965"/>
            <a:ext cx="2728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a</a:t>
            </a:r>
            <a:endParaRPr lang="en-GB" sz="1200" dirty="0"/>
          </a:p>
        </p:txBody>
      </p:sp>
      <p:sp>
        <p:nvSpPr>
          <p:cNvPr id="191" name="TextBox 50">
            <a:extLst>
              <a:ext uri="{FF2B5EF4-FFF2-40B4-BE49-F238E27FC236}">
                <a16:creationId xmlns:a16="http://schemas.microsoft.com/office/drawing/2014/main" id="{E43DAF15-03A5-4753-91FB-27A76D1F8203}"/>
              </a:ext>
            </a:extLst>
          </p:cNvPr>
          <p:cNvSpPr txBox="1"/>
          <p:nvPr/>
        </p:nvSpPr>
        <p:spPr>
          <a:xfrm>
            <a:off x="50002" y="4002608"/>
            <a:ext cx="2728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b</a:t>
            </a:r>
            <a:endParaRPr lang="en-GB" sz="1200" dirty="0"/>
          </a:p>
        </p:txBody>
      </p:sp>
      <p:sp>
        <p:nvSpPr>
          <p:cNvPr id="194" name="TextBox 50">
            <a:extLst>
              <a:ext uri="{FF2B5EF4-FFF2-40B4-BE49-F238E27FC236}">
                <a16:creationId xmlns:a16="http://schemas.microsoft.com/office/drawing/2014/main" id="{1E55C571-5614-4413-80C5-F78412C32143}"/>
              </a:ext>
            </a:extLst>
          </p:cNvPr>
          <p:cNvSpPr txBox="1"/>
          <p:nvPr/>
        </p:nvSpPr>
        <p:spPr>
          <a:xfrm>
            <a:off x="50002" y="6166642"/>
            <a:ext cx="27287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c</a:t>
            </a:r>
            <a:endParaRPr lang="en-GB" sz="1200" dirty="0"/>
          </a:p>
        </p:txBody>
      </p:sp>
      <p:sp>
        <p:nvSpPr>
          <p:cNvPr id="195" name="TextBox 786">
            <a:extLst>
              <a:ext uri="{FF2B5EF4-FFF2-40B4-BE49-F238E27FC236}">
                <a16:creationId xmlns:a16="http://schemas.microsoft.com/office/drawing/2014/main" id="{F82BFB79-E522-4D52-8F1C-71920C493730}"/>
              </a:ext>
            </a:extLst>
          </p:cNvPr>
          <p:cNvSpPr txBox="1"/>
          <p:nvPr/>
        </p:nvSpPr>
        <p:spPr>
          <a:xfrm>
            <a:off x="4445460" y="1016909"/>
            <a:ext cx="131135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197" name="TextBox 786">
            <a:extLst>
              <a:ext uri="{FF2B5EF4-FFF2-40B4-BE49-F238E27FC236}">
                <a16:creationId xmlns:a16="http://schemas.microsoft.com/office/drawing/2014/main" id="{B72B309E-4B07-4354-997E-D394BA4B4C74}"/>
              </a:ext>
            </a:extLst>
          </p:cNvPr>
          <p:cNvSpPr txBox="1"/>
          <p:nvPr/>
        </p:nvSpPr>
        <p:spPr>
          <a:xfrm>
            <a:off x="3627962" y="1015956"/>
            <a:ext cx="64574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199" name="TextBox 786">
            <a:extLst>
              <a:ext uri="{FF2B5EF4-FFF2-40B4-BE49-F238E27FC236}">
                <a16:creationId xmlns:a16="http://schemas.microsoft.com/office/drawing/2014/main" id="{B861061C-A57E-4594-8838-6226043DC694}"/>
              </a:ext>
            </a:extLst>
          </p:cNvPr>
          <p:cNvSpPr txBox="1"/>
          <p:nvPr/>
        </p:nvSpPr>
        <p:spPr>
          <a:xfrm>
            <a:off x="3559075" y="1234925"/>
            <a:ext cx="64574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  <p:sp>
        <p:nvSpPr>
          <p:cNvPr id="207" name="TextBox 786">
            <a:extLst>
              <a:ext uri="{FF2B5EF4-FFF2-40B4-BE49-F238E27FC236}">
                <a16:creationId xmlns:a16="http://schemas.microsoft.com/office/drawing/2014/main" id="{5D7409B1-98B0-430C-95EA-379C89870112}"/>
              </a:ext>
            </a:extLst>
          </p:cNvPr>
          <p:cNvSpPr txBox="1"/>
          <p:nvPr/>
        </p:nvSpPr>
        <p:spPr>
          <a:xfrm>
            <a:off x="4026970" y="627349"/>
            <a:ext cx="645744" cy="16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sz="500" dirty="0"/>
          </a:p>
        </p:txBody>
      </p:sp>
      <p:sp>
        <p:nvSpPr>
          <p:cNvPr id="217" name="TextBox 788">
            <a:extLst>
              <a:ext uri="{FF2B5EF4-FFF2-40B4-BE49-F238E27FC236}">
                <a16:creationId xmlns:a16="http://schemas.microsoft.com/office/drawing/2014/main" id="{1F9CEAC3-0C6A-4B56-B0C5-A6B9C7119B10}"/>
              </a:ext>
            </a:extLst>
          </p:cNvPr>
          <p:cNvSpPr txBox="1"/>
          <p:nvPr/>
        </p:nvSpPr>
        <p:spPr>
          <a:xfrm>
            <a:off x="3590002" y="620039"/>
            <a:ext cx="138334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within ± 25% of FC</a:t>
            </a:r>
          </a:p>
        </p:txBody>
      </p:sp>
      <p:sp>
        <p:nvSpPr>
          <p:cNvPr id="220" name="TextBox 791">
            <a:extLst>
              <a:ext uri="{FF2B5EF4-FFF2-40B4-BE49-F238E27FC236}">
                <a16:creationId xmlns:a16="http://schemas.microsoft.com/office/drawing/2014/main" id="{BE95E72A-C5B4-4451-9EDA-63710D6544B1}"/>
              </a:ext>
            </a:extLst>
          </p:cNvPr>
          <p:cNvSpPr txBox="1"/>
          <p:nvPr/>
        </p:nvSpPr>
        <p:spPr>
          <a:xfrm>
            <a:off x="3467589" y="1140134"/>
            <a:ext cx="10903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OBS=0 for </a:t>
            </a:r>
          </a:p>
          <a:p>
            <a:r>
              <a:rPr lang="en-GB" sz="1000" dirty="0"/>
              <a:t>TP&gt;=1</a:t>
            </a:r>
          </a:p>
        </p:txBody>
      </p:sp>
      <p:sp>
        <p:nvSpPr>
          <p:cNvPr id="216" name="TextBox 787">
            <a:extLst>
              <a:ext uri="{FF2B5EF4-FFF2-40B4-BE49-F238E27FC236}">
                <a16:creationId xmlns:a16="http://schemas.microsoft.com/office/drawing/2014/main" id="{75207402-814A-4AAB-BAE6-2FCCB9B11143}"/>
              </a:ext>
            </a:extLst>
          </p:cNvPr>
          <p:cNvSpPr txBox="1"/>
          <p:nvPr/>
        </p:nvSpPr>
        <p:spPr>
          <a:xfrm>
            <a:off x="3465314" y="806755"/>
            <a:ext cx="8942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1000" dirty="0"/>
              <a:t>OBS drier FC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AA4DB2-9E22-4524-9BAB-78E77F689099}"/>
              </a:ext>
            </a:extLst>
          </p:cNvPr>
          <p:cNvSpPr/>
          <p:nvPr/>
        </p:nvSpPr>
        <p:spPr>
          <a:xfrm>
            <a:off x="3203083" y="2504001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452DBE0-354E-4DCA-B6A2-181BE842E208}"/>
              </a:ext>
            </a:extLst>
          </p:cNvPr>
          <p:cNvSpPr/>
          <p:nvPr/>
        </p:nvSpPr>
        <p:spPr>
          <a:xfrm>
            <a:off x="5276753" y="2506507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0B24486-EBDD-493C-8179-F01E55231959}"/>
              </a:ext>
            </a:extLst>
          </p:cNvPr>
          <p:cNvSpPr/>
          <p:nvPr/>
        </p:nvSpPr>
        <p:spPr>
          <a:xfrm>
            <a:off x="2730275" y="2990647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F62FCAE-676B-42DC-B29C-FD7F2BE9229B}"/>
              </a:ext>
            </a:extLst>
          </p:cNvPr>
          <p:cNvSpPr/>
          <p:nvPr/>
        </p:nvSpPr>
        <p:spPr>
          <a:xfrm>
            <a:off x="3675799" y="2966516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DD90AEFB-195B-413D-B5B7-3D4D0628329C}"/>
              </a:ext>
            </a:extLst>
          </p:cNvPr>
          <p:cNvSpPr/>
          <p:nvPr/>
        </p:nvSpPr>
        <p:spPr>
          <a:xfrm>
            <a:off x="4785601" y="2970133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CC1116A-131B-4FB0-B132-E24D18D89D61}"/>
              </a:ext>
            </a:extLst>
          </p:cNvPr>
          <p:cNvSpPr/>
          <p:nvPr/>
        </p:nvSpPr>
        <p:spPr>
          <a:xfrm>
            <a:off x="5743338" y="2970133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0505D04-58DA-472B-886C-0ED8B43FCD7F}"/>
              </a:ext>
            </a:extLst>
          </p:cNvPr>
          <p:cNvSpPr/>
          <p:nvPr/>
        </p:nvSpPr>
        <p:spPr>
          <a:xfrm>
            <a:off x="2521422" y="3444086"/>
            <a:ext cx="195913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ECB0350-EB89-456B-978B-8F20719B891F}"/>
              </a:ext>
            </a:extLst>
          </p:cNvPr>
          <p:cNvSpPr/>
          <p:nvPr/>
        </p:nvSpPr>
        <p:spPr>
          <a:xfrm>
            <a:off x="4628345" y="3450606"/>
            <a:ext cx="152217" cy="34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TextBox 811">
            <a:extLst>
              <a:ext uri="{FF2B5EF4-FFF2-40B4-BE49-F238E27FC236}">
                <a16:creationId xmlns:a16="http://schemas.microsoft.com/office/drawing/2014/main" id="{DDDE9C9D-5739-456E-8F56-0DF4D234B52F}"/>
              </a:ext>
            </a:extLst>
          </p:cNvPr>
          <p:cNvSpPr txBox="1"/>
          <p:nvPr/>
        </p:nvSpPr>
        <p:spPr>
          <a:xfrm>
            <a:off x="3226950" y="2721620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264" name="TextBox 811">
            <a:extLst>
              <a:ext uri="{FF2B5EF4-FFF2-40B4-BE49-F238E27FC236}">
                <a16:creationId xmlns:a16="http://schemas.microsoft.com/office/drawing/2014/main" id="{6ABAAF0F-CF08-492A-86D4-760FAE2CA824}"/>
              </a:ext>
            </a:extLst>
          </p:cNvPr>
          <p:cNvSpPr txBox="1"/>
          <p:nvPr/>
        </p:nvSpPr>
        <p:spPr>
          <a:xfrm>
            <a:off x="3175433" y="2576977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265" name="TextBox 811">
            <a:extLst>
              <a:ext uri="{FF2B5EF4-FFF2-40B4-BE49-F238E27FC236}">
                <a16:creationId xmlns:a16="http://schemas.microsoft.com/office/drawing/2014/main" id="{89F31147-29A2-4929-B82D-AF9421491784}"/>
              </a:ext>
            </a:extLst>
          </p:cNvPr>
          <p:cNvSpPr txBox="1"/>
          <p:nvPr/>
        </p:nvSpPr>
        <p:spPr>
          <a:xfrm>
            <a:off x="3130391" y="2423625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360" name="TextBox 811">
            <a:extLst>
              <a:ext uri="{FF2B5EF4-FFF2-40B4-BE49-F238E27FC236}">
                <a16:creationId xmlns:a16="http://schemas.microsoft.com/office/drawing/2014/main" id="{2955E9BF-729A-4F86-A7DE-C69F4224B25B}"/>
              </a:ext>
            </a:extLst>
          </p:cNvPr>
          <p:cNvSpPr txBox="1"/>
          <p:nvPr/>
        </p:nvSpPr>
        <p:spPr>
          <a:xfrm>
            <a:off x="5307659" y="2727369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361" name="TextBox 811">
            <a:extLst>
              <a:ext uri="{FF2B5EF4-FFF2-40B4-BE49-F238E27FC236}">
                <a16:creationId xmlns:a16="http://schemas.microsoft.com/office/drawing/2014/main" id="{210EE00F-D960-4875-AB28-71759FF55F25}"/>
              </a:ext>
            </a:extLst>
          </p:cNvPr>
          <p:cNvSpPr txBox="1"/>
          <p:nvPr/>
        </p:nvSpPr>
        <p:spPr>
          <a:xfrm>
            <a:off x="5256142" y="2582726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363" name="TextBox 811">
            <a:extLst>
              <a:ext uri="{FF2B5EF4-FFF2-40B4-BE49-F238E27FC236}">
                <a16:creationId xmlns:a16="http://schemas.microsoft.com/office/drawing/2014/main" id="{4C08B833-0CF0-495B-8724-17B123421DAE}"/>
              </a:ext>
            </a:extLst>
          </p:cNvPr>
          <p:cNvSpPr txBox="1"/>
          <p:nvPr/>
        </p:nvSpPr>
        <p:spPr>
          <a:xfrm>
            <a:off x="5211100" y="2429374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364" name="TextBox 811">
            <a:extLst>
              <a:ext uri="{FF2B5EF4-FFF2-40B4-BE49-F238E27FC236}">
                <a16:creationId xmlns:a16="http://schemas.microsoft.com/office/drawing/2014/main" id="{48E4A335-2E6F-4D2A-9EA3-21C0EE5C6672}"/>
              </a:ext>
            </a:extLst>
          </p:cNvPr>
          <p:cNvSpPr txBox="1"/>
          <p:nvPr/>
        </p:nvSpPr>
        <p:spPr>
          <a:xfrm>
            <a:off x="2751122" y="3196340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367" name="TextBox 811">
            <a:extLst>
              <a:ext uri="{FF2B5EF4-FFF2-40B4-BE49-F238E27FC236}">
                <a16:creationId xmlns:a16="http://schemas.microsoft.com/office/drawing/2014/main" id="{45373C3D-7A27-4C8A-8121-EEDA9BDD4AA6}"/>
              </a:ext>
            </a:extLst>
          </p:cNvPr>
          <p:cNvSpPr txBox="1"/>
          <p:nvPr/>
        </p:nvSpPr>
        <p:spPr>
          <a:xfrm>
            <a:off x="2699605" y="3051697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368" name="TextBox 811">
            <a:extLst>
              <a:ext uri="{FF2B5EF4-FFF2-40B4-BE49-F238E27FC236}">
                <a16:creationId xmlns:a16="http://schemas.microsoft.com/office/drawing/2014/main" id="{36E1A55D-C428-4882-9F66-DF84EF97296F}"/>
              </a:ext>
            </a:extLst>
          </p:cNvPr>
          <p:cNvSpPr txBox="1"/>
          <p:nvPr/>
        </p:nvSpPr>
        <p:spPr>
          <a:xfrm>
            <a:off x="2654563" y="2898345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370" name="TextBox 811">
            <a:extLst>
              <a:ext uri="{FF2B5EF4-FFF2-40B4-BE49-F238E27FC236}">
                <a16:creationId xmlns:a16="http://schemas.microsoft.com/office/drawing/2014/main" id="{1E40E8E9-03FA-4352-85CD-BACB72A06AC5}"/>
              </a:ext>
            </a:extLst>
          </p:cNvPr>
          <p:cNvSpPr txBox="1"/>
          <p:nvPr/>
        </p:nvSpPr>
        <p:spPr>
          <a:xfrm>
            <a:off x="2552571" y="3660804"/>
            <a:ext cx="248581" cy="1629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0</a:t>
            </a:r>
          </a:p>
        </p:txBody>
      </p:sp>
      <p:sp>
        <p:nvSpPr>
          <p:cNvPr id="372" name="TextBox 811">
            <a:extLst>
              <a:ext uri="{FF2B5EF4-FFF2-40B4-BE49-F238E27FC236}">
                <a16:creationId xmlns:a16="http://schemas.microsoft.com/office/drawing/2014/main" id="{DBC20061-6FCC-4AE4-BDC0-785E01ACCFFE}"/>
              </a:ext>
            </a:extLst>
          </p:cNvPr>
          <p:cNvSpPr txBox="1"/>
          <p:nvPr/>
        </p:nvSpPr>
        <p:spPr>
          <a:xfrm>
            <a:off x="2501054" y="3516161"/>
            <a:ext cx="30009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50</a:t>
            </a:r>
          </a:p>
        </p:txBody>
      </p:sp>
      <p:sp>
        <p:nvSpPr>
          <p:cNvPr id="373" name="TextBox 811">
            <a:extLst>
              <a:ext uri="{FF2B5EF4-FFF2-40B4-BE49-F238E27FC236}">
                <a16:creationId xmlns:a16="http://schemas.microsoft.com/office/drawing/2014/main" id="{00F4CDF1-4F3D-4AC9-81B4-B4B6B676CBE0}"/>
              </a:ext>
            </a:extLst>
          </p:cNvPr>
          <p:cNvSpPr txBox="1"/>
          <p:nvPr/>
        </p:nvSpPr>
        <p:spPr>
          <a:xfrm>
            <a:off x="2456012" y="3362809"/>
            <a:ext cx="34514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100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EA8741C5-A7DE-4D8E-AB13-15CA4F07D6C9}"/>
              </a:ext>
            </a:extLst>
          </p:cNvPr>
          <p:cNvSpPr/>
          <p:nvPr/>
        </p:nvSpPr>
        <p:spPr>
          <a:xfrm>
            <a:off x="3606700" y="2546686"/>
            <a:ext cx="221663" cy="169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TextBox 811">
            <a:extLst>
              <a:ext uri="{FF2B5EF4-FFF2-40B4-BE49-F238E27FC236}">
                <a16:creationId xmlns:a16="http://schemas.microsoft.com/office/drawing/2014/main" id="{6E94447B-DE0B-4AF6-B15D-3AD8DBE820AF}"/>
              </a:ext>
            </a:extLst>
          </p:cNvPr>
          <p:cNvSpPr txBox="1"/>
          <p:nvPr/>
        </p:nvSpPr>
        <p:spPr>
          <a:xfrm>
            <a:off x="3334140" y="2483311"/>
            <a:ext cx="75841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Mainly large- scale TP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E5F284DE-E8E1-48B5-BFF3-D9BE7B91BE0E}"/>
              </a:ext>
            </a:extLst>
          </p:cNvPr>
          <p:cNvSpPr/>
          <p:nvPr/>
        </p:nvSpPr>
        <p:spPr>
          <a:xfrm>
            <a:off x="5621894" y="2530853"/>
            <a:ext cx="273052" cy="178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TextBox 811">
            <a:extLst>
              <a:ext uri="{FF2B5EF4-FFF2-40B4-BE49-F238E27FC236}">
                <a16:creationId xmlns:a16="http://schemas.microsoft.com/office/drawing/2014/main" id="{7CEA58D0-A7CD-4D38-B273-F38DCD14E410}"/>
              </a:ext>
            </a:extLst>
          </p:cNvPr>
          <p:cNvSpPr txBox="1"/>
          <p:nvPr/>
        </p:nvSpPr>
        <p:spPr>
          <a:xfrm>
            <a:off x="5397848" y="2462959"/>
            <a:ext cx="5962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Mainly Conv. TP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E4DBE2C-AF12-47AC-BA3F-9B56EA745456}"/>
              </a:ext>
            </a:extLst>
          </p:cNvPr>
          <p:cNvSpPr/>
          <p:nvPr/>
        </p:nvSpPr>
        <p:spPr>
          <a:xfrm>
            <a:off x="3089251" y="2995988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TextBox 811">
            <a:extLst>
              <a:ext uri="{FF2B5EF4-FFF2-40B4-BE49-F238E27FC236}">
                <a16:creationId xmlns:a16="http://schemas.microsoft.com/office/drawing/2014/main" id="{392224C3-3F6A-4508-B3F1-585CCF62E1F9}"/>
              </a:ext>
            </a:extLst>
          </p:cNvPr>
          <p:cNvSpPr txBox="1"/>
          <p:nvPr/>
        </p:nvSpPr>
        <p:spPr>
          <a:xfrm>
            <a:off x="2904738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Small TP</a:t>
            </a: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EADDA20F-5536-4EA8-951C-4349B72D5A68}"/>
              </a:ext>
            </a:extLst>
          </p:cNvPr>
          <p:cNvSpPr/>
          <p:nvPr/>
        </p:nvSpPr>
        <p:spPr>
          <a:xfrm>
            <a:off x="4028349" y="3003095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TextBox 811">
            <a:extLst>
              <a:ext uri="{FF2B5EF4-FFF2-40B4-BE49-F238E27FC236}">
                <a16:creationId xmlns:a16="http://schemas.microsoft.com/office/drawing/2014/main" id="{7CD3582B-DB74-46CA-8DCF-F6F6ED315C7F}"/>
              </a:ext>
            </a:extLst>
          </p:cNvPr>
          <p:cNvSpPr txBox="1"/>
          <p:nvPr/>
        </p:nvSpPr>
        <p:spPr>
          <a:xfrm>
            <a:off x="3843836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Large TP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9C39ADBC-AF24-4995-B845-AFEC769680F2}"/>
              </a:ext>
            </a:extLst>
          </p:cNvPr>
          <p:cNvSpPr/>
          <p:nvPr/>
        </p:nvSpPr>
        <p:spPr>
          <a:xfrm>
            <a:off x="5146920" y="3000826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TextBox 811">
            <a:extLst>
              <a:ext uri="{FF2B5EF4-FFF2-40B4-BE49-F238E27FC236}">
                <a16:creationId xmlns:a16="http://schemas.microsoft.com/office/drawing/2014/main" id="{E6B5CD5D-943D-4A21-9D5B-2733CB7B2ADF}"/>
              </a:ext>
            </a:extLst>
          </p:cNvPr>
          <p:cNvSpPr txBox="1"/>
          <p:nvPr/>
        </p:nvSpPr>
        <p:spPr>
          <a:xfrm>
            <a:off x="4962407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Small TP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0A1EAE3-B743-4CA6-85BA-C8D9825813EA}"/>
              </a:ext>
            </a:extLst>
          </p:cNvPr>
          <p:cNvSpPr/>
          <p:nvPr/>
        </p:nvSpPr>
        <p:spPr>
          <a:xfrm>
            <a:off x="6102452" y="3014716"/>
            <a:ext cx="276124" cy="1237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TextBox 811">
            <a:extLst>
              <a:ext uri="{FF2B5EF4-FFF2-40B4-BE49-F238E27FC236}">
                <a16:creationId xmlns:a16="http://schemas.microsoft.com/office/drawing/2014/main" id="{57D540A5-8759-4A73-ACC9-9653C28239CE}"/>
              </a:ext>
            </a:extLst>
          </p:cNvPr>
          <p:cNvSpPr txBox="1"/>
          <p:nvPr/>
        </p:nvSpPr>
        <p:spPr>
          <a:xfrm>
            <a:off x="5917939" y="2936781"/>
            <a:ext cx="54903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Large TP</a:t>
            </a: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9A4CFC4-E852-46EA-BC96-56C7C47097FB}"/>
              </a:ext>
            </a:extLst>
          </p:cNvPr>
          <p:cNvSpPr/>
          <p:nvPr/>
        </p:nvSpPr>
        <p:spPr>
          <a:xfrm>
            <a:off x="2882295" y="3474473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TextBox 811">
            <a:extLst>
              <a:ext uri="{FF2B5EF4-FFF2-40B4-BE49-F238E27FC236}">
                <a16:creationId xmlns:a16="http://schemas.microsoft.com/office/drawing/2014/main" id="{3C908037-005D-45D6-BD9D-DDE4480A02CA}"/>
              </a:ext>
            </a:extLst>
          </p:cNvPr>
          <p:cNvSpPr txBox="1"/>
          <p:nvPr/>
        </p:nvSpPr>
        <p:spPr>
          <a:xfrm>
            <a:off x="2661126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BF908C9C-E14D-400A-8E53-ACE3A2E201F0}"/>
              </a:ext>
            </a:extLst>
          </p:cNvPr>
          <p:cNvSpPr/>
          <p:nvPr/>
        </p:nvSpPr>
        <p:spPr>
          <a:xfrm>
            <a:off x="3337061" y="3479640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TextBox 811">
            <a:extLst>
              <a:ext uri="{FF2B5EF4-FFF2-40B4-BE49-F238E27FC236}">
                <a16:creationId xmlns:a16="http://schemas.microsoft.com/office/drawing/2014/main" id="{673254F6-8A92-4849-BFD8-60F34C00853E}"/>
              </a:ext>
            </a:extLst>
          </p:cNvPr>
          <p:cNvSpPr txBox="1"/>
          <p:nvPr/>
        </p:nvSpPr>
        <p:spPr>
          <a:xfrm>
            <a:off x="3115892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0F96E71D-A448-4F8C-B606-2C7EAB2D927E}"/>
              </a:ext>
            </a:extLst>
          </p:cNvPr>
          <p:cNvSpPr/>
          <p:nvPr/>
        </p:nvSpPr>
        <p:spPr>
          <a:xfrm>
            <a:off x="3841627" y="3479497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TextBox 811">
            <a:extLst>
              <a:ext uri="{FF2B5EF4-FFF2-40B4-BE49-F238E27FC236}">
                <a16:creationId xmlns:a16="http://schemas.microsoft.com/office/drawing/2014/main" id="{3E66794A-9C66-45FC-A882-C94153D7182F}"/>
              </a:ext>
            </a:extLst>
          </p:cNvPr>
          <p:cNvSpPr txBox="1"/>
          <p:nvPr/>
        </p:nvSpPr>
        <p:spPr>
          <a:xfrm>
            <a:off x="3620458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DAA12CBB-58B6-4074-8F45-4072562079FA}"/>
              </a:ext>
            </a:extLst>
          </p:cNvPr>
          <p:cNvSpPr/>
          <p:nvPr/>
        </p:nvSpPr>
        <p:spPr>
          <a:xfrm>
            <a:off x="4327659" y="3472957"/>
            <a:ext cx="257914" cy="254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TextBox 811">
            <a:extLst>
              <a:ext uri="{FF2B5EF4-FFF2-40B4-BE49-F238E27FC236}">
                <a16:creationId xmlns:a16="http://schemas.microsoft.com/office/drawing/2014/main" id="{545E4E6F-9854-4162-AAB7-F911F26618B0}"/>
              </a:ext>
            </a:extLst>
          </p:cNvPr>
          <p:cNvSpPr txBox="1"/>
          <p:nvPr/>
        </p:nvSpPr>
        <p:spPr>
          <a:xfrm>
            <a:off x="4088280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AD656F40-95B9-4CCE-B312-33A1CE6CF929}"/>
              </a:ext>
            </a:extLst>
          </p:cNvPr>
          <p:cNvSpPr/>
          <p:nvPr/>
        </p:nvSpPr>
        <p:spPr>
          <a:xfrm>
            <a:off x="4948464" y="3470102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TextBox 811">
            <a:extLst>
              <a:ext uri="{FF2B5EF4-FFF2-40B4-BE49-F238E27FC236}">
                <a16:creationId xmlns:a16="http://schemas.microsoft.com/office/drawing/2014/main" id="{642E725B-D1EA-4141-BCFE-9931759C9C8E}"/>
              </a:ext>
            </a:extLst>
          </p:cNvPr>
          <p:cNvSpPr txBox="1"/>
          <p:nvPr/>
        </p:nvSpPr>
        <p:spPr>
          <a:xfrm>
            <a:off x="4727295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EA82C7CD-FDFB-4D15-9619-40C934AF4F9A}"/>
              </a:ext>
            </a:extLst>
          </p:cNvPr>
          <p:cNvSpPr/>
          <p:nvPr/>
        </p:nvSpPr>
        <p:spPr>
          <a:xfrm>
            <a:off x="5404586" y="3483289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TextBox 811">
            <a:extLst>
              <a:ext uri="{FF2B5EF4-FFF2-40B4-BE49-F238E27FC236}">
                <a16:creationId xmlns:a16="http://schemas.microsoft.com/office/drawing/2014/main" id="{065DF4DC-738E-4C59-9180-CD8E40616C35}"/>
              </a:ext>
            </a:extLst>
          </p:cNvPr>
          <p:cNvSpPr txBox="1"/>
          <p:nvPr/>
        </p:nvSpPr>
        <p:spPr>
          <a:xfrm>
            <a:off x="5183417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A740B2EA-0D06-4483-93D2-75CE7AD86D3C}"/>
              </a:ext>
            </a:extLst>
          </p:cNvPr>
          <p:cNvSpPr/>
          <p:nvPr/>
        </p:nvSpPr>
        <p:spPr>
          <a:xfrm>
            <a:off x="5901879" y="3478892"/>
            <a:ext cx="276124" cy="25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8" name="TextBox 811">
            <a:extLst>
              <a:ext uri="{FF2B5EF4-FFF2-40B4-BE49-F238E27FC236}">
                <a16:creationId xmlns:a16="http://schemas.microsoft.com/office/drawing/2014/main" id="{9A389DBC-5221-43EA-9387-CEBC1FF877DE}"/>
              </a:ext>
            </a:extLst>
          </p:cNvPr>
          <p:cNvSpPr txBox="1"/>
          <p:nvPr/>
        </p:nvSpPr>
        <p:spPr>
          <a:xfrm>
            <a:off x="5680710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Low winds</a:t>
            </a: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606D61-A71C-49DE-A31F-82E21D4F3916}"/>
              </a:ext>
            </a:extLst>
          </p:cNvPr>
          <p:cNvSpPr/>
          <p:nvPr/>
        </p:nvSpPr>
        <p:spPr>
          <a:xfrm>
            <a:off x="6391346" y="3475775"/>
            <a:ext cx="255236" cy="251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TextBox 811">
            <a:extLst>
              <a:ext uri="{FF2B5EF4-FFF2-40B4-BE49-F238E27FC236}">
                <a16:creationId xmlns:a16="http://schemas.microsoft.com/office/drawing/2014/main" id="{761884C5-0F3E-4EB1-A154-1D8CC4DE74EE}"/>
              </a:ext>
            </a:extLst>
          </p:cNvPr>
          <p:cNvSpPr txBox="1"/>
          <p:nvPr/>
        </p:nvSpPr>
        <p:spPr>
          <a:xfrm>
            <a:off x="6149289" y="3402680"/>
            <a:ext cx="57362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High winds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843876-B8AE-4111-9DE7-BECD0EC632FE}"/>
              </a:ext>
            </a:extLst>
          </p:cNvPr>
          <p:cNvSpPr/>
          <p:nvPr/>
        </p:nvSpPr>
        <p:spPr>
          <a:xfrm>
            <a:off x="4380744" y="2535490"/>
            <a:ext cx="504848" cy="47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1" name="Straight Connector 763">
            <a:extLst>
              <a:ext uri="{FF2B5EF4-FFF2-40B4-BE49-F238E27FC236}">
                <a16:creationId xmlns:a16="http://schemas.microsoft.com/office/drawing/2014/main" id="{4DC83DDA-68F2-4E8F-B386-FC65B108A5B3}"/>
              </a:ext>
            </a:extLst>
          </p:cNvPr>
          <p:cNvCxnSpPr>
            <a:cxnSpLocks/>
          </p:cNvCxnSpPr>
          <p:nvPr/>
        </p:nvCxnSpPr>
        <p:spPr>
          <a:xfrm flipV="1">
            <a:off x="1248725" y="102294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763">
            <a:extLst>
              <a:ext uri="{FF2B5EF4-FFF2-40B4-BE49-F238E27FC236}">
                <a16:creationId xmlns:a16="http://schemas.microsoft.com/office/drawing/2014/main" id="{C43DFA75-0F1B-4F3B-B10B-B5385503A9AE}"/>
              </a:ext>
            </a:extLst>
          </p:cNvPr>
          <p:cNvCxnSpPr>
            <a:cxnSpLocks/>
          </p:cNvCxnSpPr>
          <p:nvPr/>
        </p:nvCxnSpPr>
        <p:spPr>
          <a:xfrm flipV="1">
            <a:off x="2202553" y="1017738"/>
            <a:ext cx="0" cy="909307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763">
            <a:extLst>
              <a:ext uri="{FF2B5EF4-FFF2-40B4-BE49-F238E27FC236}">
                <a16:creationId xmlns:a16="http://schemas.microsoft.com/office/drawing/2014/main" id="{E5410ACB-E2CC-49C8-B3C9-332C94D3663D}"/>
              </a:ext>
            </a:extLst>
          </p:cNvPr>
          <p:cNvCxnSpPr>
            <a:cxnSpLocks/>
            <a:endCxn id="389" idx="3"/>
          </p:cNvCxnSpPr>
          <p:nvPr/>
        </p:nvCxnSpPr>
        <p:spPr>
          <a:xfrm flipH="1">
            <a:off x="1652806" y="1474146"/>
            <a:ext cx="549748" cy="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763">
            <a:extLst>
              <a:ext uri="{FF2B5EF4-FFF2-40B4-BE49-F238E27FC236}">
                <a16:creationId xmlns:a16="http://schemas.microsoft.com/office/drawing/2014/main" id="{A965AD38-2A93-4532-BBD8-CA5FDE9598B7}"/>
              </a:ext>
            </a:extLst>
          </p:cNvPr>
          <p:cNvCxnSpPr>
            <a:cxnSpLocks/>
          </p:cNvCxnSpPr>
          <p:nvPr/>
        </p:nvCxnSpPr>
        <p:spPr>
          <a:xfrm flipV="1">
            <a:off x="454024" y="217326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763">
            <a:extLst>
              <a:ext uri="{FF2B5EF4-FFF2-40B4-BE49-F238E27FC236}">
                <a16:creationId xmlns:a16="http://schemas.microsoft.com/office/drawing/2014/main" id="{E029E9BD-34AA-4644-BE8D-078AB516126B}"/>
              </a:ext>
            </a:extLst>
          </p:cNvPr>
          <p:cNvCxnSpPr>
            <a:cxnSpLocks/>
          </p:cNvCxnSpPr>
          <p:nvPr/>
        </p:nvCxnSpPr>
        <p:spPr>
          <a:xfrm flipV="1">
            <a:off x="1432662" y="2173266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763">
            <a:extLst>
              <a:ext uri="{FF2B5EF4-FFF2-40B4-BE49-F238E27FC236}">
                <a16:creationId xmlns:a16="http://schemas.microsoft.com/office/drawing/2014/main" id="{5D4DC34C-6464-4E71-866C-321B9208032A}"/>
              </a:ext>
            </a:extLst>
          </p:cNvPr>
          <p:cNvCxnSpPr>
            <a:cxnSpLocks/>
          </p:cNvCxnSpPr>
          <p:nvPr/>
        </p:nvCxnSpPr>
        <p:spPr>
          <a:xfrm flipV="1">
            <a:off x="2316894" y="2173002"/>
            <a:ext cx="0" cy="98310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763">
            <a:extLst>
              <a:ext uri="{FF2B5EF4-FFF2-40B4-BE49-F238E27FC236}">
                <a16:creationId xmlns:a16="http://schemas.microsoft.com/office/drawing/2014/main" id="{A6F1823E-F588-4F26-81D2-77122C372462}"/>
              </a:ext>
            </a:extLst>
          </p:cNvPr>
          <p:cNvCxnSpPr>
            <a:cxnSpLocks/>
            <a:stCxn id="189" idx="2"/>
            <a:endCxn id="200" idx="0"/>
          </p:cNvCxnSpPr>
          <p:nvPr/>
        </p:nvCxnSpPr>
        <p:spPr>
          <a:xfrm>
            <a:off x="1397718" y="3287885"/>
            <a:ext cx="1326" cy="166175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763">
            <a:extLst>
              <a:ext uri="{FF2B5EF4-FFF2-40B4-BE49-F238E27FC236}">
                <a16:creationId xmlns:a16="http://schemas.microsoft.com/office/drawing/2014/main" id="{2F44B406-2B81-42AC-8EC8-6E4C09B98963}"/>
              </a:ext>
            </a:extLst>
          </p:cNvPr>
          <p:cNvCxnSpPr>
            <a:cxnSpLocks/>
            <a:stCxn id="200" idx="0"/>
            <a:endCxn id="196" idx="2"/>
          </p:cNvCxnSpPr>
          <p:nvPr/>
        </p:nvCxnSpPr>
        <p:spPr>
          <a:xfrm flipH="1" flipV="1">
            <a:off x="428017" y="3287885"/>
            <a:ext cx="971027" cy="16617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763">
            <a:extLst>
              <a:ext uri="{FF2B5EF4-FFF2-40B4-BE49-F238E27FC236}">
                <a16:creationId xmlns:a16="http://schemas.microsoft.com/office/drawing/2014/main" id="{91ED1926-5B68-4F57-B52B-86F47F6A67D1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 flipH="1">
            <a:off x="1399044" y="3287885"/>
            <a:ext cx="922353" cy="166175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771">
            <a:extLst>
              <a:ext uri="{FF2B5EF4-FFF2-40B4-BE49-F238E27FC236}">
                <a16:creationId xmlns:a16="http://schemas.microsoft.com/office/drawing/2014/main" id="{3AB9AE45-AA23-47A6-AE11-81E4250F2BB6}"/>
              </a:ext>
            </a:extLst>
          </p:cNvPr>
          <p:cNvSpPr txBox="1"/>
          <p:nvPr/>
        </p:nvSpPr>
        <p:spPr>
          <a:xfrm>
            <a:off x="627156" y="3454060"/>
            <a:ext cx="1543775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Creation of a decision tree with all G_WTs</a:t>
            </a:r>
          </a:p>
        </p:txBody>
      </p:sp>
      <p:sp>
        <p:nvSpPr>
          <p:cNvPr id="430" name="TextBox 916">
            <a:extLst>
              <a:ext uri="{FF2B5EF4-FFF2-40B4-BE49-F238E27FC236}">
                <a16:creationId xmlns:a16="http://schemas.microsoft.com/office/drawing/2014/main" id="{1ACCE833-703B-4D07-A803-C92C7DA8FF64}"/>
              </a:ext>
            </a:extLst>
          </p:cNvPr>
          <p:cNvSpPr txBox="1"/>
          <p:nvPr/>
        </p:nvSpPr>
        <p:spPr>
          <a:xfrm>
            <a:off x="3090220" y="8783789"/>
            <a:ext cx="865435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Raw ENS</a:t>
            </a:r>
          </a:p>
        </p:txBody>
      </p:sp>
      <p:sp>
        <p:nvSpPr>
          <p:cNvPr id="431" name="TextBox 917">
            <a:extLst>
              <a:ext uri="{FF2B5EF4-FFF2-40B4-BE49-F238E27FC236}">
                <a16:creationId xmlns:a16="http://schemas.microsoft.com/office/drawing/2014/main" id="{8AAC383A-8C33-4489-85C7-7E1F2B731C38}"/>
              </a:ext>
            </a:extLst>
          </p:cNvPr>
          <p:cNvSpPr txBox="1"/>
          <p:nvPr/>
        </p:nvSpPr>
        <p:spPr>
          <a:xfrm>
            <a:off x="5037121" y="8752165"/>
            <a:ext cx="899893" cy="21544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ecPoint-Rainfall</a:t>
            </a:r>
          </a:p>
        </p:txBody>
      </p:sp>
      <p:sp>
        <p:nvSpPr>
          <p:cNvPr id="341" name="TextBox 791">
            <a:extLst>
              <a:ext uri="{FF2B5EF4-FFF2-40B4-BE49-F238E27FC236}">
                <a16:creationId xmlns:a16="http://schemas.microsoft.com/office/drawing/2014/main" id="{6A193CE6-FFD1-4E05-9A1B-0426D9F6585A}"/>
              </a:ext>
            </a:extLst>
          </p:cNvPr>
          <p:cNvSpPr txBox="1"/>
          <p:nvPr/>
        </p:nvSpPr>
        <p:spPr>
          <a:xfrm>
            <a:off x="4285135" y="978149"/>
            <a:ext cx="17272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900" dirty="0"/>
              <a:t>TP: total precipitation </a:t>
            </a:r>
          </a:p>
          <a:p>
            <a:r>
              <a:rPr lang="en-GB" sz="900" dirty="0"/>
              <a:t>FF: flash floods</a:t>
            </a:r>
          </a:p>
        </p:txBody>
      </p:sp>
    </p:spTree>
    <p:extLst>
      <p:ext uri="{BB962C8B-B14F-4D97-AF65-F5344CB8AC3E}">
        <p14:creationId xmlns:p14="http://schemas.microsoft.com/office/powerpoint/2010/main" val="15561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503</Words>
  <Application>Microsoft Office PowerPoint</Application>
  <PresentationFormat>A4 Paper (210x297 mm)</PresentationFormat>
  <Paragraphs>151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12</cp:revision>
  <dcterms:created xsi:type="dcterms:W3CDTF">2020-11-24T16:00:48Z</dcterms:created>
  <dcterms:modified xsi:type="dcterms:W3CDTF">2021-07-12T22:15:23Z</dcterms:modified>
</cp:coreProperties>
</file>