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"/>
  </p:notesMasterIdLst>
  <p:sldIdLst>
    <p:sldId id="256" r:id="rId2"/>
  </p:sldIdLst>
  <p:sldSz cx="5400675" cy="8388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FF00"/>
    <a:srgbClr val="0000FF"/>
    <a:srgbClr val="FF00FF"/>
    <a:srgbClr val="595959"/>
    <a:srgbClr val="FFDF57"/>
    <a:srgbClr val="787878"/>
    <a:srgbClr val="CC0099"/>
    <a:srgbClr val="FFCC00"/>
    <a:srgbClr val="00D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FFC094-0576-4588-A4C9-5FFA0F59B468}" v="34" dt="2021-07-15T21:19:59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6517" autoAdjust="0"/>
  </p:normalViewPr>
  <p:slideViewPr>
    <p:cSldViewPr snapToGrid="0">
      <p:cViewPr varScale="1">
        <p:scale>
          <a:sx n="95" d="100"/>
          <a:sy n="95" d="100"/>
        </p:scale>
        <p:origin x="3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DAFFC094-0576-4588-A4C9-5FFA0F59B468}"/>
    <pc:docChg chg="undo custSel modSld">
      <pc:chgData name="Fatima Pillosu" userId="a6295d4dc9e22643" providerId="LiveId" clId="{DAFFC094-0576-4588-A4C9-5FFA0F59B468}" dt="2021-07-15T21:20:36.661" v="947" actId="1038"/>
      <pc:docMkLst>
        <pc:docMk/>
      </pc:docMkLst>
      <pc:sldChg chg="addSp delSp modSp mod">
        <pc:chgData name="Fatima Pillosu" userId="a6295d4dc9e22643" providerId="LiveId" clId="{DAFFC094-0576-4588-A4C9-5FFA0F59B468}" dt="2021-07-15T21:20:36.661" v="947" actId="1038"/>
        <pc:sldMkLst>
          <pc:docMk/>
          <pc:sldMk cId="2969362105" sldId="256"/>
        </pc:sldMkLst>
        <pc:spChg chg="add del mod">
          <ac:chgData name="Fatima Pillosu" userId="a6295d4dc9e22643" providerId="LiveId" clId="{DAFFC094-0576-4588-A4C9-5FFA0F59B468}" dt="2021-07-12T11:33:09.225" v="260" actId="478"/>
          <ac:spMkLst>
            <pc:docMk/>
            <pc:sldMk cId="2969362105" sldId="256"/>
            <ac:spMk id="4" creationId="{5C81C541-EB72-4B9D-A015-B96C2AE8CFCF}"/>
          </ac:spMkLst>
        </pc:spChg>
        <pc:spChg chg="add del mod">
          <ac:chgData name="Fatima Pillosu" userId="a6295d4dc9e22643" providerId="LiveId" clId="{DAFFC094-0576-4588-A4C9-5FFA0F59B468}" dt="2021-07-12T11:45:58.399" v="719" actId="478"/>
          <ac:spMkLst>
            <pc:docMk/>
            <pc:sldMk cId="2969362105" sldId="256"/>
            <ac:spMk id="19" creationId="{438FE5DB-CFBA-4D4E-9228-F9B9E4D3129E}"/>
          </ac:spMkLst>
        </pc:spChg>
        <pc:spChg chg="add del mod or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30" creationId="{4308D157-19F6-4D23-9037-90819DBFE767}"/>
          </ac:spMkLst>
        </pc:spChg>
        <pc:spChg chg="add mod">
          <ac:chgData name="Fatima Pillosu" userId="a6295d4dc9e22643" providerId="LiveId" clId="{DAFFC094-0576-4588-A4C9-5FFA0F59B468}" dt="2021-07-15T21:19:22.755" v="928" actId="122"/>
          <ac:spMkLst>
            <pc:docMk/>
            <pc:sldMk cId="2969362105" sldId="256"/>
            <ac:spMk id="45" creationId="{2135DFB9-82B0-442C-99AB-DA3EE1BA8B7F}"/>
          </ac:spMkLst>
        </pc:spChg>
        <pc:spChg chg="add 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69" creationId="{49B5C02C-6D96-404A-9727-9F4EC56E6FD8}"/>
          </ac:spMkLst>
        </pc:spChg>
        <pc:spChg chg="add 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80" creationId="{5FD022CC-6BD1-43B2-BFDE-17498075C11A}"/>
          </ac:spMkLst>
        </pc:spChg>
        <pc:spChg chg="add del mod or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81" creationId="{0D980513-C3AA-45E5-8618-EFEEE3D6362C}"/>
          </ac:spMkLst>
        </pc:spChg>
        <pc:spChg chg="add del mod">
          <ac:chgData name="Fatima Pillosu" userId="a6295d4dc9e22643" providerId="LiveId" clId="{DAFFC094-0576-4588-A4C9-5FFA0F59B468}" dt="2021-07-12T11:53:06.636" v="879" actId="478"/>
          <ac:spMkLst>
            <pc:docMk/>
            <pc:sldMk cId="2969362105" sldId="256"/>
            <ac:spMk id="95" creationId="{69ABA3C8-91B3-4B0C-A609-688CBD860319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96" creationId="{ABE3B408-B2C8-4023-8B97-CF3FB9F8F9F8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97" creationId="{33AF3AB5-23AD-4A44-A086-8E2496B75E34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98" creationId="{B2805245-E0CE-4AE5-A827-6E32C93AEC19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99" creationId="{7C9FC990-BFB2-48B0-8B74-18E9441677E0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00" creationId="{0E99C76B-9821-447A-9FC1-DBF6B834F236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01" creationId="{2C4A9D9C-FA15-447F-94E5-BEA6EDD26D4C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02" creationId="{FFC77933-E037-4808-9FEB-C091A441BEF1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05" creationId="{2D62304E-4389-466E-897C-BEF8D17E104B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06" creationId="{52A73652-EC2F-4FCE-A7A1-D27BF8C061B6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07" creationId="{D3FDE7C3-63D6-487D-9342-A745EEB131F1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08" creationId="{D37874A6-CC1F-4D9B-A5EA-6AA5A58E3E0F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10" creationId="{524F1A48-EA7E-4A36-840C-5EF1915035FD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11" creationId="{2780F154-7543-4912-9E96-B75CDDD6AE7D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12" creationId="{33B71DA6-9CDB-4F9F-8CE2-96BD7F6146B7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13" creationId="{D20E9F73-39C5-4AA7-8802-22BE0184725A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14" creationId="{2332D8CC-0FAC-4E0C-9A1C-66AF3EA12C52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15" creationId="{A0638AA9-DFD8-49BC-BC8F-80F992F4E144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16" creationId="{9C21616A-129C-4B6C-9C7D-BA843BD3D250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20" creationId="{830098A7-6402-4BCC-9A84-8C47CB88DB6E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21" creationId="{744A1799-AF10-4988-9BBF-21166267A3BD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22" creationId="{CA51F5BD-E395-447E-B71D-C06EEAA05184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23" creationId="{EDD1FCAB-9EEB-4E93-925C-EE21116119EB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24" creationId="{46ACE63E-CEA9-4C0A-BBED-A0A92DA7084F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34" creationId="{BD3676CA-1204-4CAB-9B0D-5346AF24047B}"/>
          </ac:spMkLst>
        </pc:spChg>
        <pc:spChg chg="add del mod">
          <ac:chgData name="Fatima Pillosu" userId="a6295d4dc9e22643" providerId="LiveId" clId="{DAFFC094-0576-4588-A4C9-5FFA0F59B468}" dt="2021-07-12T11:53:08.624" v="880" actId="21"/>
          <ac:spMkLst>
            <pc:docMk/>
            <pc:sldMk cId="2969362105" sldId="256"/>
            <ac:spMk id="136" creationId="{84E4C53D-EAA5-4637-B250-A0582EFC54ED}"/>
          </ac:spMkLst>
        </pc:spChg>
        <pc:spChg chg="add mod">
          <ac:chgData name="Fatima Pillosu" userId="a6295d4dc9e22643" providerId="LiveId" clId="{DAFFC094-0576-4588-A4C9-5FFA0F59B468}" dt="2021-07-12T14:13:10.273" v="882" actId="207"/>
          <ac:spMkLst>
            <pc:docMk/>
            <pc:sldMk cId="2969362105" sldId="256"/>
            <ac:spMk id="139" creationId="{FF5D7650-1AF6-4219-B7DF-45A2CD80CC44}"/>
          </ac:spMkLst>
        </pc:spChg>
        <pc:spChg chg="add mod">
          <ac:chgData name="Fatima Pillosu" userId="a6295d4dc9e22643" providerId="LiveId" clId="{DAFFC094-0576-4588-A4C9-5FFA0F59B468}" dt="2021-07-12T14:13:10.273" v="882" actId="207"/>
          <ac:spMkLst>
            <pc:docMk/>
            <pc:sldMk cId="2969362105" sldId="256"/>
            <ac:spMk id="140" creationId="{CFA9A3CF-F0DF-4FDF-9504-83755DF99B67}"/>
          </ac:spMkLst>
        </pc:spChg>
        <pc:spChg chg="add mod">
          <ac:chgData name="Fatima Pillosu" userId="a6295d4dc9e22643" providerId="LiveId" clId="{DAFFC094-0576-4588-A4C9-5FFA0F59B468}" dt="2021-07-12T14:13:10.273" v="882" actId="207"/>
          <ac:spMkLst>
            <pc:docMk/>
            <pc:sldMk cId="2969362105" sldId="256"/>
            <ac:spMk id="141" creationId="{5B602993-7328-4CA4-876E-55C615CC16A4}"/>
          </ac:spMkLst>
        </pc:spChg>
        <pc:spChg chg="add mod">
          <ac:chgData name="Fatima Pillosu" userId="a6295d4dc9e22643" providerId="LiveId" clId="{DAFFC094-0576-4588-A4C9-5FFA0F59B468}" dt="2021-07-12T14:13:10.273" v="882" actId="207"/>
          <ac:spMkLst>
            <pc:docMk/>
            <pc:sldMk cId="2969362105" sldId="256"/>
            <ac:spMk id="142" creationId="{A076CD57-75F7-4786-A505-53981E257E96}"/>
          </ac:spMkLst>
        </pc:spChg>
        <pc:spChg chg="add mod">
          <ac:chgData name="Fatima Pillosu" userId="a6295d4dc9e22643" providerId="LiveId" clId="{DAFFC094-0576-4588-A4C9-5FFA0F59B468}" dt="2021-07-12T14:13:10.273" v="882" actId="207"/>
          <ac:spMkLst>
            <pc:docMk/>
            <pc:sldMk cId="2969362105" sldId="256"/>
            <ac:spMk id="143" creationId="{52D9C96D-468B-46CC-BA53-749898D9C4FC}"/>
          </ac:spMkLst>
        </pc:spChg>
        <pc:spChg chg="add mod">
          <ac:chgData name="Fatima Pillosu" userId="a6295d4dc9e22643" providerId="LiveId" clId="{DAFFC094-0576-4588-A4C9-5FFA0F59B468}" dt="2021-07-12T11:53:22.322" v="881"/>
          <ac:spMkLst>
            <pc:docMk/>
            <pc:sldMk cId="2969362105" sldId="256"/>
            <ac:spMk id="144" creationId="{539E8E13-1204-4661-9320-38E62FB932E0}"/>
          </ac:spMkLst>
        </pc:spChg>
        <pc:spChg chg="add mod">
          <ac:chgData name="Fatima Pillosu" userId="a6295d4dc9e22643" providerId="LiveId" clId="{DAFFC094-0576-4588-A4C9-5FFA0F59B468}" dt="2021-07-12T14:13:10.273" v="882" actId="207"/>
          <ac:spMkLst>
            <pc:docMk/>
            <pc:sldMk cId="2969362105" sldId="256"/>
            <ac:spMk id="145" creationId="{A2553EBF-11F6-481B-B4CC-DF7A8C2C2FF0}"/>
          </ac:spMkLst>
        </pc:spChg>
        <pc:spChg chg="add mod">
          <ac:chgData name="Fatima Pillosu" userId="a6295d4dc9e22643" providerId="LiveId" clId="{DAFFC094-0576-4588-A4C9-5FFA0F59B468}" dt="2021-07-12T11:53:22.322" v="881"/>
          <ac:spMkLst>
            <pc:docMk/>
            <pc:sldMk cId="2969362105" sldId="256"/>
            <ac:spMk id="148" creationId="{7342F7EB-9C51-47A1-B5CE-BB7B943AD74C}"/>
          </ac:spMkLst>
        </pc:spChg>
        <pc:spChg chg="add mod">
          <ac:chgData name="Fatima Pillosu" userId="a6295d4dc9e22643" providerId="LiveId" clId="{DAFFC094-0576-4588-A4C9-5FFA0F59B468}" dt="2021-07-15T21:19:59.576" v="934" actId="465"/>
          <ac:spMkLst>
            <pc:docMk/>
            <pc:sldMk cId="2969362105" sldId="256"/>
            <ac:spMk id="149" creationId="{E5375824-BD96-4929-A086-3378B1E1A40B}"/>
          </ac:spMkLst>
        </pc:spChg>
        <pc:spChg chg="add mod">
          <ac:chgData name="Fatima Pillosu" userId="a6295d4dc9e22643" providerId="LiveId" clId="{DAFFC094-0576-4588-A4C9-5FFA0F59B468}" dt="2021-07-15T21:19:59.576" v="934" actId="465"/>
          <ac:spMkLst>
            <pc:docMk/>
            <pc:sldMk cId="2969362105" sldId="256"/>
            <ac:spMk id="150" creationId="{D98E3DB7-6CA7-44CF-8527-8A71AACCB2A4}"/>
          </ac:spMkLst>
        </pc:spChg>
        <pc:spChg chg="add mod">
          <ac:chgData name="Fatima Pillosu" userId="a6295d4dc9e22643" providerId="LiveId" clId="{DAFFC094-0576-4588-A4C9-5FFA0F59B468}" dt="2021-07-15T21:19:59.576" v="934" actId="465"/>
          <ac:spMkLst>
            <pc:docMk/>
            <pc:sldMk cId="2969362105" sldId="256"/>
            <ac:spMk id="151" creationId="{249BAD0E-4351-4441-969E-AED91173A5D5}"/>
          </ac:spMkLst>
        </pc:spChg>
        <pc:spChg chg="add mod">
          <ac:chgData name="Fatima Pillosu" userId="a6295d4dc9e22643" providerId="LiveId" clId="{DAFFC094-0576-4588-A4C9-5FFA0F59B468}" dt="2021-07-12T11:53:22.322" v="881"/>
          <ac:spMkLst>
            <pc:docMk/>
            <pc:sldMk cId="2969362105" sldId="256"/>
            <ac:spMk id="153" creationId="{0D0F527B-D545-4EB9-9862-BBFB7D78AEF0}"/>
          </ac:spMkLst>
        </pc:spChg>
        <pc:spChg chg="add mod">
          <ac:chgData name="Fatima Pillosu" userId="a6295d4dc9e22643" providerId="LiveId" clId="{DAFFC094-0576-4588-A4C9-5FFA0F59B468}" dt="2021-07-12T11:53:22.322" v="881"/>
          <ac:spMkLst>
            <pc:docMk/>
            <pc:sldMk cId="2969362105" sldId="256"/>
            <ac:spMk id="154" creationId="{E795C2F1-DFE3-447E-B77C-2D9E1DA810B2}"/>
          </ac:spMkLst>
        </pc:spChg>
        <pc:spChg chg="add mod">
          <ac:chgData name="Fatima Pillosu" userId="a6295d4dc9e22643" providerId="LiveId" clId="{DAFFC094-0576-4588-A4C9-5FFA0F59B468}" dt="2021-07-12T11:53:22.322" v="881"/>
          <ac:spMkLst>
            <pc:docMk/>
            <pc:sldMk cId="2969362105" sldId="256"/>
            <ac:spMk id="155" creationId="{F84C2087-22D7-4D12-BC39-C96D540CDE54}"/>
          </ac:spMkLst>
        </pc:spChg>
        <pc:spChg chg="add mod">
          <ac:chgData name="Fatima Pillosu" userId="a6295d4dc9e22643" providerId="LiveId" clId="{DAFFC094-0576-4588-A4C9-5FFA0F59B468}" dt="2021-07-12T14:13:10.273" v="882" actId="207"/>
          <ac:spMkLst>
            <pc:docMk/>
            <pc:sldMk cId="2969362105" sldId="256"/>
            <ac:spMk id="156" creationId="{818D9B6F-AF06-402A-9103-E08BD5963444}"/>
          </ac:spMkLst>
        </pc:spChg>
        <pc:spChg chg="add mod">
          <ac:chgData name="Fatima Pillosu" userId="a6295d4dc9e22643" providerId="LiveId" clId="{DAFFC094-0576-4588-A4C9-5FFA0F59B468}" dt="2021-07-12T11:53:22.322" v="881"/>
          <ac:spMkLst>
            <pc:docMk/>
            <pc:sldMk cId="2969362105" sldId="256"/>
            <ac:spMk id="157" creationId="{D41EF310-941D-45EC-AE7C-6C737E2D8CFC}"/>
          </ac:spMkLst>
        </pc:spChg>
        <pc:spChg chg="add mod">
          <ac:chgData name="Fatima Pillosu" userId="a6295d4dc9e22643" providerId="LiveId" clId="{DAFFC094-0576-4588-A4C9-5FFA0F59B468}" dt="2021-07-12T14:13:10.273" v="882" actId="207"/>
          <ac:spMkLst>
            <pc:docMk/>
            <pc:sldMk cId="2969362105" sldId="256"/>
            <ac:spMk id="158" creationId="{241C10D4-BDED-465A-BCBE-2C6B20D1671D}"/>
          </ac:spMkLst>
        </pc:spChg>
        <pc:spChg chg="add mod">
          <ac:chgData name="Fatima Pillosu" userId="a6295d4dc9e22643" providerId="LiveId" clId="{DAFFC094-0576-4588-A4C9-5FFA0F59B468}" dt="2021-07-15T21:19:59.576" v="934" actId="465"/>
          <ac:spMkLst>
            <pc:docMk/>
            <pc:sldMk cId="2969362105" sldId="256"/>
            <ac:spMk id="159" creationId="{A9D3EB48-E1B9-42F0-8EBB-809C71A1E006}"/>
          </ac:spMkLst>
        </pc:spChg>
        <pc:spChg chg="add mod">
          <ac:chgData name="Fatima Pillosu" userId="a6295d4dc9e22643" providerId="LiveId" clId="{DAFFC094-0576-4588-A4C9-5FFA0F59B468}" dt="2021-07-15T21:20:31.876" v="940" actId="14100"/>
          <ac:spMkLst>
            <pc:docMk/>
            <pc:sldMk cId="2969362105" sldId="256"/>
            <ac:spMk id="163" creationId="{A0A0F2F1-D84E-4B10-86E7-D50FE3150D7F}"/>
          </ac:spMkLst>
        </pc:spChg>
        <pc:spChg chg="add mod">
          <ac:chgData name="Fatima Pillosu" userId="a6295d4dc9e22643" providerId="LiveId" clId="{DAFFC094-0576-4588-A4C9-5FFA0F59B468}" dt="2021-07-12T11:53:22.322" v="881"/>
          <ac:spMkLst>
            <pc:docMk/>
            <pc:sldMk cId="2969362105" sldId="256"/>
            <ac:spMk id="164" creationId="{28D2C46C-00BF-4E66-A961-0078939F8B35}"/>
          </ac:spMkLst>
        </pc:spChg>
        <pc:spChg chg="add mod">
          <ac:chgData name="Fatima Pillosu" userId="a6295d4dc9e22643" providerId="LiveId" clId="{DAFFC094-0576-4588-A4C9-5FFA0F59B468}" dt="2021-07-12T11:53:22.322" v="881"/>
          <ac:spMkLst>
            <pc:docMk/>
            <pc:sldMk cId="2969362105" sldId="256"/>
            <ac:spMk id="165" creationId="{B2814C32-9901-4DE1-A6DB-5BCE7929C995}"/>
          </ac:spMkLst>
        </pc:spChg>
        <pc:spChg chg="add mod">
          <ac:chgData name="Fatima Pillosu" userId="a6295d4dc9e22643" providerId="LiveId" clId="{DAFFC094-0576-4588-A4C9-5FFA0F59B468}" dt="2021-07-12T11:53:22.322" v="881"/>
          <ac:spMkLst>
            <pc:docMk/>
            <pc:sldMk cId="2969362105" sldId="256"/>
            <ac:spMk id="166" creationId="{6EC97E2C-7D24-409A-B1DC-6DD701023E2F}"/>
          </ac:spMkLst>
        </pc:spChg>
        <pc:spChg chg="add mod">
          <ac:chgData name="Fatima Pillosu" userId="a6295d4dc9e22643" providerId="LiveId" clId="{DAFFC094-0576-4588-A4C9-5FFA0F59B468}" dt="2021-07-15T21:20:36.661" v="947" actId="1038"/>
          <ac:spMkLst>
            <pc:docMk/>
            <pc:sldMk cId="2969362105" sldId="256"/>
            <ac:spMk id="167" creationId="{1767BCDE-B5D9-4272-B1DB-61CE1C817C71}"/>
          </ac:spMkLst>
        </pc:spChg>
        <pc:spChg chg="add mod">
          <ac:chgData name="Fatima Pillosu" userId="a6295d4dc9e22643" providerId="LiveId" clId="{DAFFC094-0576-4588-A4C9-5FFA0F59B468}" dt="2021-07-12T11:53:22.322" v="881"/>
          <ac:spMkLst>
            <pc:docMk/>
            <pc:sldMk cId="2969362105" sldId="256"/>
            <ac:spMk id="177" creationId="{E77FF62F-E9FA-465F-A68B-ECA338184BE8}"/>
          </ac:spMkLst>
        </pc:spChg>
        <pc:spChg chg="add mod">
          <ac:chgData name="Fatima Pillosu" userId="a6295d4dc9e22643" providerId="LiveId" clId="{DAFFC094-0576-4588-A4C9-5FFA0F59B468}" dt="2021-07-12T11:53:22.322" v="881"/>
          <ac:spMkLst>
            <pc:docMk/>
            <pc:sldMk cId="2969362105" sldId="256"/>
            <ac:spMk id="179" creationId="{8CDC1CBF-BF69-4667-A6A1-99DAB04FB540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274" creationId="{FF79DF9F-1487-407E-861A-069621185F80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276" creationId="{A4028105-B45C-400E-8ABD-4A4DBE480045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277" creationId="{D1AA07F1-86F2-4818-BA27-6917628EF837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278" creationId="{E53FDAD7-78A1-4E76-9E05-DDCE1642A0C7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280" creationId="{8D7AAF46-A6B7-4E5B-B41A-4EE5B6C7F52F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284" creationId="{3B1B785D-09F3-402E-83F8-E9CA56BB2ADA}"/>
          </ac:spMkLst>
        </pc:spChg>
        <pc:spChg chg="del mod">
          <ac:chgData name="Fatima Pillosu" userId="a6295d4dc9e22643" providerId="LiveId" clId="{DAFFC094-0576-4588-A4C9-5FFA0F59B468}" dt="2021-07-12T11:50:56.100" v="859" actId="478"/>
          <ac:spMkLst>
            <pc:docMk/>
            <pc:sldMk cId="2969362105" sldId="256"/>
            <ac:spMk id="286" creationId="{320BE698-8F54-4C41-AF86-81D315831723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287" creationId="{A4ED0840-9FA0-4DFF-85DE-380FF5681CDF}"/>
          </ac:spMkLst>
        </pc:spChg>
        <pc:spChg chg="del mod">
          <ac:chgData name="Fatima Pillosu" userId="a6295d4dc9e22643" providerId="LiveId" clId="{DAFFC094-0576-4588-A4C9-5FFA0F59B468}" dt="2021-07-12T11:50:56.100" v="859" actId="478"/>
          <ac:spMkLst>
            <pc:docMk/>
            <pc:sldMk cId="2969362105" sldId="256"/>
            <ac:spMk id="289" creationId="{D722EC90-53E1-477E-8A82-A8C013FD8FA8}"/>
          </ac:spMkLst>
        </pc:spChg>
        <pc:spChg chg="del mod">
          <ac:chgData name="Fatima Pillosu" userId="a6295d4dc9e22643" providerId="LiveId" clId="{DAFFC094-0576-4588-A4C9-5FFA0F59B468}" dt="2021-07-12T11:19:06.261" v="60" actId="478"/>
          <ac:spMkLst>
            <pc:docMk/>
            <pc:sldMk cId="2969362105" sldId="256"/>
            <ac:spMk id="291" creationId="{A8F9F45F-C1BE-440A-8C78-DC53AD562CE1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294" creationId="{82D4433C-8EF9-4118-BF0A-254D2C585598}"/>
          </ac:spMkLst>
        </pc:spChg>
        <pc:spChg chg="del mod">
          <ac:chgData name="Fatima Pillosu" userId="a6295d4dc9e22643" providerId="LiveId" clId="{DAFFC094-0576-4588-A4C9-5FFA0F59B468}" dt="2021-07-12T11:17:14.858" v="45" actId="478"/>
          <ac:spMkLst>
            <pc:docMk/>
            <pc:sldMk cId="2969362105" sldId="256"/>
            <ac:spMk id="295" creationId="{97A19938-240D-4334-ACA2-B0496814E8B8}"/>
          </ac:spMkLst>
        </pc:spChg>
        <pc:spChg chg="del mod">
          <ac:chgData name="Fatima Pillosu" userId="a6295d4dc9e22643" providerId="LiveId" clId="{DAFFC094-0576-4588-A4C9-5FFA0F59B468}" dt="2021-07-12T11:50:56.100" v="859" actId="478"/>
          <ac:spMkLst>
            <pc:docMk/>
            <pc:sldMk cId="2969362105" sldId="256"/>
            <ac:spMk id="296" creationId="{F55E738F-4212-4CA2-8E69-1311A5957643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297" creationId="{F9E0C54F-B2DC-411F-9838-BCEAD7473CA1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298" creationId="{3A45AC96-C7B2-47F9-8511-8D5D9CF39B8E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299" creationId="{E96C34E9-B6F4-424B-B963-9231561743E7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301" creationId="{AB6B946D-1005-4413-A902-720056E98143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302" creationId="{7F876B03-C553-4F2D-81DB-929E35DA78BA}"/>
          </ac:spMkLst>
        </pc:spChg>
        <pc:spChg chg="del mod">
          <ac:chgData name="Fatima Pillosu" userId="a6295d4dc9e22643" providerId="LiveId" clId="{DAFFC094-0576-4588-A4C9-5FFA0F59B468}" dt="2021-07-12T11:34:15.820" v="279" actId="478"/>
          <ac:spMkLst>
            <pc:docMk/>
            <pc:sldMk cId="2969362105" sldId="256"/>
            <ac:spMk id="303" creationId="{0ABDED04-1ABF-4E52-A602-A8BEBBFEB836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304" creationId="{633D1D4F-1612-4F30-B47C-CFEDE07D2DCA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305" creationId="{8816B721-8510-40B7-A91D-543B4D706573}"/>
          </ac:spMkLst>
        </pc:spChg>
        <pc:spChg chg="del mod">
          <ac:chgData name="Fatima Pillosu" userId="a6295d4dc9e22643" providerId="LiveId" clId="{DAFFC094-0576-4588-A4C9-5FFA0F59B468}" dt="2021-07-12T11:50:56.100" v="859" actId="478"/>
          <ac:spMkLst>
            <pc:docMk/>
            <pc:sldMk cId="2969362105" sldId="256"/>
            <ac:spMk id="307" creationId="{BECD5DC4-4074-4306-91A5-358C7EE4D0A5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308" creationId="{1C7BFEA6-C2FE-4FE9-9604-D0A44D220340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309" creationId="{DEBE84E6-A67F-463E-94FD-3D4BB80DA1CE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312" creationId="{F133C7A8-79CC-4B79-85B4-2D62BC5CFC5A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316" creationId="{B3C47BFC-CACF-4BDB-B286-87EC64B26DE6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317" creationId="{279454DA-3D70-4BDE-BB78-161528294C9F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318" creationId="{0167A455-A038-41D9-8993-CBD8166C7C77}"/>
          </ac:spMkLst>
        </pc:spChg>
        <pc:spChg chg="del mod">
          <ac:chgData name="Fatima Pillosu" userId="a6295d4dc9e22643" providerId="LiveId" clId="{DAFFC094-0576-4588-A4C9-5FFA0F59B468}" dt="2021-07-12T11:21:48.425" v="89" actId="478"/>
          <ac:spMkLst>
            <pc:docMk/>
            <pc:sldMk cId="2969362105" sldId="256"/>
            <ac:spMk id="319" creationId="{9CAF3F53-8BC9-40DD-8A0A-9C3614175742}"/>
          </ac:spMkLst>
        </pc:spChg>
        <pc:spChg chg="del mod">
          <ac:chgData name="Fatima Pillosu" userId="a6295d4dc9e22643" providerId="LiveId" clId="{DAFFC094-0576-4588-A4C9-5FFA0F59B468}" dt="2021-07-12T11:52:42.556" v="876" actId="21"/>
          <ac:spMkLst>
            <pc:docMk/>
            <pc:sldMk cId="2969362105" sldId="256"/>
            <ac:spMk id="320" creationId="{A9919B69-407B-4C05-8C89-BC4A34A94CCE}"/>
          </ac:spMkLst>
        </pc:spChg>
        <pc:spChg chg="del mod">
          <ac:chgData name="Fatima Pillosu" userId="a6295d4dc9e22643" providerId="LiveId" clId="{DAFFC094-0576-4588-A4C9-5FFA0F59B468}" dt="2021-07-12T11:50:56.100" v="859" actId="478"/>
          <ac:spMkLst>
            <pc:docMk/>
            <pc:sldMk cId="2969362105" sldId="256"/>
            <ac:spMk id="321" creationId="{29A0D311-5AC7-4224-85D3-F8B10A570BEB}"/>
          </ac:spMkLst>
        </pc:spChg>
        <pc:spChg chg="del mod">
          <ac:chgData name="Fatima Pillosu" userId="a6295d4dc9e22643" providerId="LiveId" clId="{DAFFC094-0576-4588-A4C9-5FFA0F59B468}" dt="2021-07-12T11:50:56.100" v="859" actId="478"/>
          <ac:spMkLst>
            <pc:docMk/>
            <pc:sldMk cId="2969362105" sldId="256"/>
            <ac:spMk id="323" creationId="{53766AEE-540D-49CC-889A-67E9EBB6C22A}"/>
          </ac:spMkLst>
        </pc:spChg>
        <pc:cxnChg chg="add del">
          <ac:chgData name="Fatima Pillosu" userId="a6295d4dc9e22643" providerId="LiveId" clId="{DAFFC094-0576-4588-A4C9-5FFA0F59B468}" dt="2021-07-12T11:49:16.193" v="836" actId="478"/>
          <ac:cxnSpMkLst>
            <pc:docMk/>
            <pc:sldMk cId="2969362105" sldId="256"/>
            <ac:cxnSpMk id="21" creationId="{7FFAF971-E002-4C33-B18F-A55D4F51498E}"/>
          </ac:cxnSpMkLst>
        </pc:cxnChg>
        <pc:cxnChg chg="add del mo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23" creationId="{6E14D54B-DB1D-4B6B-9704-C8EE57F40C64}"/>
          </ac:cxnSpMkLst>
        </pc:cxnChg>
        <pc:cxnChg chg="add del mod or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55" creationId="{4C771EFC-0797-43F6-AAC4-811540B62561}"/>
          </ac:cxnSpMkLst>
        </pc:cxnChg>
        <pc:cxnChg chg="add del mod or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58" creationId="{B9AA8170-2C60-425D-876D-4414D48E03F3}"/>
          </ac:cxnSpMkLst>
        </pc:cxnChg>
        <pc:cxnChg chg="add del mod or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59" creationId="{853D135F-C8F1-48EC-A146-8B7FCB6D5C3C}"/>
          </ac:cxnSpMkLst>
        </pc:cxnChg>
        <pc:cxnChg chg="add del mod or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60" creationId="{51A21592-8D46-49B1-A0EC-5E71AE83B999}"/>
          </ac:cxnSpMkLst>
        </pc:cxnChg>
        <pc:cxnChg chg="add del mo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75" creationId="{9F48CD21-1970-43B8-8B12-F49B8717A232}"/>
          </ac:cxnSpMkLst>
        </pc:cxnChg>
        <pc:cxnChg chg="add del mo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76" creationId="{081DE292-D77F-4593-AD4C-31594FAFB1B6}"/>
          </ac:cxnSpMkLst>
        </pc:cxnChg>
        <pc:cxnChg chg="add del mo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77" creationId="{83B24752-F22B-4F57-901C-50286F2A5052}"/>
          </ac:cxnSpMkLst>
        </pc:cxnChg>
        <pc:cxnChg chg="add del mod">
          <ac:chgData name="Fatima Pillosu" userId="a6295d4dc9e22643" providerId="LiveId" clId="{DAFFC094-0576-4588-A4C9-5FFA0F59B468}" dt="2021-07-12T11:49:25.316" v="838" actId="478"/>
          <ac:cxnSpMkLst>
            <pc:docMk/>
            <pc:sldMk cId="2969362105" sldId="256"/>
            <ac:cxnSpMk id="78" creationId="{62E126BF-7D07-4E86-8F40-D86080CE248D}"/>
          </ac:cxnSpMkLst>
        </pc:cxnChg>
        <pc:cxnChg chg="add del mo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79" creationId="{6E50B284-8FC8-41B1-BE09-1FC79DF4E334}"/>
          </ac:cxnSpMkLst>
        </pc:cxnChg>
        <pc:cxnChg chg="add del mo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87" creationId="{59E32F74-574B-453A-9497-02FFF62C754B}"/>
          </ac:cxnSpMkLst>
        </pc:cxnChg>
        <pc:cxnChg chg="add del mo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90" creationId="{0F5E2B23-E5C3-4D8A-92AE-A3EEEAFC9FD3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03" creationId="{712013C2-D4E8-40C4-9F8C-7E4A479D2B97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04" creationId="{79E74478-E1C4-4D91-914F-A59F2CCFD17D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09" creationId="{D4BFFB4C-7851-4B10-A4F2-92806AAE3266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17" creationId="{DA87B1C2-074B-4D4A-934E-BFB3FAFA8A69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18" creationId="{C2ED5AFC-03A6-4BDC-A280-8AE2211F953B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19" creationId="{E59EBC65-72F5-4E88-8909-65347EE1D56F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25" creationId="{BE110A61-BC19-4230-B50D-1498D8738051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26" creationId="{9E4E7799-17F9-4525-B687-4D2C8BB5607B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27" creationId="{E509B272-D2C8-4196-9094-4AFF72F74B67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28" creationId="{AC84FC7D-601E-4DA4-B06E-B9FDC2C7C7E0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29" creationId="{CF9F6432-B3B1-4F73-BAFC-81EB8020A556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30" creationId="{3710FA7C-D270-420A-940F-40B1AD006EA9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31" creationId="{050BA791-B8C3-4703-95FC-F2DD6AD348FB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32" creationId="{A669D2D9-71A8-48AC-A856-6F04C45072B2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33" creationId="{844F287B-0968-4E63-830F-D52883464BEE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35" creationId="{E9457029-3007-46F7-8AE7-7F7DAE064CB4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37" creationId="{A53AB596-C1C8-461C-B45D-1E3F4ECFE0B5}"/>
          </ac:cxnSpMkLst>
        </pc:cxnChg>
        <pc:cxnChg chg="add del mod">
          <ac:chgData name="Fatima Pillosu" userId="a6295d4dc9e22643" providerId="LiveId" clId="{DAFFC094-0576-4588-A4C9-5FFA0F59B468}" dt="2021-07-12T11:53:08.624" v="880" actId="21"/>
          <ac:cxnSpMkLst>
            <pc:docMk/>
            <pc:sldMk cId="2969362105" sldId="256"/>
            <ac:cxnSpMk id="138" creationId="{9E0AB9A2-DEC8-4F53-A79D-D25D602CB2E5}"/>
          </ac:cxnSpMkLst>
        </pc:cxnChg>
        <pc:cxnChg chg="add mod">
          <ac:chgData name="Fatima Pillosu" userId="a6295d4dc9e22643" providerId="LiveId" clId="{DAFFC094-0576-4588-A4C9-5FFA0F59B468}" dt="2021-07-12T11:53:22.322" v="881"/>
          <ac:cxnSpMkLst>
            <pc:docMk/>
            <pc:sldMk cId="2969362105" sldId="256"/>
            <ac:cxnSpMk id="146" creationId="{C7667F93-C7D3-47DC-8B88-8B5F9D99211E}"/>
          </ac:cxnSpMkLst>
        </pc:cxnChg>
        <pc:cxnChg chg="add mod">
          <ac:chgData name="Fatima Pillosu" userId="a6295d4dc9e22643" providerId="LiveId" clId="{DAFFC094-0576-4588-A4C9-5FFA0F59B468}" dt="2021-07-12T11:53:22.322" v="881"/>
          <ac:cxnSpMkLst>
            <pc:docMk/>
            <pc:sldMk cId="2969362105" sldId="256"/>
            <ac:cxnSpMk id="147" creationId="{6A06B9D6-6832-43C4-876D-A944D2DB2BB3}"/>
          </ac:cxnSpMkLst>
        </pc:cxnChg>
        <pc:cxnChg chg="add del mod">
          <ac:chgData name="Fatima Pillosu" userId="a6295d4dc9e22643" providerId="LiveId" clId="{DAFFC094-0576-4588-A4C9-5FFA0F59B468}" dt="2021-07-15T21:17:59.208" v="910" actId="478"/>
          <ac:cxnSpMkLst>
            <pc:docMk/>
            <pc:sldMk cId="2969362105" sldId="256"/>
            <ac:cxnSpMk id="152" creationId="{76F3D3AF-9A04-4EB2-9C0C-045484E70990}"/>
          </ac:cxnSpMkLst>
        </pc:cxnChg>
        <pc:cxnChg chg="add del mod">
          <ac:chgData name="Fatima Pillosu" userId="a6295d4dc9e22643" providerId="LiveId" clId="{DAFFC094-0576-4588-A4C9-5FFA0F59B468}" dt="2021-07-15T21:18:00.053" v="911" actId="478"/>
          <ac:cxnSpMkLst>
            <pc:docMk/>
            <pc:sldMk cId="2969362105" sldId="256"/>
            <ac:cxnSpMk id="160" creationId="{3644E016-D56C-4721-BEB0-998DCB70604C}"/>
          </ac:cxnSpMkLst>
        </pc:cxnChg>
        <pc:cxnChg chg="add del mod">
          <ac:chgData name="Fatima Pillosu" userId="a6295d4dc9e22643" providerId="LiveId" clId="{DAFFC094-0576-4588-A4C9-5FFA0F59B468}" dt="2021-07-15T21:18:01.665" v="912" actId="478"/>
          <ac:cxnSpMkLst>
            <pc:docMk/>
            <pc:sldMk cId="2969362105" sldId="256"/>
            <ac:cxnSpMk id="161" creationId="{D94F98B1-899F-413F-8B35-7D4DA5D110B8}"/>
          </ac:cxnSpMkLst>
        </pc:cxnChg>
        <pc:cxnChg chg="add del mod">
          <ac:chgData name="Fatima Pillosu" userId="a6295d4dc9e22643" providerId="LiveId" clId="{DAFFC094-0576-4588-A4C9-5FFA0F59B468}" dt="2021-07-15T21:18:02.540" v="913" actId="478"/>
          <ac:cxnSpMkLst>
            <pc:docMk/>
            <pc:sldMk cId="2969362105" sldId="256"/>
            <ac:cxnSpMk id="162" creationId="{CB9A99E6-BB38-4F62-BC05-DA2CB6BD83D0}"/>
          </ac:cxnSpMkLst>
        </pc:cxnChg>
        <pc:cxnChg chg="add mod">
          <ac:chgData name="Fatima Pillosu" userId="a6295d4dc9e22643" providerId="LiveId" clId="{DAFFC094-0576-4588-A4C9-5FFA0F59B468}" dt="2021-07-12T11:53:22.322" v="881"/>
          <ac:cxnSpMkLst>
            <pc:docMk/>
            <pc:sldMk cId="2969362105" sldId="256"/>
            <ac:cxnSpMk id="168" creationId="{278C0A70-5530-40C3-8337-725953581260}"/>
          </ac:cxnSpMkLst>
        </pc:cxnChg>
        <pc:cxnChg chg="add mod">
          <ac:chgData name="Fatima Pillosu" userId="a6295d4dc9e22643" providerId="LiveId" clId="{DAFFC094-0576-4588-A4C9-5FFA0F59B468}" dt="2021-07-12T11:53:22.322" v="881"/>
          <ac:cxnSpMkLst>
            <pc:docMk/>
            <pc:sldMk cId="2969362105" sldId="256"/>
            <ac:cxnSpMk id="169" creationId="{BB8114B9-53DA-4211-B771-D7692DEC9939}"/>
          </ac:cxnSpMkLst>
        </pc:cxnChg>
        <pc:cxnChg chg="add mod">
          <ac:chgData name="Fatima Pillosu" userId="a6295d4dc9e22643" providerId="LiveId" clId="{DAFFC094-0576-4588-A4C9-5FFA0F59B468}" dt="2021-07-12T11:53:22.322" v="881"/>
          <ac:cxnSpMkLst>
            <pc:docMk/>
            <pc:sldMk cId="2969362105" sldId="256"/>
            <ac:cxnSpMk id="170" creationId="{4740C52D-C6DD-474D-A606-84331FA4BCC2}"/>
          </ac:cxnSpMkLst>
        </pc:cxnChg>
        <pc:cxnChg chg="add mod">
          <ac:chgData name="Fatima Pillosu" userId="a6295d4dc9e22643" providerId="LiveId" clId="{DAFFC094-0576-4588-A4C9-5FFA0F59B468}" dt="2021-07-12T11:53:22.322" v="881"/>
          <ac:cxnSpMkLst>
            <pc:docMk/>
            <pc:sldMk cId="2969362105" sldId="256"/>
            <ac:cxnSpMk id="171" creationId="{C11E2576-5E44-438D-B53B-37A6C3F3486C}"/>
          </ac:cxnSpMkLst>
        </pc:cxnChg>
        <pc:cxnChg chg="add mod">
          <ac:chgData name="Fatima Pillosu" userId="a6295d4dc9e22643" providerId="LiveId" clId="{DAFFC094-0576-4588-A4C9-5FFA0F59B468}" dt="2021-07-12T11:53:22.322" v="881"/>
          <ac:cxnSpMkLst>
            <pc:docMk/>
            <pc:sldMk cId="2969362105" sldId="256"/>
            <ac:cxnSpMk id="172" creationId="{3670E814-3551-49FC-BB08-83436E790D7E}"/>
          </ac:cxnSpMkLst>
        </pc:cxnChg>
        <pc:cxnChg chg="add mod">
          <ac:chgData name="Fatima Pillosu" userId="a6295d4dc9e22643" providerId="LiveId" clId="{DAFFC094-0576-4588-A4C9-5FFA0F59B468}" dt="2021-07-12T11:53:22.322" v="881"/>
          <ac:cxnSpMkLst>
            <pc:docMk/>
            <pc:sldMk cId="2969362105" sldId="256"/>
            <ac:cxnSpMk id="173" creationId="{9A1409E0-B657-4023-B52B-19F941332290}"/>
          </ac:cxnSpMkLst>
        </pc:cxnChg>
        <pc:cxnChg chg="add mod">
          <ac:chgData name="Fatima Pillosu" userId="a6295d4dc9e22643" providerId="LiveId" clId="{DAFFC094-0576-4588-A4C9-5FFA0F59B468}" dt="2021-07-12T11:53:22.322" v="881"/>
          <ac:cxnSpMkLst>
            <pc:docMk/>
            <pc:sldMk cId="2969362105" sldId="256"/>
            <ac:cxnSpMk id="174" creationId="{2D734461-2F81-4F8B-8A18-31278E918C0E}"/>
          </ac:cxnSpMkLst>
        </pc:cxnChg>
        <pc:cxnChg chg="add mod">
          <ac:chgData name="Fatima Pillosu" userId="a6295d4dc9e22643" providerId="LiveId" clId="{DAFFC094-0576-4588-A4C9-5FFA0F59B468}" dt="2021-07-12T11:53:22.322" v="881"/>
          <ac:cxnSpMkLst>
            <pc:docMk/>
            <pc:sldMk cId="2969362105" sldId="256"/>
            <ac:cxnSpMk id="175" creationId="{309FD171-5BF2-4B81-B5A5-A1FC897281D3}"/>
          </ac:cxnSpMkLst>
        </pc:cxnChg>
        <pc:cxnChg chg="add mod">
          <ac:chgData name="Fatima Pillosu" userId="a6295d4dc9e22643" providerId="LiveId" clId="{DAFFC094-0576-4588-A4C9-5FFA0F59B468}" dt="2021-07-12T11:53:22.322" v="881"/>
          <ac:cxnSpMkLst>
            <pc:docMk/>
            <pc:sldMk cId="2969362105" sldId="256"/>
            <ac:cxnSpMk id="176" creationId="{BAC72378-2F5D-4D9E-B4DA-60BCF77B9708}"/>
          </ac:cxnSpMkLst>
        </pc:cxnChg>
        <pc:cxnChg chg="add mod">
          <ac:chgData name="Fatima Pillosu" userId="a6295d4dc9e22643" providerId="LiveId" clId="{DAFFC094-0576-4588-A4C9-5FFA0F59B468}" dt="2021-07-12T11:53:22.322" v="881"/>
          <ac:cxnSpMkLst>
            <pc:docMk/>
            <pc:sldMk cId="2969362105" sldId="256"/>
            <ac:cxnSpMk id="178" creationId="{9ABBA250-7A9A-4F42-98C4-EB366492DE5D}"/>
          </ac:cxnSpMkLst>
        </pc:cxnChg>
        <pc:cxnChg chg="add mod">
          <ac:chgData name="Fatima Pillosu" userId="a6295d4dc9e22643" providerId="LiveId" clId="{DAFFC094-0576-4588-A4C9-5FFA0F59B468}" dt="2021-07-12T11:53:22.322" v="881"/>
          <ac:cxnSpMkLst>
            <pc:docMk/>
            <pc:sldMk cId="2969362105" sldId="256"/>
            <ac:cxnSpMk id="180" creationId="{15B6020D-6920-4B70-A50A-82C4ABC8DABF}"/>
          </ac:cxnSpMkLst>
        </pc:cxnChg>
        <pc:cxnChg chg="add mod">
          <ac:chgData name="Fatima Pillosu" userId="a6295d4dc9e22643" providerId="LiveId" clId="{DAFFC094-0576-4588-A4C9-5FFA0F59B468}" dt="2021-07-12T11:53:22.322" v="881"/>
          <ac:cxnSpMkLst>
            <pc:docMk/>
            <pc:sldMk cId="2969362105" sldId="256"/>
            <ac:cxnSpMk id="181" creationId="{FCF854F2-3D2D-4F85-9E64-1DD098D4C21A}"/>
          </ac:cxnSpMkLst>
        </pc:cxnChg>
        <pc:cxnChg chg="del mod or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275" creationId="{9BEA76AC-D60A-4316-A5AA-575BB36DC52E}"/>
          </ac:cxnSpMkLst>
        </pc:cxnChg>
        <pc:cxnChg chg="del mod">
          <ac:chgData name="Fatima Pillosu" userId="a6295d4dc9e22643" providerId="LiveId" clId="{DAFFC094-0576-4588-A4C9-5FFA0F59B468}" dt="2021-07-12T11:50:56.100" v="859" actId="478"/>
          <ac:cxnSpMkLst>
            <pc:docMk/>
            <pc:sldMk cId="2969362105" sldId="256"/>
            <ac:cxnSpMk id="279" creationId="{C20DDDF8-1222-4C32-AF2A-96ABEDBF8E4E}"/>
          </ac:cxnSpMkLst>
        </pc:cxnChg>
        <pc:cxnChg chg="del mod">
          <ac:chgData name="Fatima Pillosu" userId="a6295d4dc9e22643" providerId="LiveId" clId="{DAFFC094-0576-4588-A4C9-5FFA0F59B468}" dt="2021-07-12T11:50:56.100" v="859" actId="478"/>
          <ac:cxnSpMkLst>
            <pc:docMk/>
            <pc:sldMk cId="2969362105" sldId="256"/>
            <ac:cxnSpMk id="281" creationId="{181058EB-9A65-4FAB-9E23-9C5A70478661}"/>
          </ac:cxnSpMkLst>
        </pc:cxnChg>
        <pc:cxnChg chg="del mod">
          <ac:chgData name="Fatima Pillosu" userId="a6295d4dc9e22643" providerId="LiveId" clId="{DAFFC094-0576-4588-A4C9-5FFA0F59B468}" dt="2021-07-12T11:50:56.100" v="859" actId="478"/>
          <ac:cxnSpMkLst>
            <pc:docMk/>
            <pc:sldMk cId="2969362105" sldId="256"/>
            <ac:cxnSpMk id="282" creationId="{A4F13381-DCEE-438C-A0D2-88CB1F462CEA}"/>
          </ac:cxnSpMkLst>
        </pc:cxnChg>
        <pc:cxnChg chg="del mod">
          <ac:chgData name="Fatima Pillosu" userId="a6295d4dc9e22643" providerId="LiveId" clId="{DAFFC094-0576-4588-A4C9-5FFA0F59B468}" dt="2021-07-12T11:50:56.100" v="859" actId="478"/>
          <ac:cxnSpMkLst>
            <pc:docMk/>
            <pc:sldMk cId="2969362105" sldId="256"/>
            <ac:cxnSpMk id="283" creationId="{4482F5B4-28DD-4EB7-BFD8-791D5174DCB0}"/>
          </ac:cxnSpMkLst>
        </pc:cxnChg>
        <pc:cxnChg chg="del mod">
          <ac:chgData name="Fatima Pillosu" userId="a6295d4dc9e22643" providerId="LiveId" clId="{DAFFC094-0576-4588-A4C9-5FFA0F59B468}" dt="2021-07-12T11:50:56.100" v="859" actId="478"/>
          <ac:cxnSpMkLst>
            <pc:docMk/>
            <pc:sldMk cId="2969362105" sldId="256"/>
            <ac:cxnSpMk id="285" creationId="{136F3906-07B5-4636-A646-BC5ED3F80328}"/>
          </ac:cxnSpMkLst>
        </pc:cxnChg>
        <pc:cxnChg chg="del mod">
          <ac:chgData name="Fatima Pillosu" userId="a6295d4dc9e22643" providerId="LiveId" clId="{DAFFC094-0576-4588-A4C9-5FFA0F59B468}" dt="2021-07-12T11:50:56.100" v="859" actId="478"/>
          <ac:cxnSpMkLst>
            <pc:docMk/>
            <pc:sldMk cId="2969362105" sldId="256"/>
            <ac:cxnSpMk id="288" creationId="{98B47DB0-631E-4893-98A3-D8BA4A7A5A29}"/>
          </ac:cxnSpMkLst>
        </pc:cxnChg>
        <pc:cxnChg chg="del mod">
          <ac:chgData name="Fatima Pillosu" userId="a6295d4dc9e22643" providerId="LiveId" clId="{DAFFC094-0576-4588-A4C9-5FFA0F59B468}" dt="2021-07-12T11:21:35.136" v="86" actId="478"/>
          <ac:cxnSpMkLst>
            <pc:docMk/>
            <pc:sldMk cId="2969362105" sldId="256"/>
            <ac:cxnSpMk id="290" creationId="{DED19E2E-A4F9-41D9-88D9-326BB1E4DE5A}"/>
          </ac:cxnSpMkLst>
        </pc:cxnChg>
        <pc:cxnChg chg="del mo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292" creationId="{41F60FD2-85A7-4F60-964E-F18CBBB167CE}"/>
          </ac:cxnSpMkLst>
        </pc:cxnChg>
        <pc:cxnChg chg="del mo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293" creationId="{BA8C51A4-67B1-4ECA-9327-902B18925157}"/>
          </ac:cxnSpMkLst>
        </pc:cxnChg>
        <pc:cxnChg chg="del mo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300" creationId="{C5FFDD23-5D0C-40DF-98F4-1191DA5783D4}"/>
          </ac:cxnSpMkLst>
        </pc:cxnChg>
        <pc:cxnChg chg="del mod">
          <ac:chgData name="Fatima Pillosu" userId="a6295d4dc9e22643" providerId="LiveId" clId="{DAFFC094-0576-4588-A4C9-5FFA0F59B468}" dt="2021-07-12T11:50:56.100" v="859" actId="478"/>
          <ac:cxnSpMkLst>
            <pc:docMk/>
            <pc:sldMk cId="2969362105" sldId="256"/>
            <ac:cxnSpMk id="306" creationId="{A6599E61-DDCB-4380-B6E5-D06FED9DA323}"/>
          </ac:cxnSpMkLst>
        </pc:cxnChg>
        <pc:cxnChg chg="del mod">
          <ac:chgData name="Fatima Pillosu" userId="a6295d4dc9e22643" providerId="LiveId" clId="{DAFFC094-0576-4588-A4C9-5FFA0F59B468}" dt="2021-07-12T11:50:56.100" v="859" actId="478"/>
          <ac:cxnSpMkLst>
            <pc:docMk/>
            <pc:sldMk cId="2969362105" sldId="256"/>
            <ac:cxnSpMk id="310" creationId="{70CFACB8-3C68-4BB7-9F84-2F5BF1C04F0C}"/>
          </ac:cxnSpMkLst>
        </pc:cxnChg>
        <pc:cxnChg chg="del mod">
          <ac:chgData name="Fatima Pillosu" userId="a6295d4dc9e22643" providerId="LiveId" clId="{DAFFC094-0576-4588-A4C9-5FFA0F59B468}" dt="2021-07-12T11:21:36.008" v="87" actId="478"/>
          <ac:cxnSpMkLst>
            <pc:docMk/>
            <pc:sldMk cId="2969362105" sldId="256"/>
            <ac:cxnSpMk id="311" creationId="{045FCFE1-A3A3-4867-8736-397761D5CFE4}"/>
          </ac:cxnSpMkLst>
        </pc:cxnChg>
        <pc:cxnChg chg="del mo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313" creationId="{3AED1A57-276A-42DD-A317-6294D1B6F574}"/>
          </ac:cxnSpMkLst>
        </pc:cxnChg>
        <pc:cxnChg chg="del mo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314" creationId="{F9A4A458-2370-4427-832D-132CFD2FCA41}"/>
          </ac:cxnSpMkLst>
        </pc:cxnChg>
        <pc:cxnChg chg="del mod">
          <ac:chgData name="Fatima Pillosu" userId="a6295d4dc9e22643" providerId="LiveId" clId="{DAFFC094-0576-4588-A4C9-5FFA0F59B468}" dt="2021-07-12T11:52:42.556" v="876" actId="21"/>
          <ac:cxnSpMkLst>
            <pc:docMk/>
            <pc:sldMk cId="2969362105" sldId="256"/>
            <ac:cxnSpMk id="315" creationId="{992FE70A-8B15-4CB0-A6DE-29A41353B07A}"/>
          </ac:cxnSpMkLst>
        </pc:cxnChg>
        <pc:cxnChg chg="del mod">
          <ac:chgData name="Fatima Pillosu" userId="a6295d4dc9e22643" providerId="LiveId" clId="{DAFFC094-0576-4588-A4C9-5FFA0F59B468}" dt="2021-07-12T11:50:56.100" v="859" actId="478"/>
          <ac:cxnSpMkLst>
            <pc:docMk/>
            <pc:sldMk cId="2969362105" sldId="256"/>
            <ac:cxnSpMk id="322" creationId="{7179D054-B835-47C6-9CAD-E3511804EE78}"/>
          </ac:cxnSpMkLst>
        </pc:cxnChg>
      </pc:sldChg>
    </pc:docChg>
  </pc:docChgLst>
  <pc:docChgLst>
    <pc:chgData name="Fatima Pillosu" userId="a6295d4dc9e22643" providerId="LiveId" clId="{B303C878-8799-4007-876A-6617B70F571A}"/>
    <pc:docChg chg="undo redo custSel addSld delSld modSld">
      <pc:chgData name="Fatima Pillosu" userId="a6295d4dc9e22643" providerId="LiveId" clId="{B303C878-8799-4007-876A-6617B70F571A}" dt="2020-12-03T11:54:02.296" v="7896" actId="2711"/>
      <pc:docMkLst>
        <pc:docMk/>
      </pc:docMkLst>
      <pc:sldChg chg="add del">
        <pc:chgData name="Fatima Pillosu" userId="a6295d4dc9e22643" providerId="LiveId" clId="{B303C878-8799-4007-876A-6617B70F571A}" dt="2020-12-03T09:58:25.877" v="7873"/>
        <pc:sldMkLst>
          <pc:docMk/>
          <pc:sldMk cId="1414737735" sldId="256"/>
        </pc:sldMkLst>
      </pc:sldChg>
      <pc:sldChg chg="addSp delSp modSp add del">
        <pc:chgData name="Fatima Pillosu" userId="a6295d4dc9e22643" providerId="LiveId" clId="{B303C878-8799-4007-876A-6617B70F571A}" dt="2020-12-03T11:54:02.296" v="7896" actId="2711"/>
        <pc:sldMkLst>
          <pc:docMk/>
          <pc:sldMk cId="2969362105" sldId="256"/>
        </pc:sldMkLst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2" creationId="{7D11197F-0CB3-4D7B-A79C-57197D2E2CF9}"/>
          </ac:spMkLst>
        </pc:spChg>
        <pc:spChg chg="add del mod">
          <ac:chgData name="Fatima Pillosu" userId="a6295d4dc9e22643" providerId="LiveId" clId="{B303C878-8799-4007-876A-6617B70F571A}" dt="2020-12-01T11:42:41.257" v="4045" actId="478"/>
          <ac:spMkLst>
            <pc:docMk/>
            <pc:sldMk cId="2969362105" sldId="256"/>
            <ac:spMk id="2" creationId="{C4F4C79D-EDFD-42A5-88B6-CBE8583C44EF}"/>
          </ac:spMkLst>
        </pc:spChg>
        <pc:spChg chg="add mod ord">
          <ac:chgData name="Fatima Pillosu" userId="a6295d4dc9e22643" providerId="LiveId" clId="{B303C878-8799-4007-876A-6617B70F571A}" dt="2020-12-01T10:28:21.428" v="2502" actId="20577"/>
          <ac:spMkLst>
            <pc:docMk/>
            <pc:sldMk cId="2969362105" sldId="256"/>
            <ac:spMk id="3" creationId="{73D97754-E817-4C5C-BB09-32003FF89CE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6" creationId="{23FF4472-E79D-4276-887A-376CFE7E5ADA}"/>
          </ac:spMkLst>
        </pc:spChg>
        <pc:spChg chg="add del mod">
          <ac:chgData name="Fatima Pillosu" userId="a6295d4dc9e22643" providerId="LiveId" clId="{B303C878-8799-4007-876A-6617B70F571A}" dt="2020-12-03T09:21:23.610" v="7099" actId="478"/>
          <ac:spMkLst>
            <pc:docMk/>
            <pc:sldMk cId="2969362105" sldId="256"/>
            <ac:spMk id="9" creationId="{3473C022-A181-4285-BBA5-BC31B70FD759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10" creationId="{B008DAAB-8F47-4518-AA1E-7A048292029C}"/>
          </ac:spMkLst>
        </pc:spChg>
        <pc:spChg chg="add mod">
          <ac:chgData name="Fatima Pillosu" userId="a6295d4dc9e22643" providerId="LiveId" clId="{B303C878-8799-4007-876A-6617B70F571A}" dt="2020-12-01T10:41:19.622" v="2775" actId="1076"/>
          <ac:spMkLst>
            <pc:docMk/>
            <pc:sldMk cId="2969362105" sldId="256"/>
            <ac:spMk id="11" creationId="{C3B75D5A-3859-42BE-99A5-A0FDB3612822}"/>
          </ac:spMkLst>
        </pc:spChg>
        <pc:spChg chg="add del mod">
          <ac:chgData name="Fatima Pillosu" userId="a6295d4dc9e22643" providerId="LiveId" clId="{B303C878-8799-4007-876A-6617B70F571A}" dt="2020-12-01T09:29:12.263" v="623" actId="478"/>
          <ac:spMkLst>
            <pc:docMk/>
            <pc:sldMk cId="2969362105" sldId="256"/>
            <ac:spMk id="12" creationId="{C3CB9708-0ACD-41C0-B01D-EABF7B76C865}"/>
          </ac:spMkLst>
        </pc:spChg>
        <pc:spChg chg="add del mod">
          <ac:chgData name="Fatima Pillosu" userId="a6295d4dc9e22643" providerId="LiveId" clId="{B303C878-8799-4007-876A-6617B70F571A}" dt="2020-12-01T09:33:11.740" v="704" actId="478"/>
          <ac:spMkLst>
            <pc:docMk/>
            <pc:sldMk cId="2969362105" sldId="256"/>
            <ac:spMk id="15" creationId="{2BEA1F7B-742D-47FE-A18B-9909F97F36DC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24" creationId="{FAD5F1C5-4A58-4877-80C5-D48CE070C6B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5" creationId="{982AE8A2-601A-46A9-B14D-826A88A04A0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6" creationId="{57541740-73DC-4CF8-8B20-A24D7CCE31D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7" creationId="{E4126963-5A6E-4D3C-95D5-BBDA255F331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8" creationId="{C3D7E843-06C6-4BEF-B290-6A5F792FB2B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9" creationId="{6FA382D9-6EC4-49A3-AA95-85CEC64F68F3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0" creationId="{C6EB5875-83CF-4257-88D6-DE69E41E27A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1" creationId="{754625E6-B721-4A9B-B453-E5A6A5A787A8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2" creationId="{14E6E3C9-8F76-4A64-BF15-7D54FA87E38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3" creationId="{E0531A3F-681A-4033-BDA1-55B383888C4C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4" creationId="{45DA4882-7FDC-4EAB-9BC9-3E073BE0DA9B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5" creationId="{EE6FDFE5-B56F-4C03-AE13-10C7811DE344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6" creationId="{77643337-F7D2-4853-8D38-DAA8FD0AAA25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37" creationId="{3354C347-D90D-4657-B3D8-C5A366788158}"/>
          </ac:spMkLst>
        </pc:spChg>
        <pc:spChg chg="add del mod">
          <ac:chgData name="Fatima Pillosu" userId="a6295d4dc9e22643" providerId="LiveId" clId="{B303C878-8799-4007-876A-6617B70F571A}" dt="2020-12-01T09:20:30.820" v="453" actId="478"/>
          <ac:spMkLst>
            <pc:docMk/>
            <pc:sldMk cId="2969362105" sldId="256"/>
            <ac:spMk id="38" creationId="{8453A810-4A8A-4071-BE8A-556CFDB90FD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9" creationId="{590CED00-9B57-4161-83D7-0A8DD9F72D36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0" creationId="{638EC210-BDF0-4521-B0F3-5243AAAE3C73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1" creationId="{CA1105DA-739A-4B67-ABB4-EEC992B33F5D}"/>
          </ac:spMkLst>
        </pc:spChg>
        <pc:spChg chg="add mod">
          <ac:chgData name="Fatima Pillosu" userId="a6295d4dc9e22643" providerId="LiveId" clId="{B303C878-8799-4007-876A-6617B70F571A}" dt="2020-12-01T10:29:37.348" v="2522" actId="1076"/>
          <ac:spMkLst>
            <pc:docMk/>
            <pc:sldMk cId="2969362105" sldId="256"/>
            <ac:spMk id="42" creationId="{E814D470-5D15-4657-9CFF-3126DCF4B5CB}"/>
          </ac:spMkLst>
        </pc:spChg>
        <pc:spChg chg="add del mod">
          <ac:chgData name="Fatima Pillosu" userId="a6295d4dc9e22643" providerId="LiveId" clId="{B303C878-8799-4007-876A-6617B70F571A}" dt="2020-12-01T12:01:09.840" v="4328" actId="478"/>
          <ac:spMkLst>
            <pc:docMk/>
            <pc:sldMk cId="2969362105" sldId="256"/>
            <ac:spMk id="43" creationId="{870F1F0E-8A41-4018-AE00-F33879A90ABB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3" creationId="{BDB5C5C7-6552-4428-BA39-2927D97E7D94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4" creationId="{F8E49FB1-BD37-4916-8722-6F663BF1C129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5" creationId="{04A5286A-4984-4FFE-90E1-9F51DEAE9272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7" creationId="{4AB13D86-8BE8-4033-B98A-841237F7EBA7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8" creationId="{3BE6038A-09F0-4FF4-A090-8DA2C8DDD747}"/>
          </ac:spMkLst>
        </pc:spChg>
        <pc:spChg chg="add mod topLvl">
          <ac:chgData name="Fatima Pillosu" userId="a6295d4dc9e22643" providerId="LiveId" clId="{B303C878-8799-4007-876A-6617B70F571A}" dt="2020-12-01T10:44:56.855" v="2811" actId="20577"/>
          <ac:spMkLst>
            <pc:docMk/>
            <pc:sldMk cId="2969362105" sldId="256"/>
            <ac:spMk id="49" creationId="{16BE77C3-3BCC-488A-A572-006E6B1D68AA}"/>
          </ac:spMkLst>
        </pc:spChg>
        <pc:spChg chg="del">
          <ac:chgData name="Fatima Pillosu" userId="a6295d4dc9e22643" providerId="LiveId" clId="{B303C878-8799-4007-876A-6617B70F571A}" dt="2020-12-01T09:11:58.057" v="2" actId="478"/>
          <ac:spMkLst>
            <pc:docMk/>
            <pc:sldMk cId="2969362105" sldId="256"/>
            <ac:spMk id="49" creationId="{B07F45C6-0023-425D-84CD-A688AB424315}"/>
          </ac:spMkLst>
        </pc:spChg>
        <pc:spChg chg="del">
          <ac:chgData name="Fatima Pillosu" userId="a6295d4dc9e22643" providerId="LiveId" clId="{B303C878-8799-4007-876A-6617B70F571A}" dt="2020-12-01T09:12:02.068" v="4" actId="478"/>
          <ac:spMkLst>
            <pc:docMk/>
            <pc:sldMk cId="2969362105" sldId="256"/>
            <ac:spMk id="50" creationId="{ACC3CB19-E606-45EB-9D16-AC3C40A191B5}"/>
          </ac:spMkLst>
        </pc:spChg>
        <pc:spChg chg="add mod topLvl">
          <ac:chgData name="Fatima Pillosu" userId="a6295d4dc9e22643" providerId="LiveId" clId="{B303C878-8799-4007-876A-6617B70F571A}" dt="2020-12-01T10:43:08.475" v="2809" actId="1076"/>
          <ac:spMkLst>
            <pc:docMk/>
            <pc:sldMk cId="2969362105" sldId="256"/>
            <ac:spMk id="50" creationId="{D82745AB-01DD-4101-9F31-52CC0A4DB923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52" creationId="{9368D558-D538-4904-9C9A-31AE73491E51}"/>
          </ac:spMkLst>
        </pc:spChg>
        <pc:spChg chg="add mod topLvl">
          <ac:chgData name="Fatima Pillosu" userId="a6295d4dc9e22643" providerId="LiveId" clId="{B303C878-8799-4007-876A-6617B70F571A}" dt="2020-12-01T10:31:04.316" v="2534" actId="164"/>
          <ac:spMkLst>
            <pc:docMk/>
            <pc:sldMk cId="2969362105" sldId="256"/>
            <ac:spMk id="53" creationId="{EA396810-A473-400F-A045-B4D36DC5B938}"/>
          </ac:spMkLst>
        </pc:spChg>
        <pc:spChg chg="add mod">
          <ac:chgData name="Fatima Pillosu" userId="a6295d4dc9e22643" providerId="LiveId" clId="{B303C878-8799-4007-876A-6617B70F571A}" dt="2020-12-01T10:20:42.753" v="2295" actId="14100"/>
          <ac:spMkLst>
            <pc:docMk/>
            <pc:sldMk cId="2969362105" sldId="256"/>
            <ac:spMk id="55" creationId="{023F9C55-3D84-47CF-BC11-48B1790B7B21}"/>
          </ac:spMkLst>
        </pc:spChg>
        <pc:spChg chg="add del mod topLvl">
          <ac:chgData name="Fatima Pillosu" userId="a6295d4dc9e22643" providerId="LiveId" clId="{B303C878-8799-4007-876A-6617B70F571A}" dt="2020-12-01T10:22:26.270" v="2313" actId="478"/>
          <ac:spMkLst>
            <pc:docMk/>
            <pc:sldMk cId="2969362105" sldId="256"/>
            <ac:spMk id="56" creationId="{A614D83F-BD44-4EA7-82F0-0089EDEA68FE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6" creationId="{ECA53780-03C5-42A0-988B-52BDD2722593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57" creationId="{40161965-7B0E-4C01-8A45-AA98523DC32C}"/>
          </ac:spMkLst>
        </pc:spChg>
        <pc:spChg chg="add del mod">
          <ac:chgData name="Fatima Pillosu" userId="a6295d4dc9e22643" providerId="LiveId" clId="{B303C878-8799-4007-876A-6617B70F571A}" dt="2020-12-01T11:47:41.953" v="4106" actId="478"/>
          <ac:spMkLst>
            <pc:docMk/>
            <pc:sldMk cId="2969362105" sldId="256"/>
            <ac:spMk id="57" creationId="{E0D2AD27-E21A-4541-881F-4BB2C48EACEE}"/>
          </ac:spMkLst>
        </pc:spChg>
        <pc:spChg chg="add mod">
          <ac:chgData name="Fatima Pillosu" userId="a6295d4dc9e22643" providerId="LiveId" clId="{B303C878-8799-4007-876A-6617B70F571A}" dt="2020-12-01T10:26:01.496" v="2346" actId="164"/>
          <ac:spMkLst>
            <pc:docMk/>
            <pc:sldMk cId="2969362105" sldId="256"/>
            <ac:spMk id="58" creationId="{B8841A8D-3097-46EB-8374-251874788F9C}"/>
          </ac:spMkLst>
        </pc:spChg>
        <pc:spChg chg="add mod">
          <ac:chgData name="Fatima Pillosu" userId="a6295d4dc9e22643" providerId="LiveId" clId="{B303C878-8799-4007-876A-6617B70F571A}" dt="2020-12-01T10:26:07.100" v="2347" actId="164"/>
          <ac:spMkLst>
            <pc:docMk/>
            <pc:sldMk cId="2969362105" sldId="256"/>
            <ac:spMk id="59" creationId="{84F29854-0AC6-4463-99BA-3DC86BB7BE2A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60" creationId="{E02CCAB7-49C4-4512-AC95-B9F5F00BEAEA}"/>
          </ac:spMkLst>
        </pc:spChg>
        <pc:spChg chg="add del mod">
          <ac:chgData name="Fatima Pillosu" userId="a6295d4dc9e22643" providerId="LiveId" clId="{B303C878-8799-4007-876A-6617B70F571A}" dt="2020-12-01T10:28:34.422" v="2509" actId="478"/>
          <ac:spMkLst>
            <pc:docMk/>
            <pc:sldMk cId="2969362105" sldId="256"/>
            <ac:spMk id="61" creationId="{A8BAC9B8-4652-4E8A-BD79-B411E5EE46DB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62" creationId="{E1D3DF53-0E7C-46A1-A052-729AA36D6545}"/>
          </ac:spMkLst>
        </pc:spChg>
        <pc:spChg chg="add mod ord">
          <ac:chgData name="Fatima Pillosu" userId="a6295d4dc9e22643" providerId="LiveId" clId="{B303C878-8799-4007-876A-6617B70F571A}" dt="2020-12-01T11:03:11.864" v="3323" actId="164"/>
          <ac:spMkLst>
            <pc:docMk/>
            <pc:sldMk cId="2969362105" sldId="256"/>
            <ac:spMk id="63" creationId="{0E9059FD-2806-4A21-ABA2-45BFB10780CF}"/>
          </ac:spMkLst>
        </pc:spChg>
        <pc:spChg chg="add mod">
          <ac:chgData name="Fatima Pillosu" userId="a6295d4dc9e22643" providerId="LiveId" clId="{B303C878-8799-4007-876A-6617B70F571A}" dt="2020-12-01T11:02:42.092" v="3318" actId="164"/>
          <ac:spMkLst>
            <pc:docMk/>
            <pc:sldMk cId="2969362105" sldId="256"/>
            <ac:spMk id="64" creationId="{72DE5FCB-F25D-4B30-B5F0-248AA8D4DF40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65" creationId="{8FB2DBFC-C232-4278-AF80-622E36CD8B49}"/>
          </ac:spMkLst>
        </pc:spChg>
        <pc:spChg chg="add mod ord">
          <ac:chgData name="Fatima Pillosu" userId="a6295d4dc9e22643" providerId="LiveId" clId="{B303C878-8799-4007-876A-6617B70F571A}" dt="2020-12-01T10:59:57.094" v="3296" actId="1035"/>
          <ac:spMkLst>
            <pc:docMk/>
            <pc:sldMk cId="2969362105" sldId="256"/>
            <ac:spMk id="66" creationId="{8F034AF1-28AD-4B7E-862B-0250F137386C}"/>
          </ac:spMkLst>
        </pc:spChg>
        <pc:spChg chg="add mod">
          <ac:chgData name="Fatima Pillosu" userId="a6295d4dc9e22643" providerId="LiveId" clId="{B303C878-8799-4007-876A-6617B70F571A}" dt="2020-12-01T10:59:35.981" v="3291" actId="14100"/>
          <ac:spMkLst>
            <pc:docMk/>
            <pc:sldMk cId="2969362105" sldId="256"/>
            <ac:spMk id="67" creationId="{53177EEF-EAFC-4DFD-A091-EF445ACFCD83}"/>
          </ac:spMkLst>
        </pc:spChg>
        <pc:spChg chg="add del mod">
          <ac:chgData name="Fatima Pillosu" userId="a6295d4dc9e22643" providerId="LiveId" clId="{B303C878-8799-4007-876A-6617B70F571A}" dt="2020-12-02T17:24:47.237" v="6872"/>
          <ac:spMkLst>
            <pc:docMk/>
            <pc:sldMk cId="2969362105" sldId="256"/>
            <ac:spMk id="67" creationId="{67B5D566-38CA-4BCF-A547-17D1268E0307}"/>
          </ac:spMkLst>
        </pc:spChg>
        <pc:spChg chg="add del mod">
          <ac:chgData name="Fatima Pillosu" userId="a6295d4dc9e22643" providerId="LiveId" clId="{B303C878-8799-4007-876A-6617B70F571A}" dt="2020-12-03T09:21:23.067" v="7098" actId="478"/>
          <ac:spMkLst>
            <pc:docMk/>
            <pc:sldMk cId="2969362105" sldId="256"/>
            <ac:spMk id="68" creationId="{D8BF5254-15C1-4A3C-93B7-390E541AED06}"/>
          </ac:spMkLst>
        </pc:spChg>
        <pc:spChg chg="add del mod">
          <ac:chgData name="Fatima Pillosu" userId="a6295d4dc9e22643" providerId="LiveId" clId="{B303C878-8799-4007-876A-6617B70F571A}" dt="2020-12-01T10:51:15.119" v="2868" actId="478"/>
          <ac:spMkLst>
            <pc:docMk/>
            <pc:sldMk cId="2969362105" sldId="256"/>
            <ac:spMk id="69" creationId="{2E3D94CD-3B0F-4A7F-8A14-F37A95105056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69" creationId="{4942D1C2-0B41-4C2B-AD5F-26D29AABC4D3}"/>
          </ac:spMkLst>
        </pc:spChg>
        <pc:spChg chg="add mod">
          <ac:chgData name="Fatima Pillosu" userId="a6295d4dc9e22643" providerId="LiveId" clId="{B303C878-8799-4007-876A-6617B70F571A}" dt="2020-12-01T11:02:18.487" v="3315" actId="164"/>
          <ac:spMkLst>
            <pc:docMk/>
            <pc:sldMk cId="2969362105" sldId="256"/>
            <ac:spMk id="70" creationId="{734E3D87-D346-46B1-A3CE-6866389D64A1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70" creationId="{F3E56E9A-EF5A-47D3-9F0C-377D737F9ACC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71" creationId="{0BF6B37C-29AE-44DD-9ADF-05051B68EED7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2" creationId="{0A3D0CAC-5C1C-4E05-AD36-4243DF1B2677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72" creationId="{6BEDEECF-4F8E-47DA-B7EB-9DE7C570DC23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73" creationId="{5F8C58C2-650F-4914-9413-F86CE4B4A1D1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3" creationId="{A4094B90-28F5-42B5-8170-461FD9940D0C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4" creationId="{F6B6F9C3-A4D6-4743-8AD8-2040C8632B95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5" creationId="{8CC792CC-7103-4950-A7B4-20104B917E8B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7" creationId="{B5045B1C-3CC8-49ED-896F-099793BB88E4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77" creationId="{CB205807-D5A8-41D2-8F3F-94145CDB8EA8}"/>
          </ac:spMkLst>
        </pc:spChg>
        <pc:spChg chg="add mod">
          <ac:chgData name="Fatima Pillosu" userId="a6295d4dc9e22643" providerId="LiveId" clId="{B303C878-8799-4007-876A-6617B70F571A}" dt="2020-12-01T11:02:26.864" v="3316" actId="164"/>
          <ac:spMkLst>
            <pc:docMk/>
            <pc:sldMk cId="2969362105" sldId="256"/>
            <ac:spMk id="78" creationId="{36C34467-4F35-49DC-A238-22F13583DB20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8" creationId="{6418BA89-114E-4DB3-AE52-93658D56E885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9" creationId="{2F9DCDD0-223E-4108-BFA2-1032D3925314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0" creationId="{62397146-6E02-4CCF-8804-846ADC916EE6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1" creationId="{D4726608-5057-4FFC-A7A2-A3180E0675E5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2" creationId="{07DCDF23-5B7B-4A49-BD1B-B92BE44CEA32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2" creationId="{9C318484-2442-416E-9659-928E2AE76A6F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3" creationId="{F6CF7F69-12FC-4721-9951-98DAFEEA4C4E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4" creationId="{81385D78-97F4-4983-8A1A-78301EC9F024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4" creationId="{EFAEFA57-9E46-4A89-8C83-FF8E0BB9516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5" creationId="{84300554-ED5E-48A7-AD07-5ABF73246312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6" creationId="{3BB54CBF-8AA7-44C9-8C89-E3513460E454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6" creationId="{9C680644-5EEB-4C76-A825-B57FE4704776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7" creationId="{47C7CF65-D467-4401-918C-4EEDB53178F2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7" creationId="{80D7E38A-525E-4A03-82ED-5BFE91CF4EEA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7" creationId="{F0CEA416-A4C2-4D84-9E74-1C740A18E2B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8" creationId="{94082894-F996-4D0C-A312-A1FF476382EC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9" creationId="{96E2DEF5-1D8D-4512-89B6-1B6D91B6162B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89" creationId="{F5135051-5D8F-43C2-80C7-A8C23766080C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90" creationId="{1B5C5271-19B4-4E5B-8ED2-62F697BBB264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90" creationId="{A016710A-C73B-4CBF-8931-A6037015C861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91" creationId="{19CB4F9F-352D-4CF3-964B-B3E3C791B44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93" creationId="{E8D072D0-EC4B-4D9B-AF31-13AE8689714F}"/>
          </ac:spMkLst>
        </pc:spChg>
        <pc:spChg chg="add mod">
          <ac:chgData name="Fatima Pillosu" userId="a6295d4dc9e22643" providerId="LiveId" clId="{B303C878-8799-4007-876A-6617B70F571A}" dt="2020-12-01T11:02:42.092" v="3318" actId="164"/>
          <ac:spMkLst>
            <pc:docMk/>
            <pc:sldMk cId="2969362105" sldId="256"/>
            <ac:spMk id="95" creationId="{0A3D3730-C73A-4A1B-971A-9D6AEF0A2C7A}"/>
          </ac:spMkLst>
        </pc:spChg>
        <pc:spChg chg="add mod">
          <ac:chgData name="Fatima Pillosu" userId="a6295d4dc9e22643" providerId="LiveId" clId="{B303C878-8799-4007-876A-6617B70F571A}" dt="2020-12-01T11:03:18.941" v="3324" actId="164"/>
          <ac:spMkLst>
            <pc:docMk/>
            <pc:sldMk cId="2969362105" sldId="256"/>
            <ac:spMk id="97" creationId="{36194352-7987-4255-A968-87C23474A81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97" creationId="{E462AC69-20B8-4E09-8D2A-80F300CCED48}"/>
          </ac:spMkLst>
        </pc:spChg>
        <pc:spChg chg="add del">
          <ac:chgData name="Fatima Pillosu" userId="a6295d4dc9e22643" providerId="LiveId" clId="{B303C878-8799-4007-876A-6617B70F571A}" dt="2020-12-01T11:50:27.512" v="4155"/>
          <ac:spMkLst>
            <pc:docMk/>
            <pc:sldMk cId="2969362105" sldId="256"/>
            <ac:spMk id="98" creationId="{24D821D6-C88B-4E34-BBE1-64D18FD5971D}"/>
          </ac:spMkLst>
        </pc:spChg>
        <pc:spChg chg="add del">
          <ac:chgData name="Fatima Pillosu" userId="a6295d4dc9e22643" providerId="LiveId" clId="{B303C878-8799-4007-876A-6617B70F571A}" dt="2020-12-01T11:50:27.512" v="4155"/>
          <ac:spMkLst>
            <pc:docMk/>
            <pc:sldMk cId="2969362105" sldId="256"/>
            <ac:spMk id="99" creationId="{16D6DABE-20C9-4274-96B9-75A3D2329B3F}"/>
          </ac:spMkLst>
        </pc:spChg>
        <pc:spChg chg="add mod">
          <ac:chgData name="Fatima Pillosu" userId="a6295d4dc9e22643" providerId="LiveId" clId="{B303C878-8799-4007-876A-6617B70F571A}" dt="2020-12-01T10:02:03.072" v="1867" actId="164"/>
          <ac:spMkLst>
            <pc:docMk/>
            <pc:sldMk cId="2969362105" sldId="256"/>
            <ac:spMk id="99" creationId="{4DF07A33-F3DB-4E21-B409-20B2EFB0C6AC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99" creationId="{EBC5EC2B-62F8-4226-A499-74E915F053EA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00" creationId="{852E7DFC-A41A-46C0-B186-B9704B6E114F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0" creationId="{991FAEA9-6184-435E-836E-4AD5F8AA6C1E}"/>
          </ac:spMkLst>
        </pc:spChg>
        <pc:spChg chg="add del mod">
          <ac:chgData name="Fatima Pillosu" userId="a6295d4dc9e22643" providerId="LiveId" clId="{B303C878-8799-4007-876A-6617B70F571A}" dt="2020-12-01T11:53:18.689" v="4180" actId="478"/>
          <ac:spMkLst>
            <pc:docMk/>
            <pc:sldMk cId="2969362105" sldId="256"/>
            <ac:spMk id="101" creationId="{319F86CA-B0CC-4C2B-A6A6-6F45546065B8}"/>
          </ac:spMkLst>
        </pc:spChg>
        <pc:spChg chg="add del mod">
          <ac:chgData name="Fatima Pillosu" userId="a6295d4dc9e22643" providerId="LiveId" clId="{B303C878-8799-4007-876A-6617B70F571A}" dt="2020-12-01T10:03:22.371" v="1898"/>
          <ac:spMkLst>
            <pc:docMk/>
            <pc:sldMk cId="2969362105" sldId="256"/>
            <ac:spMk id="101" creationId="{4E775EF6-77F7-439D-9099-9D1B25EC2FCC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1" creationId="{995509D3-88A4-4CEB-BE2E-B945A47E52D3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2" creationId="{CC7043EA-F4BE-4C73-AE41-0EB4A8F704E0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4" creationId="{DA0DB68E-BF07-4767-939E-F53690FA1C9B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06" creationId="{0412F94C-1D7D-480A-953D-E190D3BD689A}"/>
          </ac:spMkLst>
        </pc:spChg>
        <pc:spChg chg="add mod">
          <ac:chgData name="Fatima Pillosu" userId="a6295d4dc9e22643" providerId="LiveId" clId="{B303C878-8799-4007-876A-6617B70F571A}" dt="2020-12-01T10:19:57.421" v="2291" actId="14100"/>
          <ac:spMkLst>
            <pc:docMk/>
            <pc:sldMk cId="2969362105" sldId="256"/>
            <ac:spMk id="106" creationId="{4EF020AC-2AE6-4CC9-9324-FA60500B682F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7" creationId="{999149E6-3BDC-42CD-BFB4-519A64C3ADE2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08" creationId="{739D775C-8930-44A1-8A2E-0653AE08995B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0" creationId="{EE806AD4-D7E2-4247-B69D-437FD72E143B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111" creationId="{023FB823-966C-4F6B-8E8B-ED76543F22C3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2" creationId="{3578A63B-5557-4974-B68B-C54EC12BF64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12" creationId="{41B85BA5-1C07-414E-A068-7A11E87CF5C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2" creationId="{59B668D6-648C-46E7-B207-B525AD44624D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3" creationId="{105FCF7C-F803-459A-9C87-ABB741503374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3" creationId="{24017F5F-4978-4395-B979-4D3469DA390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4" creationId="{D2988230-BE8D-44AD-9042-FE0A1B5D6B5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4" creationId="{D4A026E9-ABD8-4E11-B954-64679F1F920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5" creationId="{457FD251-72C2-49CA-9F1E-EB39F503DABE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5" creationId="{F29DD816-3991-4EC9-BC84-A9552D742C10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6" creationId="{789E3926-FA57-488C-A037-09534A89BD52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17" creationId="{1BE80128-8927-40D1-8717-39B1AB4E6644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119" creationId="{D9C1386C-3D2B-4882-95C1-70D5A2FED124}"/>
          </ac:spMkLst>
        </pc:spChg>
        <pc:spChg chg="add del mod">
          <ac:chgData name="Fatima Pillosu" userId="a6295d4dc9e22643" providerId="LiveId" clId="{B303C878-8799-4007-876A-6617B70F571A}" dt="2020-12-01T10:14:13.603" v="2148" actId="478"/>
          <ac:spMkLst>
            <pc:docMk/>
            <pc:sldMk cId="2969362105" sldId="256"/>
            <ac:spMk id="120" creationId="{DDD8FD44-F877-4AB0-912A-3F48229A5DA7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121" creationId="{60C5FB0B-8579-4FF7-A9D7-6B178EA9256E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1" creationId="{96F58821-E4BF-4B25-8B81-6255F7FC139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2" creationId="{C54E557B-FC92-4876-A2F1-FC73F09946A0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3" creationId="{F20A1E7B-B758-4D64-85BB-546A1836FF3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4" creationId="{BAFEED48-24E3-4F73-9D48-A2D2BF8CB0CB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5" creationId="{6091397C-E157-4F66-90C3-606167F64E86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7" creationId="{0C59D0B9-B511-4796-A4D5-CB2D19C402D5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8" creationId="{9E971166-0329-4B31-B69F-068C829AA173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29" creationId="{30040999-EE9D-48E3-BD83-EC1A0FF9BBA0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29" creationId="{74B1AD90-700E-4140-9288-092563F7642F}"/>
          </ac:spMkLst>
        </pc:spChg>
        <pc:spChg chg="add mod">
          <ac:chgData name="Fatima Pillosu" userId="a6295d4dc9e22643" providerId="LiveId" clId="{B303C878-8799-4007-876A-6617B70F571A}" dt="2020-12-01T10:22:51.914" v="2317" actId="164"/>
          <ac:spMkLst>
            <pc:docMk/>
            <pc:sldMk cId="2969362105" sldId="256"/>
            <ac:spMk id="130" creationId="{3E5934DD-0701-4700-B2D0-37A902F68135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0" creationId="{58A10944-7E7E-4EFF-B517-3BDBE609637D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0" creationId="{C88C2636-7336-4819-A84A-81CD3A587F43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1" creationId="{147D1F78-0D70-436B-9A5E-CF3927BF2EBB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1" creationId="{DC9CBE23-4BCE-4A32-9DF0-EB3EA10FCF85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2" creationId="{7E21BB33-A5D0-4392-99AB-679B73B2E565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3" creationId="{14B1F81D-94AC-4633-A53B-D52327E89F79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3" creationId="{4B062C94-F65D-47CC-AE80-996CB0F5754F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4" creationId="{76ABEA52-10D9-41B7-ADD9-527DDA96B8B2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4" creationId="{79BED8B3-F692-48E8-A77B-C7A2E30816B1}"/>
          </ac:spMkLst>
        </pc:spChg>
        <pc:spChg chg="add del mod">
          <ac:chgData name="Fatima Pillosu" userId="a6295d4dc9e22643" providerId="LiveId" clId="{B303C878-8799-4007-876A-6617B70F571A}" dt="2020-12-03T09:28:58.705" v="7194"/>
          <ac:spMkLst>
            <pc:docMk/>
            <pc:sldMk cId="2969362105" sldId="256"/>
            <ac:spMk id="135" creationId="{3E9600F5-DAA2-4DED-BAA4-ED648EF83EAA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5" creationId="{626E9813-3EAF-46EC-89EC-B2E012838D70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7" creationId="{2691E5DA-4AFB-484F-89F9-DE7B0B104F40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37" creationId="{B039B225-4EC3-496C-BFE7-C5BDA8F7149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9" creationId="{340BBF9D-C2FB-43BB-BF6A-46A5EB628A19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0" creationId="{1394B9DF-AA03-45E4-8C1D-71C6D1891587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0" creationId="{92C0EA67-1A18-42A5-9716-30306C0418A3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2" creationId="{27E9A553-DC92-4A30-864B-2E789EEC438F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2" creationId="{7C01C66E-F3B2-4895-834A-60FABBCEEEEA}"/>
          </ac:spMkLst>
        </pc:spChg>
        <pc:spChg chg="add del">
          <ac:chgData name="Fatima Pillosu" userId="a6295d4dc9e22643" providerId="LiveId" clId="{B303C878-8799-4007-876A-6617B70F571A}" dt="2020-12-01T10:26:55.167" v="2351"/>
          <ac:spMkLst>
            <pc:docMk/>
            <pc:sldMk cId="2969362105" sldId="256"/>
            <ac:spMk id="142" creationId="{ACE2FB39-1E68-49D7-B0B8-25E52B75839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3" creationId="{CAB8F3C9-3BA1-430B-8063-F0B2230812F6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44" creationId="{2CF25D80-61D1-402B-B5FF-A894C20FD706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4" creationId="{A000F437-83D3-4C9D-9CF7-028FA9CC9FBA}"/>
          </ac:spMkLst>
        </pc:spChg>
        <pc:spChg chg="mod">
          <ac:chgData name="Fatima Pillosu" userId="a6295d4dc9e22643" providerId="LiveId" clId="{B303C878-8799-4007-876A-6617B70F571A}" dt="2020-12-01T10:50:27.280" v="2865" actId="1035"/>
          <ac:spMkLst>
            <pc:docMk/>
            <pc:sldMk cId="2969362105" sldId="256"/>
            <ac:spMk id="145" creationId="{DF1F4F37-9C57-4AD2-911D-ACA549CCD8F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6" creationId="{BBDB25E5-AA1D-4BCD-BF6F-9E8138B2C86A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6" creationId="{EE8DCC67-71E4-463F-B538-2935597040D1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7" creationId="{547C527B-DBB4-4738-B201-8EA7C75B828D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49" creationId="{4DC5DF17-7AA8-4300-B39A-CDAAE0BE6F5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0" creationId="{57D37509-D6F2-4271-BED6-7A5A20A930A1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50" creationId="{CD731F86-E04F-4471-A541-ACD33CC0DBA3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2" creationId="{02497556-EA18-48D2-A05E-8162D0255A23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53" creationId="{A7D4E6A8-7972-4EF0-A26B-98A44F2D2D2E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4" creationId="{6C5ABB86-FCF6-4ABF-8A35-CFDCA99C81C0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5" creationId="{F08E4865-8D36-4BC9-94EC-6B2399A497A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56" creationId="{7E2E5EB2-0A50-4202-8BEC-0120E3913498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6" creationId="{8DFDB0B5-CF97-405A-9CCE-D3B81F64DE13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57" creationId="{90DAB88C-3CE7-43DF-8C12-9A908444C33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57" creationId="{D7F5D044-6F7E-45AE-8D87-E23B4892C290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8" creationId="{4F23BD90-CDA3-4116-A93C-4FDB7D20FD21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59" creationId="{9BDE01DE-CE2F-41A5-8B22-9ABA03477A67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9" creationId="{A1EE4147-25AE-4DB4-8E09-B401BE9C49EF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59" creationId="{F4300617-E6A6-4EA7-A7C4-C57311795038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0" creationId="{0251AB87-E4DC-4B0B-960E-6425A079A64B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0" creationId="{153D1E39-FE06-4E97-8E53-59A9ACFF55FC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0" creationId="{20A7F8D8-334C-4ED5-AD3D-75E1FF00B0EE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1" creationId="{70EA140E-5D9E-4B63-98AB-44845245DCDB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1" creationId="{F37D4F6C-A5EF-4686-96FA-150F0586848B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2" creationId="{BE474C11-0C4A-4E0A-97E6-D790B6C930B0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2" creationId="{C475ABA9-6E53-4AEE-BD34-96F11E51961D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3" creationId="{C70542CB-B819-4EBF-BED2-C7AECF1EB4D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4" creationId="{C966405A-5128-43DA-B511-BBE1178120A4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5" creationId="{73393625-DC3E-467F-9012-540C2A8FDA6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5" creationId="{AD37C9CC-1C81-4E9D-9716-B00C5F82B5C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6" creationId="{22151848-B2C5-4143-99C0-BC467B4198B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6" creationId="{F98E4DDE-2BEE-4099-874F-01D13F482F03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7" creationId="{EC1024A9-7EC0-48C4-AB3E-1735675A8809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8" creationId="{00C3A4B8-5DB8-4E05-B4F1-EECD1AD606D1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8" creationId="{2DC1EBDF-1254-4149-8241-06DA62634862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68" creationId="{83345073-EA02-4BC8-BDE0-457BD6831A5F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9" creationId="{00AFB33D-9EFC-4CF4-9E7B-43787210A6BA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9" creationId="{ABCAD01E-8505-4A26-BD78-E023724D42C5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0" creationId="{148B5475-CB3D-4C42-A326-6820FAE8538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1" creationId="{3A63154D-3B5F-43D4-9F19-E1E2836C403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72" creationId="{90B779C7-2642-42FE-ACD8-95AAC4ED1D1B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2" creationId="{B08231E9-9B69-464F-8B85-91B03176532D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2" creationId="{E1917E34-7825-439F-A7E0-23026C4FC717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3" creationId="{4B101D6A-2CEA-4727-A1CB-9F32CB9D3F5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3" creationId="{72A756AA-BABC-49A7-9453-845077645913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4" creationId="{91719689-E91E-4A52-9326-E8152C427CF5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4" creationId="{A8669374-F063-48D5-BA15-2712EB4C9C72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5" creationId="{42166351-5681-4050-9D54-B153C9FE6CA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5" creationId="{DA5284EE-3849-4BC4-8723-85F4ECE3052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6" creationId="{2DE5F4DA-39D7-4451-A22E-D82AA73D6B48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6" creationId="{B1A3C2DF-94DB-4DEE-878C-20666E268253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76" creationId="{CB0DD8B8-6967-4FF3-93F7-10B52D82C2FE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7" creationId="{96BB5A37-5EEF-40F2-B1E4-508BCDA09D1E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77" creationId="{A75901CA-59F0-4380-A7B8-4DD2DEA29882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78" creationId="{36879ABD-1BA5-4CB9-840B-C9D39DB62024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8" creationId="{72CFEA3A-E753-4C4E-A3D5-620756722A53}"/>
          </ac:spMkLst>
        </pc:spChg>
        <pc:spChg chg="mod">
          <ac:chgData name="Fatima Pillosu" userId="a6295d4dc9e22643" providerId="LiveId" clId="{B303C878-8799-4007-876A-6617B70F571A}" dt="2020-12-01T10:53:32.939" v="3152" actId="1035"/>
          <ac:spMkLst>
            <pc:docMk/>
            <pc:sldMk cId="2969362105" sldId="256"/>
            <ac:spMk id="179" creationId="{0DFAFA1F-EE99-4E5E-A09A-D12EDAD063C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79" creationId="{2E02BBE9-5178-4579-89C3-3A087C6AB03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80" creationId="{0FF536A0-7478-4782-8325-7171E19494D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1" creationId="{6F1AE8B2-D7A5-4707-952F-890AF2597944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2" creationId="{12CFCB76-510B-4543-88FA-32A88DB68093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3" creationId="{10014996-DF08-41E9-9D1E-2ABD5E174897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3" creationId="{98F98393-8627-475B-8F54-F06A10F34915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4" creationId="{2CFE6AC7-35A7-4549-A40A-1374E3BD202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4" creationId="{7B170783-C8D9-4147-9766-6AE84A65873C}"/>
          </ac:spMkLst>
        </pc:spChg>
        <pc:spChg chg="add del mod or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5" creationId="{3DC7DBC3-93C4-47D2-92A6-31CE34ADC086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5" creationId="{5228F7EA-AABD-431A-B582-E6041A890D5E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7" creationId="{743161DB-A90A-4A6E-B6AE-D0496C3E027E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7" creationId="{D6638841-BB07-4688-BD34-60531DCC63F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8" creationId="{124EAE42-A621-4FFB-A04C-1F9F4F158916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8" creationId="{5ED7A530-BD17-4FA8-A567-23C8BD28D078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9" creationId="{08A6135F-36F3-4EEC-B778-EE38D8FA4C36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89" creationId="{4B26E541-B7EF-4C63-9868-303BA2B5924A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0" creationId="{6337610A-0EDF-42A8-9C8A-349A7A72142F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1" creationId="{6E03ADC8-7F68-4E54-BA98-D2EC0CBCC5DC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1" creationId="{949A950B-941D-43FE-9EEC-0CFFC14D38BD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2" creationId="{C8B75723-8EEA-4922-8CF1-FB4DA5103C3C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3" creationId="{67FED56A-E5D1-4317-B0B6-F0672D09E07E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3" creationId="{F853D99E-15AC-4A73-9E2B-EB2A5EBB3783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4" creationId="{A9A0ADA0-581B-4300-BFE5-3C26F6BCA954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4" creationId="{D63B73B8-B8BF-48B5-AD68-ED187EB789CC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195" creationId="{B286253A-5206-4414-B5CF-627A0A66AE37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6" creationId="{19621084-7FF3-4523-B658-B9958800A4E7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7" creationId="{D47521AC-230F-4081-9630-18B20D3D11FF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00" creationId="{031D25B4-AEA7-4767-9C21-0162032E84B9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04" creationId="{2FB0716D-5D81-404C-A54B-602B36679BA9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04" creationId="{FE47997A-BD1A-42FB-9122-0732DF790459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05" creationId="{F19E5E29-7ED5-45E4-BBC4-1BC0F9B689A8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06" creationId="{35F5EB4B-D3C2-486F-9EEF-9C2C42BE53A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06" creationId="{588AD1CA-748B-4229-AFE6-608AD0DD42C0}"/>
          </ac:spMkLst>
        </pc:spChg>
        <pc:spChg chg="add del mod">
          <ac:chgData name="Fatima Pillosu" userId="a6295d4dc9e22643" providerId="LiveId" clId="{B303C878-8799-4007-876A-6617B70F571A}" dt="2020-12-01T12:13:20.603" v="4475" actId="478"/>
          <ac:spMkLst>
            <pc:docMk/>
            <pc:sldMk cId="2969362105" sldId="256"/>
            <ac:spMk id="208" creationId="{CDF494CF-B5BE-4808-9B3F-4BF1660ECA3D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09" creationId="{D13BAF3A-0B1D-4ABF-A79B-64712DA8F819}"/>
          </ac:spMkLst>
        </pc:spChg>
        <pc:spChg chg="mod">
          <ac:chgData name="Fatima Pillosu" userId="a6295d4dc9e22643" providerId="LiveId" clId="{B303C878-8799-4007-876A-6617B70F571A}" dt="2020-12-01T11:05:48.594" v="3340" actId="1076"/>
          <ac:spMkLst>
            <pc:docMk/>
            <pc:sldMk cId="2969362105" sldId="256"/>
            <ac:spMk id="210" creationId="{93331B60-E2C8-4719-8938-CCAAD383699E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0" creationId="{FC70445D-3475-4DF3-916E-7DA80218D296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11" creationId="{20FC7B36-1DE2-4C27-8076-A31C75D75018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2" creationId="{3A0307FD-2CA3-4B5A-875E-61E64749178C}"/>
          </ac:spMkLst>
        </pc:spChg>
        <pc:spChg chg="add del mod">
          <ac:chgData name="Fatima Pillosu" userId="a6295d4dc9e22643" providerId="LiveId" clId="{B303C878-8799-4007-876A-6617B70F571A}" dt="2020-12-01T12:30:14.496" v="4761" actId="478"/>
          <ac:spMkLst>
            <pc:docMk/>
            <pc:sldMk cId="2969362105" sldId="256"/>
            <ac:spMk id="213" creationId="{9F22AAE1-147B-4C0C-9628-F2829B609874}"/>
          </ac:spMkLst>
        </pc:spChg>
        <pc:spChg chg="add del mod or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4" creationId="{93A8CE63-609D-4954-99C0-A47AB7F15E9E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6" creationId="{11B3E8B0-17CB-4537-9A5C-C1C44CAF9CC2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9" creationId="{2CEF687A-C095-41CD-84A5-5FCE448F387F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0" creationId="{1EA52841-FBFC-4CCE-B848-4FE28C810DFB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2" creationId="{D3523231-81E0-4C20-83CD-BF45FE31C771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3" creationId="{AB7A39FB-D3E5-4655-A071-08B04DD82B9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5" creationId="{6B7AD368-8C63-47FF-AF97-5254D06A2A9B}"/>
          </ac:spMkLst>
        </pc:spChg>
        <pc:spChg chg="add del mod">
          <ac:chgData name="Fatima Pillosu" userId="a6295d4dc9e22643" providerId="LiveId" clId="{B303C878-8799-4007-876A-6617B70F571A}" dt="2020-12-01T12:34:32.054" v="4803" actId="478"/>
          <ac:spMkLst>
            <pc:docMk/>
            <pc:sldMk cId="2969362105" sldId="256"/>
            <ac:spMk id="226" creationId="{512D1C27-766B-4552-B090-B7C42431F7DC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7" creationId="{8B42F4C0-E5EE-4349-AA41-2890BA841D7D}"/>
          </ac:spMkLst>
        </pc:spChg>
        <pc:spChg chg="add del mod or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8" creationId="{8B947C78-D353-4DC3-B750-B624EE887E98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9" creationId="{04CE0786-B227-42BD-9960-30DFBF38F6A4}"/>
          </ac:spMkLst>
        </pc:spChg>
        <pc:spChg chg="add del mod">
          <ac:chgData name="Fatima Pillosu" userId="a6295d4dc9e22643" providerId="LiveId" clId="{B303C878-8799-4007-876A-6617B70F571A}" dt="2020-12-03T09:57:22.272" v="7850"/>
          <ac:spMkLst>
            <pc:docMk/>
            <pc:sldMk cId="2969362105" sldId="256"/>
            <ac:spMk id="229" creationId="{534581CA-1C9B-4F74-BF45-137B9B8C0BFE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30" creationId="{5B191990-5FCF-4841-AE4A-2DF9D1F247F5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31" creationId="{0D011B38-64CD-4E12-AB26-EF62193A2CA0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32" creationId="{8F835A08-20B0-47AA-86C1-46940EC7146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36" creationId="{0369B86E-7CA1-439E-87C0-576A9F73F2DD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36" creationId="{F4CA77AD-1E89-4149-A533-59B66E4BF5E5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38" creationId="{60BF6E25-BF70-4ADB-A024-5F1298052F31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38" creationId="{88E2E8BF-7E64-4F90-86E6-311097D9D505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0" creationId="{87646A4A-84AB-49BF-B926-9739DDC4406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1" creationId="{2BF78671-BAEA-450B-8F09-4BA1C42DF56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2" creationId="{0BF8FFC8-5CC1-4B04-B7B7-BD34855D6DF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2" creationId="{1BFEF806-DAC1-479D-94F5-F9E8738871F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3" creationId="{5F3B6D62-5A06-4C40-81DB-253D61088D36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4" creationId="{D96FBAFC-E4C3-4BA1-AF18-C177D2A5C097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5" creationId="{4E3AACB7-5C96-49CE-B703-073CC83FEA51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5" creationId="{D41615A6-D45F-44AF-81B3-3C2C07640042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6" creationId="{9BD66EF9-B065-48FE-A623-221EB6C808BD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7" creationId="{F0802FEF-EC1E-4226-89F4-E453ABFC3EB3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8" creationId="{C947736F-D268-4814-9D8D-9422AF055F5B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9" creationId="{13C1A7F0-06CD-434C-A90F-26E08512C11D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49" creationId="{8A586D6A-E991-4D05-A06B-57C2C69A9AF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0" creationId="{5A2DDD60-A086-476F-B15A-D1E8B8814F8F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1" creationId="{C85D368F-7392-4B6D-879B-35BB90359FF7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2" creationId="{21280E00-3144-4877-9E1A-4BC2AFA881AC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53" creationId="{EDF352BE-8514-4A70-83C4-5484C428B39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55" creationId="{5A3446FB-9C93-4FF2-8FC3-B3E61C0500E6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6" creationId="{53B956B0-CA7A-407B-BF45-DCD9FA104794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56" creationId="{7BF857D7-5F37-4319-AAF0-1E2C8EAE62D2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57" creationId="{36B14897-25DD-46CE-8107-BE0FC993DEF5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7" creationId="{85153D03-D014-45C2-AD79-9B7316543645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57" creationId="{86E6A777-CC7A-47B5-AB55-87C6811094A1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58" creationId="{0298E4D2-4E7B-4151-994F-D5FD8D091C86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58" creationId="{125A3382-5976-4E07-BCBF-B6F47BAD6CD4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8" creationId="{5B3DF539-F39F-4342-9FEB-A28FB8714246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9" creationId="{54A31A22-63DE-4425-BA76-288E120C852F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59" creationId="{A0B6B5E1-4A19-48AA-986F-3FA451EB591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60" creationId="{3A86EDB0-06C8-4D77-B94F-34F217DC4275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60" creationId="{9FBD6DF0-5BB9-4C9F-B93B-52DE3ED445C9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61" creationId="{61C9E05B-904E-44CC-BBC9-A7DBB32C68F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263" creationId="{B1087AF6-7507-4AE1-B232-9B07B3B06A5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63" creationId="{F94E7BE2-A9CA-474B-85D5-F1B88169F29F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65" creationId="{BBCEC9F5-2E46-45F5-B8F8-AE181445FC3D}"/>
          </ac:spMkLst>
        </pc:spChg>
        <pc:spChg chg="add del mod">
          <ac:chgData name="Fatima Pillosu" userId="a6295d4dc9e22643" providerId="LiveId" clId="{B303C878-8799-4007-876A-6617B70F571A}" dt="2020-12-03T09:18:29.523" v="6984" actId="478"/>
          <ac:spMkLst>
            <pc:docMk/>
            <pc:sldMk cId="2969362105" sldId="256"/>
            <ac:spMk id="266" creationId="{74524FB7-856F-4C68-B76A-52A55DE02741}"/>
          </ac:spMkLst>
        </pc:spChg>
        <pc:spChg chg="add del mod">
          <ac:chgData name="Fatima Pillosu" userId="a6295d4dc9e22643" providerId="LiveId" clId="{B303C878-8799-4007-876A-6617B70F571A}" dt="2020-12-02T17:01:20.142" v="6141" actId="478"/>
          <ac:spMkLst>
            <pc:docMk/>
            <pc:sldMk cId="2969362105" sldId="256"/>
            <ac:spMk id="268" creationId="{40DD6A86-7650-443F-B5F1-A476F5D869D5}"/>
          </ac:spMkLst>
        </pc:spChg>
        <pc:spChg chg="mod">
          <ac:chgData name="Fatima Pillosu" userId="a6295d4dc9e22643" providerId="LiveId" clId="{B303C878-8799-4007-876A-6617B70F571A}" dt="2020-12-01T11:05:54.380" v="3341" actId="1076"/>
          <ac:spMkLst>
            <pc:docMk/>
            <pc:sldMk cId="2969362105" sldId="256"/>
            <ac:spMk id="268" creationId="{8B2F87D6-05E2-4D7C-BFE9-C020AD3F5D50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69" creationId="{68B2D5C7-6A30-482F-BC56-8ADB33C2642C}"/>
          </ac:spMkLst>
        </pc:spChg>
        <pc:spChg chg="mod">
          <ac:chgData name="Fatima Pillosu" userId="a6295d4dc9e22643" providerId="LiveId" clId="{B303C878-8799-4007-876A-6617B70F571A}" dt="2020-12-01T11:06:22.441" v="3346" actId="14100"/>
          <ac:spMkLst>
            <pc:docMk/>
            <pc:sldMk cId="2969362105" sldId="256"/>
            <ac:spMk id="269" creationId="{E77C0BD0-1724-4EBA-A41A-AA618F917039}"/>
          </ac:spMkLst>
        </pc:spChg>
        <pc:spChg chg="add del mod">
          <ac:chgData name="Fatima Pillosu" userId="a6295d4dc9e22643" providerId="LiveId" clId="{B303C878-8799-4007-876A-6617B70F571A}" dt="2020-12-02T16:54:06.226" v="6059" actId="478"/>
          <ac:spMkLst>
            <pc:docMk/>
            <pc:sldMk cId="2969362105" sldId="256"/>
            <ac:spMk id="270" creationId="{58F7A73A-0E22-45E5-9EF0-FC0C44A2D98B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72" creationId="{CE200B3C-FC65-4245-82B5-9E23715ADD96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74" creationId="{9FBD6828-15C3-4E4B-A176-6D4A43ED0DAE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75" creationId="{A2AEB448-4F6C-4193-AC6F-0230FC209869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77" creationId="{8EA89C0C-4B16-49CC-BEB9-1B5C18494F32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78" creationId="{DE1E4121-36A0-4C0A-80D0-D2DED433F7D4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0" creationId="{1BED721C-6DD7-44C3-A937-476EE4AD45B6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81" creationId="{51204AA6-6310-4D69-A312-88F495253301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1" creationId="{CE9F1B06-6831-4D89-AF49-C6B16410990A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2" creationId="{573FFD37-247E-4181-8CBC-EE816545AD84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85" creationId="{5E2021D7-22E2-4BB7-AC1C-FE3879EC5BF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5" creationId="{D0040385-DF91-4F62-86B9-8E4157A2760F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6" creationId="{DCB9A6A9-77AF-4988-B22A-C3AFB2EE1984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87" creationId="{59931251-638B-4D5B-A531-0EB51EB7A28A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7" creationId="{F0DBD3D8-48F8-4362-BBFA-31B7A91CD65B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88" creationId="{39E1C81E-A68E-4CEB-9CF9-CBB38E1EAB9B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89" creationId="{44568DC1-CD15-46E3-87EA-EE4DF9225733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0" creationId="{36E178A7-BB3F-4A1A-B988-162F6A68DFC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1" creationId="{31EC7A67-43F6-457F-A2E2-10B7C2D10ED5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91" creationId="{EF5A0844-CEAE-44E8-8196-AC0841D0F512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93" creationId="{3741A75E-2684-4285-A509-E6300CDB9DB5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3" creationId="{40763979-BB20-4163-86D2-2EADE7494E2E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96" creationId="{E3000998-2486-4D2B-8D55-8590EBA9C3C6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97" creationId="{213E6AAA-91CD-49FD-AFFE-16BCD14145C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7" creationId="{5FD1DD5D-B2B2-405C-B53F-DABAF007C75F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299" creationId="{F288CE0E-4305-4ED5-8C12-7025D6988D29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0" creationId="{4B06C039-1C8A-4C6A-B16C-53DC354BBE97}"/>
          </ac:spMkLst>
        </pc:spChg>
        <pc:spChg chg="add del mod">
          <ac:chgData name="Fatima Pillosu" userId="a6295d4dc9e22643" providerId="LiveId" clId="{B303C878-8799-4007-876A-6617B70F571A}" dt="2020-12-02T13:29:15.605" v="5005" actId="478"/>
          <ac:spMkLst>
            <pc:docMk/>
            <pc:sldMk cId="2969362105" sldId="256"/>
            <ac:spMk id="300" creationId="{BE8BCFD1-0565-4726-926E-EB852550DD67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2" creationId="{D475A319-3FD8-42E1-92AA-B86C5CF7D331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3" creationId="{2CD0A760-B455-426E-92D3-424CFEB9061A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3" creationId="{50F866E7-DFF9-4B39-96CA-2B5FB90C6BFC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4" creationId="{7946BFAE-6D41-4881-90FF-90669DF705AB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5" creationId="{8D629A1A-4260-4B60-B0B1-8770137A14A9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6" creationId="{1F2F0735-E5FD-4DEC-B16C-01A79899A46B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6" creationId="{D4E8D277-3A0D-4F86-92C1-7C4F41DB56AE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07" creationId="{B49C64FA-A57C-4AAC-9A08-0402CF70623F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8" creationId="{655CE6E1-29AA-4E73-AD4F-5214FE5C456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10" creationId="{79919C8B-6DC1-4CBC-AAAB-A0A4A9FF5B56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1" creationId="{6B3979BA-7712-4709-9029-0DAD87296012}"/>
          </ac:spMkLst>
        </pc:spChg>
        <pc:spChg chg="add del mod">
          <ac:chgData name="Fatima Pillosu" userId="a6295d4dc9e22643" providerId="LiveId" clId="{B303C878-8799-4007-876A-6617B70F571A}" dt="2020-12-02T16:54:05.061" v="6058" actId="478"/>
          <ac:spMkLst>
            <pc:docMk/>
            <pc:sldMk cId="2969362105" sldId="256"/>
            <ac:spMk id="312" creationId="{28C140F9-2A51-4962-B89D-BCF674EBA79D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3" creationId="{6A2C3AAB-950D-4FFC-8F52-5BD4D0B71C15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14" creationId="{3760AB98-B2C5-4E98-911F-CAE1838608DC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4" creationId="{D4CCE2B4-693F-4FDC-88F0-3DE487922A31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5" creationId="{AB04B315-11F6-42A6-8270-B4B7D5915257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6" creationId="{F7A72E84-50FD-4F8C-B003-B9FC56519677}"/>
          </ac:spMkLst>
        </pc:spChg>
        <pc:spChg chg="add del mod">
          <ac:chgData name="Fatima Pillosu" userId="a6295d4dc9e22643" providerId="LiveId" clId="{B303C878-8799-4007-876A-6617B70F571A}" dt="2020-12-03T09:25:58.265" v="7153"/>
          <ac:spMkLst>
            <pc:docMk/>
            <pc:sldMk cId="2969362105" sldId="256"/>
            <ac:spMk id="318" creationId="{037BB11E-BD44-433F-9B5E-7B0A0950D260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19" creationId="{09F38C64-5E9F-4EB4-AE69-DCD0441F188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19" creationId="{E034B88A-1D6D-4758-A100-C75BF6ED2C45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1" creationId="{58A9F83F-4B7D-48E1-8137-37BB7F2C92D7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1" creationId="{61B129BB-DB6C-4D36-94CE-54096783915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3" creationId="{5C2A1640-F8DD-419B-A256-9238E1142A6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3" creationId="{F445F14E-4316-4EC6-BB3F-2B7534D56A06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4" creationId="{C10F6ADA-4792-4CEE-88CC-41BDCD959CD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5" creationId="{DA20CB41-5832-4118-AA51-BFB3A916E6F0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6" creationId="{A3EF16FC-9DC8-4D62-9F90-B606CCE874B5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6" creationId="{A9F84BAB-C5E8-4D29-9FB9-DD8C3F322FBC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7" creationId="{2FCA9152-CA52-4ED8-AC6F-1E235DFCBAF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28" creationId="{62A62DD7-1762-4CD7-85E3-FE2084AC4AC1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8" creationId="{BD3561DB-D444-49B8-97D7-C31F6F287B7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9" creationId="{6A02B715-5EC6-4AE1-AD20-B1C4D97D0D7B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2" creationId="{43FB1A1C-9895-4498-BC74-DFC7EA76FC0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2" creationId="{C0968062-4A9E-4B59-A521-952D7B47B037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3" creationId="{175A91D5-5641-4C21-A9E3-69AACC91E837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3" creationId="{842B5DA8-D025-4C2D-B2F2-02C8C497D36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4" creationId="{575AF6C3-6176-4AE8-8428-BFF350EA7668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4" creationId="{C3DCE4FB-2DE2-45B2-A65C-B84394ACFB83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5" creationId="{D45350AB-0E54-4513-89DA-7297BE6296EE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5" creationId="{FFCA0466-FE6E-4DFC-A808-00D2B8F5D1E2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6" creationId="{43903AAB-11A5-4A6E-BDEB-1D3CA1815B8A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8" creationId="{B4B9F3B5-74EF-42A4-9BB5-3A71313F9502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8" creationId="{CF1B162F-20BD-4226-9264-F6C1562CF308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39" creationId="{A876F7C7-F9AC-4A35-B820-63B06105E998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0" creationId="{B63F85BE-B7AF-40E3-9266-12DF910136AE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0" creationId="{EB8A5ED2-121B-434E-80DF-7C41E21EC975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1" creationId="{1144691B-94CC-40B8-9657-CCDBB90000EF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1" creationId="{71AAC0E4-639F-493E-A945-91EC2C91C590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2" creationId="{5BE20E9A-DC63-46E9-BC94-043574B3E017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3" creationId="{D46B96D2-B2F2-4544-A495-D1DBCCD7691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4" creationId="{2FF45C76-3867-478E-8E2E-FD6A22D9D4D8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4" creationId="{38BB5395-AC3B-4C75-8490-36144731CE0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5" creationId="{0E8DFDCB-BC49-4E1C-A150-595501834E04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5" creationId="{20E4E409-624B-4432-B187-79C205FE46BD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6" creationId="{4395BDC2-7CBE-4DAE-986B-42A4F215FC49}"/>
          </ac:spMkLst>
        </pc:spChg>
        <pc:spChg chg="add del mod">
          <ac:chgData name="Fatima Pillosu" userId="a6295d4dc9e22643" providerId="LiveId" clId="{B303C878-8799-4007-876A-6617B70F571A}" dt="2020-12-03T09:58:28.905" v="7875"/>
          <ac:spMkLst>
            <pc:docMk/>
            <pc:sldMk cId="2969362105" sldId="256"/>
            <ac:spMk id="347" creationId="{03BEE3A4-3370-4BE0-9729-1F505AECC8DC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49" creationId="{E0E43537-D803-4903-8CD1-15A18AFE71B8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1" creationId="{4EAE1C7D-3DD8-45B0-ADE3-28BC67F8E0F0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3" creationId="{43C975CC-9685-4486-943B-1C1F5DB45860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3" creationId="{CE73ED5A-F95D-4E18-9711-D25C8E80A65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4" creationId="{158BAA50-245A-40D3-B351-6C567001E53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5" creationId="{1FA3C503-B408-4595-AD6E-A96CB271A7D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5" creationId="{F005FD7F-4931-454B-A49E-8C4F1DF0DEA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6" creationId="{4B1D9A19-DD97-4BA3-AEE7-09FAD006D59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7" creationId="{ACF52F40-B49C-44FF-9DA0-96062D12B181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8" creationId="{A6573855-790E-4597-97E7-0F80F3B78106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8" creationId="{E8C42DCF-732D-43BD-B9FE-450A035D70D3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9" creationId="{89B4AF21-4A09-407C-9CAA-4D19C081DE09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59" creationId="{F7B86634-B59F-4A62-8D99-7C895279729D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1" creationId="{FB432B1B-37EC-4E27-8159-AD460B9FB846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62" creationId="{05EBD8D8-D43A-494F-B19B-4BDE4B38D354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2" creationId="{60A523BB-C935-4B5D-B855-0B062726AEC4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3" creationId="{A5F95317-4E5F-4C42-B823-B0E94C1B827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6" creationId="{75947C78-25D7-4781-BF5D-6970B45E589E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66" creationId="{AE20ECEA-46AD-44CD-B5EF-1C3AFE137117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8" creationId="{7B2CF29B-78BA-4F1F-B104-F56E5EF01323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68" creationId="{C194554D-C625-40DF-AD79-1A0CC0D9A265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69" creationId="{D6569E73-05F2-43DC-B988-8BBAAB067EFC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0" creationId="{A5704B07-5C6B-4791-BD9F-6A2DF0352342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0" creationId="{FDF33525-B0DC-464A-BAEC-C6D779AC1FFA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1" creationId="{37A02BAC-BC5D-444A-8017-B52F265D905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2" creationId="{B5B45D0B-1268-412D-A381-50B7FF8A85DD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3" creationId="{566898B4-2919-464C-848F-113AAE335C7E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4" creationId="{CE5D9DB4-CB0E-45E0-AACC-5E3AD0FE7096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5" creationId="{B1D2D640-5893-4630-BF95-156D55D55E0D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6" creationId="{EA0714F2-74C7-43CD-8E23-B6FC963462C6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7" creationId="{E6896315-2844-4D97-81B8-43D538A4583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8" creationId="{6FEEFB6E-8B8C-477D-A3D3-170C59733F8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79" creationId="{967D6F28-D2CD-4685-BBF3-2841E01C80C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1" creationId="{4C796895-7B5D-43F2-AB17-C2A8E0FB676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2" creationId="{6B87F13E-439B-4E57-9565-3AE782CE8525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2" creationId="{F5D5C19E-7A4D-4244-A844-D956A86DAAA8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3" creationId="{95C61B19-5DC9-4083-A6B7-838EE7AE341F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3" creationId="{D1483977-4ED4-455E-BAF7-FDED286345E2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4" creationId="{E4C0B46F-9F0E-4BED-B5D5-B3C1D388B39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5" creationId="{AB2D24F6-00B8-41B1-B261-C46822EBD35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5" creationId="{CCBA355A-6E98-4FC8-8D6E-3D3CF7E5A71F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86" creationId="{D583801E-7DCC-4AB1-A2CB-367F5FFD3916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7" creationId="{1B50465E-40F5-4163-877C-291596989EA1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8" creationId="{98BC5C88-23F3-47C1-857B-E016B860AE2C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9" creationId="{6DBA23B4-FC85-44B7-8623-7BBC00030656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0" creationId="{A463AC9E-D7C9-41BE-8C31-FFA13A749E94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1" creationId="{CB1B1329-AC45-450B-A7FD-E4D8437F78D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1" creationId="{F93DEFDD-EC68-4E96-8E7D-1CAA7A7707B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2" creationId="{15E350C7-B4A4-404A-98BC-9059EDA0B9A5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2" creationId="{83607031-9DB3-4959-B028-AA4CFD732DFE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3" creationId="{161D8419-D321-4B25-BBB6-A8708E8F0FD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3" creationId="{AF642055-BF83-481B-9DA2-84B340875D45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4" creationId="{5398A540-9F30-4AE8-8DA6-1530CDBF80F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4" creationId="{A979FCA9-73D9-4DFE-B62C-54156262A4D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6" creationId="{4C73D662-C4F7-4131-A0E9-5E88E9CEF82F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6" creationId="{AFDDADF5-F531-4E0B-B890-587FBF0C0A32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7" creationId="{55E3616B-9A4C-42E9-A752-4687FF1AABAD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7" creationId="{5C96B8B5-0F16-4577-B4A6-F275393004F3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8" creationId="{BC8FFDA5-F911-4624-BD81-70EA4409959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8" creationId="{C82B3F98-1DBE-4397-9482-282BCFE4E57B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399" creationId="{7D1BF5B2-8B78-487C-A641-B3173714ADC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400" creationId="{DB2F8CC7-C747-4D74-BF27-980300B04D2E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0" creationId="{FF4EF614-F427-4FFC-99FF-E95AF975ADC4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1" creationId="{0A52B4CE-18E7-43FC-90DF-55E277F48917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401" creationId="{C6BF4E62-C408-497F-A93E-E0C329166472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2" creationId="{09730C6E-AC0D-46AA-A999-36B2684C5AED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3" creationId="{90494559-46A8-4DFE-B9EA-3C36E8C139EA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4" creationId="{473B51B4-95B1-4D04-B2E3-6F5B2C418AD4}"/>
          </ac:spMkLst>
        </pc:spChg>
        <pc:spChg chg="add del">
          <ac:chgData name="Fatima Pillosu" userId="a6295d4dc9e22643" providerId="LiveId" clId="{B303C878-8799-4007-876A-6617B70F571A}" dt="2020-12-03T09:58:16.803" v="7869"/>
          <ac:spMkLst>
            <pc:docMk/>
            <pc:sldMk cId="2969362105" sldId="256"/>
            <ac:spMk id="405" creationId="{9A31F2A7-FAE1-4D9B-BC44-0064B8C8E5A7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06" creationId="{72C66E93-899B-473B-BD4E-21027C45AE56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07" creationId="{20C6D8AA-5F5A-4703-9D70-CEA74F036124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07" creationId="{B072DF1E-787D-4F24-A06D-1CBEA2DE523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08" creationId="{761F62D9-82EE-4C05-A6A4-75A282F733E1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09" creationId="{06609EC6-00A6-4DD0-A907-25FD00A0CF7C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0" creationId="{A50595E6-6186-4653-AF3D-A792E10F9887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11" creationId="{24CC9B14-46D3-4635-A893-87F0FB5251B8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1" creationId="{5378D6A9-A9F8-43AD-AFD4-2C19170AFE99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2" creationId="{2AE930E3-4B64-46CD-8762-E30DBDC32611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13" creationId="{AF4D402B-AEF0-44B8-8725-0B8B6AA0A6BD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4" creationId="{04957D03-01C9-4B10-858C-FC218BAC6D3F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14" creationId="{F1B96AFE-9844-4417-AF06-63E6D29E1805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5" creationId="{E100EA5C-6605-4FBA-8FDB-0A1F5FCF19F8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6" creationId="{669C8E97-AF8A-43FF-8026-560D49A011E2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16" creationId="{778B77AF-F30C-4070-BC4F-9C4E0B6B223A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17" creationId="{EBE038F6-79AF-4A86-9D25-2C1D6AFB8B25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9" creationId="{D3B408A2-D60E-4FC0-8396-1AABBC3D2C20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0" creationId="{E3CCADE7-05F7-48C4-A828-55E38FDED387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1" creationId="{8D80D3B4-8DE7-4965-A1CF-149443F11C8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3" creationId="{7B8A931C-AA7A-4CA0-BFF9-04F7AF637DB0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4" creationId="{2EC566E6-2EB7-4CAA-9EF1-78E37162FD8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5" creationId="{78036C3A-7C5E-4C0E-BF80-109EB4ECC806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6" creationId="{9895E6A3-EE85-4E36-A1AB-8F3D89689549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7" creationId="{3A41BD43-BEB7-4C76-BE78-6B47A36F52D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7" creationId="{D203F227-70EA-42C6-88EF-CA3478359D62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8" creationId="{499FAC29-D3F4-4AB8-8E85-426C6D11CBF3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8" creationId="{9FFBE68B-D1F3-4D8D-BF74-C78A6F386B4A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29" creationId="{60D4D753-7C9D-4BDD-96DF-1E4BF37D7832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1" creationId="{DD441706-486C-4951-8AAE-AC6F21A15464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31" creationId="{EDF82900-FDAA-426B-B832-C18207A27073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34" creationId="{D34888A1-E4E2-46BF-B54D-BB22CF3AC492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35" creationId="{07FC2FE9-BF11-4E2D-9933-21C815F1C01B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5" creationId="{4AD132F3-0637-4DC0-A020-19C24E1C322D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6" creationId="{04445820-63E9-4491-B827-D9A23C825793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37" creationId="{873173D1-CBC4-4AB8-AC8B-78F6A27B2A08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8" creationId="{9D408EE7-761E-4DE6-A988-231EF1F4A5D0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39" creationId="{800CB2C7-617C-4734-B174-38E31919DE7E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0" creationId="{7016625A-169A-40F2-8013-F6393ADC66E6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0" creationId="{B0684F50-EB1B-48EE-8355-F6C8A41ADC23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1" creationId="{18E897FB-84B8-4F63-BBB0-BDB902B49718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1" creationId="{BE18AB15-14CD-4A60-A9A0-566E4D1AB341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2" creationId="{6DCDADE9-967D-4E3A-9B4F-3E3776BC905E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2" creationId="{B4B78B4C-E952-4F17-9D70-D757271635DF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3" creationId="{CAE87D0C-FEE5-4332-95EA-DD035AB6B783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4" creationId="{0BFFBA25-D460-4921-8DF6-9B13B871883E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4" creationId="{A511349B-32B2-4B2D-9701-7128A2C366B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5" creationId="{8F81D187-02BD-4AA0-8E3F-5AC6393F53DF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6" creationId="{39151261-361D-449F-B1C2-198544E595A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7" creationId="{D18179DD-8092-4CC5-8B97-67A06A7F2D5D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8" creationId="{8BD0F280-8514-4AF3-805A-F3F6AFCEFE34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49" creationId="{6FC3A8F0-D125-4ACE-8B93-98E3AD7F6FCA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9" creationId="{D02F87E6-108D-4405-9C4E-38CDF0EE704A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0" creationId="{8B0A382B-57F8-45CE-8EDB-2E1D30C0018F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0" creationId="{B61943CF-BA18-48FE-8FF5-1589B652F18B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1" creationId="{3BAB1A24-78E3-4913-BB9A-A8541E627909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1" creationId="{C800D5F2-399F-4F63-BEF0-042A5D508C08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2" creationId="{96375473-0CBD-4F89-A964-5ACBCC5DF5D5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3" creationId="{87590FBA-6194-4326-9CA2-F59B09B89019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4" creationId="{14629FAE-1E48-4A41-BF73-281D11C8D8EB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4" creationId="{AC527C43-18FE-4793-9F19-FC2918797B13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5" creationId="{23D4B13C-EDDB-48C1-9155-CA975B1BB761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6" creationId="{689DABCB-2B74-45DE-8D3B-7D662F085C4F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7" creationId="{ECE61AF6-6EAC-42B1-A4DD-321F8371703C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8" creationId="{6892BE98-5447-4B05-9F9B-1AC73E53D834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59" creationId="{F91FF6A3-F360-4201-AD84-AEAF9C76F8E9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60" creationId="{92FF846D-03D3-4E03-B359-3197FD98431B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61" creationId="{4CB3D364-DDA3-431D-A420-38C22072E35A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62" creationId="{5108FD85-A437-412E-8336-6FC898A16C29}"/>
          </ac:spMkLst>
        </pc:spChg>
        <pc:spChg chg="add del mod">
          <ac:chgData name="Fatima Pillosu" userId="a6295d4dc9e22643" providerId="LiveId" clId="{B303C878-8799-4007-876A-6617B70F571A}" dt="2020-12-03T09:58:50.389" v="7887"/>
          <ac:spMkLst>
            <pc:docMk/>
            <pc:sldMk cId="2969362105" sldId="256"/>
            <ac:spMk id="463" creationId="{7681FA91-E630-4513-97E4-90B014578861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65" creationId="{7E4A8C36-ACEA-4934-9A43-FFFDB4668CD9}"/>
          </ac:spMkLst>
        </pc:spChg>
        <pc:spChg chg="add del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67" creationId="{30768070-4869-444A-AAFB-6ED863B6CC70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67" creationId="{86943C14-87EC-410A-BC98-573650AC41F1}"/>
          </ac:spMkLst>
        </pc:spChg>
        <pc:spChg chg="add del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68" creationId="{E1A4477D-1F44-4357-AD49-E494226CAEDF}"/>
          </ac:spMkLst>
        </pc:spChg>
        <pc:spChg chg="add del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69" creationId="{6285E0F0-AE9C-4E75-950F-896C143C2DB5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69" creationId="{940EA5CF-51CB-4A73-9091-059198B034AB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1" creationId="{5C896204-E41D-4495-A953-FF2B97F79862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71" creationId="{C4E711C0-194D-40B8-930F-D98FB7AA7C5B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72" creationId="{1119BC35-51E7-4626-B6ED-4897A9F600B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2" creationId="{CC8C9559-3176-4D3F-8181-DC2459817E7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3" creationId="{CC1B3A07-8FBF-4CDC-8806-AE9707B0A5A0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74" creationId="{A19F4E61-1A10-4150-8AD7-ED10EF1781B4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75" creationId="{4D8F7A0B-EC7F-4F99-9928-2825185793A5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5" creationId="{E0BD14DC-0E13-43D4-BDBF-EB1BB270B7B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6" creationId="{18D1BE04-508B-4ABC-9498-928029B9CA8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7" creationId="{FFD27079-8EBC-4F2D-8329-BAC9A11ACB60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78" creationId="{9093A179-0643-4200-BC81-1F92BAEC0D6D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0" creationId="{A59E0CB1-5EB7-4485-A5E7-F315E714075D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82" creationId="{1BA5B42F-57FF-4AF9-95DA-7475D36127FA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2" creationId="{BB9C0D32-6C58-4E2A-BA8D-CD463A222CA5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4" creationId="{1A21D2A9-C21F-4DF9-93A4-8B2B24DAB8A8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84" creationId="{B28BE4E2-67A1-4538-9540-7C2B4B84B733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85" creationId="{B4A68F6B-316B-4B6F-B4B8-F1475E887874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6" creationId="{6D50BD09-083B-49EB-AC7F-A85A938538DD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86" creationId="{C5EA621A-1ABE-4A5E-A0AA-81CE869A521E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87" creationId="{B76A406E-8FD9-481E-A564-E98C5B9F7752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8" creationId="{423F753B-DF81-4258-A0B9-38B929C29E3B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9" creationId="{6EDF2BDB-6CA6-43B9-926F-36B28CCFC6C7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89" creationId="{B52029EA-D598-4E53-B992-ABA34CDA8998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2" creationId="{49E5D631-8C5E-48BB-BB05-DE1439D97F10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92" creationId="{771B083D-A159-49F5-949C-2E754AEFC286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93" creationId="{F7362386-B987-4456-915F-1623B14D210E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95" creationId="{5A0C0298-8DAC-4D51-B7D0-CFAAEA98CC6C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6" creationId="{CE109302-84F3-41F1-B7D0-5DC474F56AD2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97" creationId="{17275D91-855A-44CA-B216-D400EFB231F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7" creationId="{65245B4B-E734-47C2-AC68-BA59CA04B0FD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98" creationId="{ED8A156E-BA61-4013-B500-A30E690539CA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499" creationId="{33BA6D74-B854-4FAC-9490-294744848051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9" creationId="{76A68EBE-BB3B-445F-8169-FF84916C3BDD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0" creationId="{2AD6411D-2E8F-4679-B775-AB36E7CC34CF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1" creationId="{C1A1EB64-361E-405B-B0C2-B191926B6DB4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1" creationId="{DD7EA9FB-68FA-4752-A4D5-5F18042A472E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2" creationId="{73D9DAE7-09B1-4B43-A644-EEACF9A4509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2" creationId="{E7A756CD-3C41-40B9-99F2-0852D8FB4B6F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3" creationId="{90219CF3-E33B-4C47-BFED-AE03EC03BC0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5" creationId="{58479A6A-7964-481B-A41D-27C36CEBA8B4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6" creationId="{1907EF11-8AD5-4DAE-8F92-18D88E0DD306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6" creationId="{4F4C3D15-1D32-42F1-BB42-269A2A8C309A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7" creationId="{109B0D16-3A89-4EAE-AD28-62971053DFB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7" creationId="{8F624067-139D-4281-9B0B-7D52DAA0DD71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8" creationId="{4E6C7F05-8A95-4CFE-9C21-69F6F17D8894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8" creationId="{61124109-2A79-45E1-AE95-A87ABCE48734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09" creationId="{2E254674-B4A1-45B3-9ADE-F4EB5E3E751D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0" creationId="{4616446E-1252-4FB9-B48E-F1D60884A88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0" creationId="{819157BB-4234-4E1D-BE45-5ADE9A965351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1" creationId="{A5908AEF-386F-44ED-9E14-9EFCFA0F55B3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2" creationId="{4AB6B2D2-54F4-4460-89DD-70C988F84666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2" creationId="{ED863EE3-1BF5-4318-BEE4-198986008DA7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3" creationId="{0821C3C3-DAFA-4D1C-BDA4-9E18E9B3E9F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4" creationId="{3FF52796-A14A-429C-AB77-36F897F1E4B1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4" creationId="{D9E05BE6-D584-4905-A812-82A298D32D4C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5" creationId="{15501998-BA38-48DF-95E9-56F11D27A682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5" creationId="{215634C7-49E3-4904-8006-4A113FE8E177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6" creationId="{978FF368-6649-4BA9-B979-B1BB24985335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7" creationId="{194F20A8-7DDE-430F-8102-A24011A14F5E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8" creationId="{FFF49690-6F58-48A3-84F8-99E0E2A5104D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19" creationId="{3A70BCB8-E7FC-4473-B0A0-144B170FD542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20" creationId="{8DC48824-566F-4170-831A-237A0FD72713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0" creationId="{E686B853-BB87-4971-B688-D21F8B0C07BA}"/>
          </ac:spMkLst>
        </pc:spChg>
        <pc:spChg chg="add mod">
          <ac:chgData name="Fatima Pillosu" userId="a6295d4dc9e22643" providerId="LiveId" clId="{B303C878-8799-4007-876A-6617B70F571A}" dt="2020-12-03T11:54:02.296" v="7896" actId="2711"/>
          <ac:spMkLst>
            <pc:docMk/>
            <pc:sldMk cId="2969362105" sldId="256"/>
            <ac:spMk id="521" creationId="{8F34D7DC-F292-46CA-A3EF-4D11C874084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1" creationId="{CE792CC6-A4BB-4793-ACC2-D087ADC98306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2" creationId="{22C5C7FA-4664-4606-B575-82B65240D97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4" creationId="{29A21629-A498-4E8F-9ADC-D75B85C0F84D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5" creationId="{C57060D9-7DB7-44DD-BFFF-EC60DC2BC9B3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6" creationId="{4BA95192-A3BA-4012-A2ED-44158F98D66B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8" creationId="{BA466173-9D4F-407A-BCA5-135C2CAA9CCD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9" creationId="{8A19A769-114B-42F2-858C-6323D1C2AC20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0" creationId="{DD88F4FC-98DE-47BA-9CE5-2EE3EDCBF532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3" creationId="{C2238E41-F5DD-4314-B691-18AAE7484FCD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5" creationId="{AA553988-15AF-44DF-8844-88A4C9839D94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7" creationId="{CC9F9C25-E30E-4032-81F5-316B34A1559A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9" creationId="{62686EC8-249D-4D72-AA54-DC7EF44D8605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1" creationId="{81A95CAE-3C1B-4084-945B-0EAA6B80794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2" creationId="{230BEFD2-9917-494F-9BD3-94B2F96CB385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5" creationId="{01408E97-2D66-4EDD-B8A4-605AB314278B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9" creationId="{4C3952EE-888B-45BB-815C-7D051EE08404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0" creationId="{FDB1FBFB-4606-4F7F-9E8F-0DF752FBE720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2" creationId="{98043D27-434B-4D1B-B23A-097D12AC7A3B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4" creationId="{61E801BE-C4D8-4340-A23C-F494F3BDB639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5" creationId="{07E1F8E8-59FC-4F9E-BEAA-8CF9675AA096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6" creationId="{750BA474-854A-47EA-904C-16B5C0B3A12C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8" creationId="{15C1FACA-99F3-4CB3-93D4-333DAC040919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9" creationId="{FD8DCB6A-101B-4E4C-8FCF-C4F56832089E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0" creationId="{9EC4015A-2320-45AD-A169-E09C75520E58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1" creationId="{0C7245BC-E42E-48AB-8ECF-5E898EF290B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3" creationId="{0BD51F81-42BE-4D44-A8B4-2E6B2F49B0E6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4" creationId="{FEB918EB-734C-45AE-BECF-B4891221B6EB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5" creationId="{12847E6F-761B-479F-8116-03922218F0B3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7" creationId="{4BE2DC0B-5C17-4337-B859-E4CC4222D769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8" creationId="{5E72A8A3-92D9-4752-BF3E-56A91A991D68}"/>
          </ac:spMkLst>
        </pc:spChg>
        <pc:spChg chg="add del">
          <ac:chgData name="Fatima Pillosu" userId="a6295d4dc9e22643" providerId="LiveId" clId="{B303C878-8799-4007-876A-6617B70F571A}" dt="2020-12-01T11:26:30.352" v="3554" actId="478"/>
          <ac:spMkLst>
            <pc:docMk/>
            <pc:sldMk cId="2969362105" sldId="256"/>
            <ac:spMk id="574" creationId="{CD132146-6A2C-4907-8470-FF64DB9C7B15}"/>
          </ac:spMkLst>
        </pc:spChg>
        <pc:spChg chg="add del">
          <ac:chgData name="Fatima Pillosu" userId="a6295d4dc9e22643" providerId="LiveId" clId="{B303C878-8799-4007-876A-6617B70F571A}" dt="2020-12-01T11:29:36.244" v="3599" actId="478"/>
          <ac:spMkLst>
            <pc:docMk/>
            <pc:sldMk cId="2969362105" sldId="256"/>
            <ac:spMk id="575" creationId="{26591627-413A-4336-BCF4-62CE98321E0F}"/>
          </ac:spMkLst>
        </pc:spChg>
        <pc:spChg chg="add del">
          <ac:chgData name="Fatima Pillosu" userId="a6295d4dc9e22643" providerId="LiveId" clId="{B303C878-8799-4007-876A-6617B70F571A}" dt="2020-12-01T11:29:36.989" v="3600" actId="478"/>
          <ac:spMkLst>
            <pc:docMk/>
            <pc:sldMk cId="2969362105" sldId="256"/>
            <ac:spMk id="576" creationId="{04ADCEF3-3A3D-4F09-929B-65715CC4863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78" creationId="{D06CAA15-25C2-4725-8AC6-58478ECA8E9F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79" creationId="{FB9695B3-A7BF-4BB1-883D-0D5FD528A5E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0" creationId="{340DD9A8-9452-4F33-8878-37CA5F16A8CE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2" creationId="{82513933-1BBA-46D9-8603-EFF35D5C53B5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3" creationId="{49110910-80E9-435E-AFCB-CF2D2FFC3EE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4" creationId="{0D9B6692-6676-4184-B2E7-B6655540135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7" creationId="{D38FF5FC-DB5B-48E0-9458-49A64B28B864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9" creationId="{390C5F0F-D9BC-43AC-A608-86B43AE1D883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1" creationId="{E50D01C2-7955-450B-ABBB-79AA2A726C33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3" creationId="{E22D63D3-B556-42A7-A50B-4C104C7EC7E4}"/>
          </ac:spMkLst>
        </pc:spChg>
        <pc:spChg chg="add del mod or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5" creationId="{A264B17E-2F77-4BA7-95AD-B91DD711AB19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6" creationId="{9624320E-1D30-427B-A731-6794C92FAD5D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9" creationId="{02D6C370-AD89-4813-8A28-7231CEB4780C}"/>
          </ac:spMkLst>
        </pc:spChg>
        <pc:spChg chg="add del mod">
          <ac:chgData name="Fatima Pillosu" userId="a6295d4dc9e22643" providerId="LiveId" clId="{B303C878-8799-4007-876A-6617B70F571A}" dt="2020-12-01T11:55:27.600" v="4221" actId="478"/>
          <ac:spMkLst>
            <pc:docMk/>
            <pc:sldMk cId="2969362105" sldId="256"/>
            <ac:spMk id="603" creationId="{AA025DB6-579C-4E33-B35F-3CD60628D75F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4" creationId="{95F36DA6-DFFC-4DC6-8E6D-0AEC7EAC726A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6" creationId="{B5486DDF-01BF-47D3-97AC-4528068B52D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8" creationId="{42768EC0-FD5F-4AC9-9600-3A638007FD6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9" creationId="{12C21C0C-6A7E-4766-95C8-03C8C366697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0" creationId="{3D5B792D-03F0-43C0-938A-22B8761ECBB5}"/>
          </ac:spMkLst>
        </pc:spChg>
        <pc:spChg chg="add del mod">
          <ac:chgData name="Fatima Pillosu" userId="a6295d4dc9e22643" providerId="LiveId" clId="{B303C878-8799-4007-876A-6617B70F571A}" dt="2020-12-01T11:36:34.767" v="3788" actId="478"/>
          <ac:spMkLst>
            <pc:docMk/>
            <pc:sldMk cId="2969362105" sldId="256"/>
            <ac:spMk id="612" creationId="{9F123F85-0B59-43C6-8578-09D9C492B063}"/>
          </ac:spMkLst>
        </pc:spChg>
        <pc:spChg chg="add del">
          <ac:chgData name="Fatima Pillosu" userId="a6295d4dc9e22643" providerId="LiveId" clId="{B303C878-8799-4007-876A-6617B70F571A}" dt="2020-12-01T11:26:24.845" v="3552" actId="478"/>
          <ac:spMkLst>
            <pc:docMk/>
            <pc:sldMk cId="2969362105" sldId="256"/>
            <ac:spMk id="613" creationId="{BD782685-6353-446B-BE2B-FA32D3C39BD0}"/>
          </ac:spMkLst>
        </pc:spChg>
        <pc:spChg chg="add del">
          <ac:chgData name="Fatima Pillosu" userId="a6295d4dc9e22643" providerId="LiveId" clId="{B303C878-8799-4007-876A-6617B70F571A}" dt="2020-12-01T11:29:38.372" v="3602" actId="478"/>
          <ac:spMkLst>
            <pc:docMk/>
            <pc:sldMk cId="2969362105" sldId="256"/>
            <ac:spMk id="614" creationId="{403F2F36-A154-4296-BA0F-D9BA651C6D66}"/>
          </ac:spMkLst>
        </pc:spChg>
        <pc:spChg chg="add del">
          <ac:chgData name="Fatima Pillosu" userId="a6295d4dc9e22643" providerId="LiveId" clId="{B303C878-8799-4007-876A-6617B70F571A}" dt="2020-12-01T11:29:37.902" v="3601" actId="478"/>
          <ac:spMkLst>
            <pc:docMk/>
            <pc:sldMk cId="2969362105" sldId="256"/>
            <ac:spMk id="615" creationId="{F0558257-C578-49B7-976E-8F00D9E4338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7" creationId="{247E3BFC-B71F-4007-9D83-276EA671097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8" creationId="{87E00B16-98D5-414B-A509-BC975F797632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9" creationId="{B1BC9740-288C-4A7C-931E-A8FB691758AA}"/>
          </ac:spMkLst>
        </pc:spChg>
        <pc:spChg chg="add del mod">
          <ac:chgData name="Fatima Pillosu" userId="a6295d4dc9e22643" providerId="LiveId" clId="{B303C878-8799-4007-876A-6617B70F571A}" dt="2020-12-01T11:45:36.499" v="4072" actId="478"/>
          <ac:spMkLst>
            <pc:docMk/>
            <pc:sldMk cId="2969362105" sldId="256"/>
            <ac:spMk id="621" creationId="{4078EFB5-B93D-438D-98BE-E2FC82F5F5E9}"/>
          </ac:spMkLst>
        </pc:spChg>
        <pc:spChg chg="add del mod">
          <ac:chgData name="Fatima Pillosu" userId="a6295d4dc9e22643" providerId="LiveId" clId="{B303C878-8799-4007-876A-6617B70F571A}" dt="2020-12-01T11:45:36.499" v="4072" actId="478"/>
          <ac:spMkLst>
            <pc:docMk/>
            <pc:sldMk cId="2969362105" sldId="256"/>
            <ac:spMk id="622" creationId="{7BDD76D7-B2C0-423A-9BD4-9404C3C0EF34}"/>
          </ac:spMkLst>
        </pc:spChg>
        <pc:spChg chg="del mod topLvl">
          <ac:chgData name="Fatima Pillosu" userId="a6295d4dc9e22643" providerId="LiveId" clId="{B303C878-8799-4007-876A-6617B70F571A}" dt="2020-12-01T11:53:06.159" v="4179" actId="478"/>
          <ac:spMkLst>
            <pc:docMk/>
            <pc:sldMk cId="2969362105" sldId="256"/>
            <ac:spMk id="625" creationId="{A4EADECA-0110-42DD-BA8C-87A5161A1618}"/>
          </ac:spMkLst>
        </pc:spChg>
        <pc:spChg chg="del mod ord topLvl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26" creationId="{7CD8AAE6-E4F3-4679-93C3-99832360A3A1}"/>
          </ac:spMkLst>
        </pc:s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00" creationId="{B40E0FEC-00D0-4654-98F6-A8C0F99CF7A8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02" creationId="{9533A5B4-4F4E-4512-A364-CBD3008786FC}"/>
          </ac:grpSpMkLst>
        </pc:grpChg>
        <pc:grpChg chg="add del mod">
          <ac:chgData name="Fatima Pillosu" userId="a6295d4dc9e22643" providerId="LiveId" clId="{B303C878-8799-4007-876A-6617B70F571A}" dt="2020-12-01T10:08:26.003" v="2047" actId="165"/>
          <ac:grpSpMkLst>
            <pc:docMk/>
            <pc:sldMk cId="2969362105" sldId="256"/>
            <ac:grpSpMk id="103" creationId="{DCBDCCCC-B322-4D22-BC11-12D7BF7B6C08}"/>
          </ac:grpSpMkLst>
        </pc:grpChg>
        <pc:grpChg chg="add del mod">
          <ac:chgData name="Fatima Pillosu" userId="a6295d4dc9e22643" providerId="LiveId" clId="{B303C878-8799-4007-876A-6617B70F571A}" dt="2020-12-01T10:08:42.306" v="2060" actId="165"/>
          <ac:grpSpMkLst>
            <pc:docMk/>
            <pc:sldMk cId="2969362105" sldId="256"/>
            <ac:grpSpMk id="104" creationId="{EDE53C8D-8347-4850-A91C-862F97697342}"/>
          </ac:grpSpMkLst>
        </pc:grpChg>
        <pc:grpChg chg="add del mod">
          <ac:chgData name="Fatima Pillosu" userId="a6295d4dc9e22643" providerId="LiveId" clId="{B303C878-8799-4007-876A-6617B70F571A}" dt="2020-12-01T10:30:10.223" v="2524" actId="165"/>
          <ac:grpSpMkLst>
            <pc:docMk/>
            <pc:sldMk cId="2969362105" sldId="256"/>
            <ac:grpSpMk id="107" creationId="{15858DD7-4E48-43F7-8344-66BE78B6827A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08" creationId="{0ED8BD1B-541B-4539-946D-9A50EF612410}"/>
          </ac:grpSpMkLst>
        </pc:grpChg>
        <pc:grpChg chg="add del mod">
          <ac:chgData name="Fatima Pillosu" userId="a6295d4dc9e22643" providerId="LiveId" clId="{B303C878-8799-4007-876A-6617B70F571A}" dt="2020-12-01T10:30:30.249" v="2527" actId="165"/>
          <ac:grpSpMkLst>
            <pc:docMk/>
            <pc:sldMk cId="2969362105" sldId="256"/>
            <ac:grpSpMk id="109" creationId="{D2309179-FDAB-4ACF-95D4-CFDD0A188BD8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10" creationId="{B62811BB-4F32-4B81-AD8E-1BE56302A13C}"/>
          </ac:grpSpMkLst>
        </pc:grpChg>
        <pc:grpChg chg="add del mod">
          <ac:chgData name="Fatima Pillosu" userId="a6295d4dc9e22643" providerId="LiveId" clId="{B303C878-8799-4007-876A-6617B70F571A}" dt="2020-12-01T10:22:15.135" v="2312" actId="165"/>
          <ac:grpSpMkLst>
            <pc:docMk/>
            <pc:sldMk cId="2969362105" sldId="256"/>
            <ac:grpSpMk id="127" creationId="{A85E2F18-FB0D-4270-80AD-1B6548118F44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34" creationId="{7A58F297-F65D-44F6-A302-B96DC6387264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0" creationId="{E282467B-FFD0-428A-A1F6-BD0DE3530080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1" creationId="{57701290-FCDE-4D40-9E8D-5447DB1778C6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3" creationId="{F8398910-56A7-4EBF-9895-A6657726052A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6" creationId="{4BB5CFAF-E810-4134-A882-CEE2AE6BA1D8}"/>
          </ac:grpSpMkLst>
        </pc:grpChg>
        <pc:grpChg chg="add del mod">
          <ac:chgData name="Fatima Pillosu" userId="a6295d4dc9e22643" providerId="LiveId" clId="{B303C878-8799-4007-876A-6617B70F571A}" dt="2020-12-01T10:34:10.535" v="2555" actId="478"/>
          <ac:grpSpMkLst>
            <pc:docMk/>
            <pc:sldMk cId="2969362105" sldId="256"/>
            <ac:grpSpMk id="150" creationId="{A53A5EB2-1028-467B-9726-6A5BD522B172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56" creationId="{4ED78691-F67F-4DD2-8B12-15A0D99510D9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57" creationId="{AA242C65-0470-4835-B68F-2E1DF59B841E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67" creationId="{9BF19C86-8371-4071-8673-76524F368AAB}"/>
          </ac:grpSpMkLst>
        </pc:grpChg>
        <pc:grpChg chg="add mod">
          <ac:chgData name="Fatima Pillosu" userId="a6295d4dc9e22643" providerId="LiveId" clId="{B303C878-8799-4007-876A-6617B70F571A}" dt="2020-12-01T11:02:34.452" v="3317" actId="164"/>
          <ac:grpSpMkLst>
            <pc:docMk/>
            <pc:sldMk cId="2969362105" sldId="256"/>
            <ac:grpSpMk id="177" creationId="{65120D1D-87D3-4E3E-9FF6-A65321961920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2" creationId="{93024CCE-9E64-4B6C-94A1-0BF97DEACAC3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3" creationId="{32590939-2366-4C81-9B37-D82765708A3C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4" creationId="{09D48E42-3765-41A7-A7F3-576D5685D3C5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5" creationId="{6A5FF9F9-82D3-4B09-BADF-20670EA76B00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7" creationId="{59DC9794-D1D9-45F1-BDAB-9D7FD4A33A19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8" creationId="{71A7E635-E5B6-46FB-B1D7-24CD6FD98416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07" creationId="{6971845D-432C-401A-8405-BA3248D49795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12" creationId="{132FFAF2-8561-486C-8A0E-14C5368949AA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16" creationId="{D9E89DFD-74C6-4690-9AF1-7B8F6AB6EFC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19" creationId="{D605ACE5-B575-4114-81AF-4A7D025E54EB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22" creationId="{391FB562-C6B2-4D6C-8E45-EFC36BD987D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25" creationId="{F262AEB2-FE92-4F60-9A28-7899B1F16935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29" creationId="{014628F6-AC9D-4B35-B7CC-1CB08E19594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33" creationId="{E74C0787-6399-4596-996D-CC1DB7764276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36" creationId="{FA8BA4FF-56D3-4D7F-9B08-08A5099859C6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39" creationId="{A72F99F3-9171-461E-9720-4D1DCE0568BA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44" creationId="{F8C1DD42-6AAC-44F0-A02E-3666DCFA60E4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48" creationId="{9DF03437-4481-4131-85EC-6D4429E9027D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51" creationId="{C2FA020F-262D-4DBF-AFAF-FE05FBAE3842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54" creationId="{DCFFB061-0553-4118-A714-F3FAF1483D8B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60" creationId="{2BB6B68A-C881-4C87-841D-89B95980C83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63" creationId="{09706D2C-C554-4BB3-8094-16BF22C7FD38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66" creationId="{BC5A848A-4330-4BC8-BA98-9D0ABA8F368C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70" creationId="{B26E4556-39EB-4606-8C85-07DF50073AF0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83" creationId="{D2BDE463-358A-45A2-A50C-4193C6773E60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88" creationId="{EAE9ED0A-7D72-4722-B209-F6F74939A4FE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92" creationId="{C2576BD2-501C-499E-B72F-F7E9A4C39AD2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95" creationId="{9F8E9C1A-6BE5-4DE6-B333-D3FBBB8ABC7B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98" creationId="{3CD78F14-942D-4130-A393-4381FAD3C203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01" creationId="{DC7BBDD1-CB9C-4BCC-9778-EA785465E7BD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05" creationId="{BE073B2F-CE45-4927-8681-F92502E0D2AF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09" creationId="{347F8FDB-4267-4630-AA92-AFF979B79BFC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12" creationId="{2C87FAE8-DCA2-4453-A9F2-0E08F3EFE5E9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15" creationId="{18DA0F8B-3CB5-4396-BA97-3043CCDB882A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20" creationId="{9F113AA3-2208-4E6B-BDA9-8427FF87F38C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24" creationId="{5A12C654-40E4-4E47-A6A2-9EF9E1DA1054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27" creationId="{76462983-D492-4FEF-B3ED-400C9D572EFD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30" creationId="{B7F81768-7EC5-4C0A-808B-F69733778529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36" creationId="{13472487-E661-4C8D-9E6B-7AE3DE69763B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39" creationId="{6B0D5814-79D4-478F-BC8B-94EBE08C97C9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42" creationId="{F642752F-AFBF-482E-A96A-3E29B84981EF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46" creationId="{0EE4D4D0-1183-49D9-9EC7-AB0A6F63E101}"/>
          </ac:grpSpMkLst>
        </pc:grpChg>
        <pc:grpChg chg="del mod topLvl">
          <ac:chgData name="Fatima Pillosu" userId="a6295d4dc9e22643" providerId="LiveId" clId="{B303C878-8799-4007-876A-6617B70F571A}" dt="2020-12-01T11:10:09.564" v="3469"/>
          <ac:grpSpMkLst>
            <pc:docMk/>
            <pc:sldMk cId="2969362105" sldId="256"/>
            <ac:grpSpMk id="348" creationId="{2ECCA541-08FE-4C95-B8CA-61F524185511}"/>
          </ac:grpSpMkLst>
        </pc:grpChg>
        <pc:grpChg chg="add del mod">
          <ac:chgData name="Fatima Pillosu" userId="a6295d4dc9e22643" providerId="LiveId" clId="{B303C878-8799-4007-876A-6617B70F571A}" dt="2020-12-01T11:10:46.684" v="3477"/>
          <ac:grpSpMkLst>
            <pc:docMk/>
            <pc:sldMk cId="2969362105" sldId="256"/>
            <ac:grpSpMk id="403" creationId="{B925DF72-0520-456C-9BC4-EAF7589C8B60}"/>
          </ac:grpSpMkLst>
        </pc:grpChg>
        <pc:grpChg chg="add del mod">
          <ac:chgData name="Fatima Pillosu" userId="a6295d4dc9e22643" providerId="LiveId" clId="{B303C878-8799-4007-876A-6617B70F571A}" dt="2020-12-01T11:12:38.421" v="3514"/>
          <ac:grpSpMkLst>
            <pc:docMk/>
            <pc:sldMk cId="2969362105" sldId="256"/>
            <ac:grpSpMk id="456" creationId="{39AC77C0-8C1C-4A41-BFA0-50635391E9FF}"/>
          </ac:grpSpMkLst>
        </pc:grpChg>
        <pc:grpChg chg="add del mod">
          <ac:chgData name="Fatima Pillosu" userId="a6295d4dc9e22643" providerId="LiveId" clId="{B303C878-8799-4007-876A-6617B70F571A}" dt="2020-12-01T11:13:47.748" v="3534"/>
          <ac:grpSpMkLst>
            <pc:docMk/>
            <pc:sldMk cId="2969362105" sldId="256"/>
            <ac:grpSpMk id="517" creationId="{5D6436EE-D404-46F7-AB6C-17C0713DDF11}"/>
          </ac:grpSpMkLst>
        </pc:grpChg>
        <pc:grpChg chg="add del">
          <ac:chgData name="Fatima Pillosu" userId="a6295d4dc9e22643" providerId="LiveId" clId="{B303C878-8799-4007-876A-6617B70F571A}" dt="2020-12-01T11:15:02.876" v="3542"/>
          <ac:grpSpMkLst>
            <pc:docMk/>
            <pc:sldMk cId="2969362105" sldId="256"/>
            <ac:grpSpMk id="570" creationId="{773BB4BA-4095-4F26-BCF6-E977BF51B3A7}"/>
          </ac:grpSpMkLst>
        </pc:grpChg>
        <pc:grpChg chg="add del mod">
          <ac:chgData name="Fatima Pillosu" userId="a6295d4dc9e22643" providerId="LiveId" clId="{B303C878-8799-4007-876A-6617B70F571A}" dt="2020-12-01T11:53:04.254" v="4178" actId="165"/>
          <ac:grpSpMkLst>
            <pc:docMk/>
            <pc:sldMk cId="2969362105" sldId="256"/>
            <ac:grpSpMk id="624" creationId="{07553D9B-C9B1-44A8-8F15-B3E40D69CE0D}"/>
          </ac:grpSpMkLst>
        </pc:grpChg>
        <pc:picChg chg="del">
          <ac:chgData name="Fatima Pillosu" userId="a6295d4dc9e22643" providerId="LiveId" clId="{B303C878-8799-4007-876A-6617B70F571A}" dt="2020-12-01T09:11:52.646" v="0" actId="478"/>
          <ac:picMkLst>
            <pc:docMk/>
            <pc:sldMk cId="2969362105" sldId="256"/>
            <ac:picMk id="59" creationId="{77DA94BB-AA3A-45A4-8596-BC0CF657950C}"/>
          </ac:picMkLst>
        </pc:picChg>
        <pc:picChg chg="del">
          <ac:chgData name="Fatima Pillosu" userId="a6295d4dc9e22643" providerId="LiveId" clId="{B303C878-8799-4007-876A-6617B70F571A}" dt="2020-12-01T09:11:52.646" v="0" actId="478"/>
          <ac:picMkLst>
            <pc:docMk/>
            <pc:sldMk cId="2969362105" sldId="256"/>
            <ac:picMk id="61" creationId="{2A56C767-DB4A-41D0-BF34-E1A628574740}"/>
          </ac:picMkLst>
        </pc:picChg>
        <pc:cxnChg chg="add del mod">
          <ac:chgData name="Fatima Pillosu" userId="a6295d4dc9e22643" providerId="LiveId" clId="{B303C878-8799-4007-876A-6617B70F571A}" dt="2020-12-01T09:23:15.961" v="514" actId="478"/>
          <ac:cxnSpMkLst>
            <pc:docMk/>
            <pc:sldMk cId="2969362105" sldId="256"/>
            <ac:cxnSpMk id="5" creationId="{C5DB0D46-35C8-4D38-9053-006914C6F652}"/>
          </ac:cxnSpMkLst>
        </pc:cxnChg>
        <pc:cxnChg chg="add mod">
          <ac:chgData name="Fatima Pillosu" userId="a6295d4dc9e22643" providerId="LiveId" clId="{B303C878-8799-4007-876A-6617B70F571A}" dt="2020-12-01T10:29:37.348" v="2522" actId="1076"/>
          <ac:cxnSpMkLst>
            <pc:docMk/>
            <pc:sldMk cId="2969362105" sldId="256"/>
            <ac:cxnSpMk id="8" creationId="{E297ECF0-CDA3-440F-A53A-1F63D0459405}"/>
          </ac:cxnSpMkLst>
        </pc:cxnChg>
        <pc:cxnChg chg="add del mod">
          <ac:chgData name="Fatima Pillosu" userId="a6295d4dc9e22643" providerId="LiveId" clId="{B303C878-8799-4007-876A-6617B70F571A}" dt="2020-12-03T09:25:26.926" v="7150" actId="478"/>
          <ac:cxnSpMkLst>
            <pc:docMk/>
            <pc:sldMk cId="2969362105" sldId="256"/>
            <ac:cxnSpMk id="12" creationId="{B79D0682-94A5-4525-846E-9F3E5604E323}"/>
          </ac:cxnSpMkLst>
        </pc:cxnChg>
        <pc:cxnChg chg="add del mod">
          <ac:chgData name="Fatima Pillosu" userId="a6295d4dc9e22643" providerId="LiveId" clId="{B303C878-8799-4007-876A-6617B70F571A}" dt="2020-12-03T09:25:56.677" v="7152" actId="478"/>
          <ac:cxnSpMkLst>
            <pc:docMk/>
            <pc:sldMk cId="2969362105" sldId="256"/>
            <ac:cxnSpMk id="14" creationId="{8AC09808-A20E-4B26-907C-53D27FDC9122}"/>
          </ac:cxnSpMkLst>
        </pc:cxnChg>
        <pc:cxnChg chg="add del mod">
          <ac:chgData name="Fatima Pillosu" userId="a6295d4dc9e22643" providerId="LiveId" clId="{B303C878-8799-4007-876A-6617B70F571A}" dt="2020-12-03T09:28:54.717" v="7193" actId="478"/>
          <ac:cxnSpMkLst>
            <pc:docMk/>
            <pc:sldMk cId="2969362105" sldId="256"/>
            <ac:cxnSpMk id="17" creationId="{071FB51B-022D-4427-89B9-5A7B99ED6321}"/>
          </ac:cxnSpMkLst>
        </pc:cxnChg>
        <pc:cxnChg chg="add mod topLvl">
          <ac:chgData name="Fatima Pillosu" userId="a6295d4dc9e22643" providerId="LiveId" clId="{B303C878-8799-4007-876A-6617B70F571A}" dt="2020-12-01T10:43:47.608" v="2810" actId="1076"/>
          <ac:cxnSpMkLst>
            <pc:docMk/>
            <pc:sldMk cId="2969362105" sldId="256"/>
            <ac:cxnSpMk id="17" creationId="{53A4C443-7628-41DF-B105-98D20523177F}"/>
          </ac:cxnSpMkLst>
        </pc:cxnChg>
        <pc:cxnChg chg="add mod">
          <ac:chgData name="Fatima Pillosu" userId="a6295d4dc9e22643" providerId="LiveId" clId="{B303C878-8799-4007-876A-6617B70F571A}" dt="2020-12-01T10:26:07.100" v="2347" actId="164"/>
          <ac:cxnSpMkLst>
            <pc:docMk/>
            <pc:sldMk cId="2969362105" sldId="256"/>
            <ac:cxnSpMk id="20" creationId="{9C5EE143-A8CC-49A2-917A-6019CE90A78C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45" creationId="{DE3BA6D2-14E1-4E46-8BFA-EA75FBEB76E4}"/>
          </ac:cxnSpMkLst>
        </pc:cxnChg>
        <pc:cxnChg chg="add mod topLvl">
          <ac:chgData name="Fatima Pillosu" userId="a6295d4dc9e22643" providerId="LiveId" clId="{B303C878-8799-4007-876A-6617B70F571A}" dt="2020-12-01T10:43:08.475" v="2809" actId="1076"/>
          <ac:cxnSpMkLst>
            <pc:docMk/>
            <pc:sldMk cId="2969362105" sldId="256"/>
            <ac:cxnSpMk id="46" creationId="{AEF109B2-6AB1-40D0-B18C-553CF3817CA5}"/>
          </ac:cxnSpMkLst>
        </pc:cxnChg>
        <pc:cxnChg chg="add del mod">
          <ac:chgData name="Fatima Pillosu" userId="a6295d4dc9e22643" providerId="LiveId" clId="{B303C878-8799-4007-876A-6617B70F571A}" dt="2020-12-01T12:07:59.749" v="4462" actId="478"/>
          <ac:cxnSpMkLst>
            <pc:docMk/>
            <pc:sldMk cId="2969362105" sldId="256"/>
            <ac:cxnSpMk id="50" creationId="{7C1F2963-63D9-4354-99DB-AC3A6136B0E0}"/>
          </ac:cxnSpMkLst>
        </pc:cxnChg>
        <pc:cxnChg chg="add mod topLvl">
          <ac:chgData name="Fatima Pillosu" userId="a6295d4dc9e22643" providerId="LiveId" clId="{B303C878-8799-4007-876A-6617B70F571A}" dt="2020-12-01T10:09:59.328" v="2091" actId="164"/>
          <ac:cxnSpMkLst>
            <pc:docMk/>
            <pc:sldMk cId="2969362105" sldId="256"/>
            <ac:cxnSpMk id="51" creationId="{70E89758-5561-4C41-B171-9541F8966B45}"/>
          </ac:cxnSpMkLst>
        </pc:cxnChg>
        <pc:cxnChg chg="del mod">
          <ac:chgData name="Fatima Pillosu" userId="a6295d4dc9e22643" providerId="LiveId" clId="{B303C878-8799-4007-876A-6617B70F571A}" dt="2020-12-01T09:11:56.907" v="1" actId="478"/>
          <ac:cxnSpMkLst>
            <pc:docMk/>
            <pc:sldMk cId="2969362105" sldId="256"/>
            <ac:cxnSpMk id="52" creationId="{2D0FC9AA-B353-4F0E-8C8B-4D6058A0DB0B}"/>
          </ac:cxnSpMkLst>
        </pc:cxnChg>
        <pc:cxnChg chg="add del mod">
          <ac:chgData name="Fatima Pillosu" userId="a6295d4dc9e22643" providerId="LiveId" clId="{B303C878-8799-4007-876A-6617B70F571A}" dt="2020-12-01T12:08:24.563" v="4464" actId="478"/>
          <ac:cxnSpMkLst>
            <pc:docMk/>
            <pc:sldMk cId="2969362105" sldId="256"/>
            <ac:cxnSpMk id="52" creationId="{6A1214B8-2572-45A0-A043-3BB83B519FDF}"/>
          </ac:cxnSpMkLst>
        </pc:cxnChg>
        <pc:cxnChg chg="add del mod">
          <ac:chgData name="Fatima Pillosu" userId="a6295d4dc9e22643" providerId="LiveId" clId="{B303C878-8799-4007-876A-6617B70F571A}" dt="2020-12-03T09:56:59.644" v="7847" actId="478"/>
          <ac:cxnSpMkLst>
            <pc:docMk/>
            <pc:sldMk cId="2969362105" sldId="256"/>
            <ac:cxnSpMk id="53" creationId="{7C9D3644-B58A-45B0-871C-5F5191A6F7AF}"/>
          </ac:cxnSpMkLst>
        </pc:cxnChg>
        <pc:cxnChg chg="add mod topLvl">
          <ac:chgData name="Fatima Pillosu" userId="a6295d4dc9e22643" providerId="LiveId" clId="{B303C878-8799-4007-876A-6617B70F571A}" dt="2020-12-01T10:31:04.316" v="2534" actId="164"/>
          <ac:cxnSpMkLst>
            <pc:docMk/>
            <pc:sldMk cId="2969362105" sldId="256"/>
            <ac:cxnSpMk id="54" creationId="{51A041EE-049F-4FC7-A67E-CE00BBAC9C3B}"/>
          </ac:cxnSpMkLst>
        </pc:cxnChg>
        <pc:cxnChg chg="add del mod">
          <ac:chgData name="Fatima Pillosu" userId="a6295d4dc9e22643" providerId="LiveId" clId="{B303C878-8799-4007-876A-6617B70F571A}" dt="2020-12-03T09:57:15.846" v="7849" actId="478"/>
          <ac:cxnSpMkLst>
            <pc:docMk/>
            <pc:sldMk cId="2969362105" sldId="256"/>
            <ac:cxnSpMk id="55" creationId="{179A96AB-83D6-4AB9-AC2F-54EDE6B04DEC}"/>
          </ac:cxnSpMkLst>
        </pc:cxnChg>
        <pc:cxnChg chg="del">
          <ac:chgData name="Fatima Pillosu" userId="a6295d4dc9e22643" providerId="LiveId" clId="{B303C878-8799-4007-876A-6617B70F571A}" dt="2020-12-01T09:11:59.647" v="3" actId="478"/>
          <ac:cxnSpMkLst>
            <pc:docMk/>
            <pc:sldMk cId="2969362105" sldId="256"/>
            <ac:cxnSpMk id="55" creationId="{C13A3D0E-2566-4BBD-871B-893371747ECF}"/>
          </ac:cxnSpMkLst>
        </pc:cxnChg>
        <pc:cxnChg chg="add mod">
          <ac:chgData name="Fatima Pillosu" userId="a6295d4dc9e22643" providerId="LiveId" clId="{B303C878-8799-4007-876A-6617B70F571A}" dt="2020-12-01T10:26:01.496" v="2346" actId="164"/>
          <ac:cxnSpMkLst>
            <pc:docMk/>
            <pc:sldMk cId="2969362105" sldId="256"/>
            <ac:cxnSpMk id="57" creationId="{158DA606-B8F5-40B9-BB87-028992439F0D}"/>
          </ac:cxnSpMkLst>
        </pc:cxnChg>
        <pc:cxnChg chg="add del mod">
          <ac:chgData name="Fatima Pillosu" userId="a6295d4dc9e22643" providerId="LiveId" clId="{B303C878-8799-4007-876A-6617B70F571A}" dt="2020-12-01T11:04:37.453" v="3333"/>
          <ac:cxnSpMkLst>
            <pc:docMk/>
            <pc:sldMk cId="2969362105" sldId="256"/>
            <ac:cxnSpMk id="60" creationId="{71266381-FA9B-4451-BC14-40D9D54507C1}"/>
          </ac:cxnSpMkLst>
        </pc:cxnChg>
        <pc:cxnChg chg="add mod">
          <ac:chgData name="Fatima Pillosu" userId="a6295d4dc9e22643" providerId="LiveId" clId="{B303C878-8799-4007-876A-6617B70F571A}" dt="2020-12-01T11:03:11.864" v="3323" actId="164"/>
          <ac:cxnSpMkLst>
            <pc:docMk/>
            <pc:sldMk cId="2969362105" sldId="256"/>
            <ac:cxnSpMk id="62" creationId="{A897DC04-6BDB-4ABC-9D5F-656D5AE4D50F}"/>
          </ac:cxnSpMkLst>
        </pc:cxnChg>
        <pc:cxnChg chg="add del mod">
          <ac:chgData name="Fatima Pillosu" userId="a6295d4dc9e22643" providerId="LiveId" clId="{B303C878-8799-4007-876A-6617B70F571A}" dt="2020-12-01T09:48:14.706" v="1527" actId="478"/>
          <ac:cxnSpMkLst>
            <pc:docMk/>
            <pc:sldMk cId="2969362105" sldId="256"/>
            <ac:cxnSpMk id="65" creationId="{7F3A1C86-F420-41E5-8414-82189AF05EEE}"/>
          </ac:cxnSpMkLst>
        </pc:cxnChg>
        <pc:cxnChg chg="add mod">
          <ac:chgData name="Fatima Pillosu" userId="a6295d4dc9e22643" providerId="LiveId" clId="{B303C878-8799-4007-876A-6617B70F571A}" dt="2020-12-01T11:02:34.452" v="3317" actId="164"/>
          <ac:cxnSpMkLst>
            <pc:docMk/>
            <pc:sldMk cId="2969362105" sldId="256"/>
            <ac:cxnSpMk id="68" creationId="{C4CF2880-9E30-43BF-A1E0-1E126499E5AC}"/>
          </ac:cxnSpMkLst>
        </pc:cxnChg>
        <pc:cxnChg chg="del mod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69" creationId="{F693101F-0C98-4AFE-88B2-B77B828FE167}"/>
          </ac:cxnSpMkLst>
        </pc:cxnChg>
        <pc:cxnChg chg="add del mod">
          <ac:chgData name="Fatima Pillosu" userId="a6295d4dc9e22643" providerId="LiveId" clId="{B303C878-8799-4007-876A-6617B70F571A}" dt="2020-12-01T11:34:27.517" v="3712" actId="478"/>
          <ac:cxnSpMkLst>
            <pc:docMk/>
            <pc:sldMk cId="2969362105" sldId="256"/>
            <ac:cxnSpMk id="70" creationId="{369C2DB7-C805-419B-94B3-8D550CB08943}"/>
          </ac:cxnSpMkLst>
        </pc:cxnChg>
        <pc:cxnChg chg="add mod">
          <ac:chgData name="Fatima Pillosu" userId="a6295d4dc9e22643" providerId="LiveId" clId="{B303C878-8799-4007-876A-6617B70F571A}" dt="2020-12-01T10:59:48.482" v="3294" actId="14100"/>
          <ac:cxnSpMkLst>
            <pc:docMk/>
            <pc:sldMk cId="2969362105" sldId="256"/>
            <ac:cxnSpMk id="71" creationId="{2FA8158E-3612-48C1-9C6E-C106B590C67F}"/>
          </ac:cxnSpMkLst>
        </pc:cxnChg>
        <pc:cxnChg chg="del mod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71" creationId="{4F379FFA-80D0-4EBB-B99D-F1CC6A3CEBA8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73" creationId="{41D34DD9-0A2C-4B56-B2EA-EB760C049763}"/>
          </ac:cxnSpMkLst>
        </pc:cxnChg>
        <pc:cxnChg chg="del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76" creationId="{1DE97054-095C-49DC-A6B5-FE9186E86D11}"/>
          </ac:cxnSpMkLst>
        </pc:cxnChg>
        <pc:cxnChg chg="add mod">
          <ac:chgData name="Fatima Pillosu" userId="a6295d4dc9e22643" providerId="LiveId" clId="{B303C878-8799-4007-876A-6617B70F571A}" dt="2020-12-01T11:02:18.487" v="3315" actId="164"/>
          <ac:cxnSpMkLst>
            <pc:docMk/>
            <pc:sldMk cId="2969362105" sldId="256"/>
            <ac:cxnSpMk id="76" creationId="{A59C90BE-0933-437E-A67A-BA8E717C20F3}"/>
          </ac:cxnSpMkLst>
        </pc:cxnChg>
        <pc:cxnChg chg="add mod">
          <ac:chgData name="Fatima Pillosu" userId="a6295d4dc9e22643" providerId="LiveId" clId="{B303C878-8799-4007-876A-6617B70F571A}" dt="2020-12-01T11:02:26.864" v="3316" actId="164"/>
          <ac:cxnSpMkLst>
            <pc:docMk/>
            <pc:sldMk cId="2969362105" sldId="256"/>
            <ac:cxnSpMk id="77" creationId="{F1581958-D591-48BA-A2BE-9F77A874711D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79" creationId="{E00D0ABE-2954-4110-B54C-F90ED57F87E8}"/>
          </ac:cxnSpMkLst>
        </pc:cxnChg>
        <pc:cxnChg chg="add del mod">
          <ac:chgData name="Fatima Pillosu" userId="a6295d4dc9e22643" providerId="LiveId" clId="{B303C878-8799-4007-876A-6617B70F571A}" dt="2020-12-01T09:52:24.562" v="1642" actId="478"/>
          <ac:cxnSpMkLst>
            <pc:docMk/>
            <pc:sldMk cId="2969362105" sldId="256"/>
            <ac:cxnSpMk id="79" creationId="{F28EE6A8-4458-4041-812C-AD2BCF25F9B0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81" creationId="{4699DCA0-542F-4777-9AD7-1DEBDEFB0C44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83" creationId="{40CC5203-EBBF-4EFE-8159-505938309818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83" creationId="{8EA05C2A-0CC8-4474-AF85-D9AE72A9450D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85" creationId="{6049941F-F7F5-4790-8395-68CE08B4A197}"/>
          </ac:cxnSpMkLst>
        </pc:cxnChg>
        <pc:cxnChg chg="del mod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85" creationId="{60B6A986-8E6A-43A9-ACB3-69EA27889FF8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86" creationId="{A4EBD584-6C52-4EF3-98BF-1B943084F560}"/>
          </ac:cxnSpMkLst>
        </pc:cxnChg>
        <pc:cxnChg chg="add mod">
          <ac:chgData name="Fatima Pillosu" userId="a6295d4dc9e22643" providerId="LiveId" clId="{B303C878-8799-4007-876A-6617B70F571A}" dt="2020-12-01T11:03:11.864" v="3323" actId="164"/>
          <ac:cxnSpMkLst>
            <pc:docMk/>
            <pc:sldMk cId="2969362105" sldId="256"/>
            <ac:cxnSpMk id="87" creationId="{B1983461-3DE1-4A3A-8BF7-33C6E92040A7}"/>
          </ac:cxnSpMkLst>
        </pc:cxnChg>
        <pc:cxnChg chg="add mod">
          <ac:chgData name="Fatima Pillosu" userId="a6295d4dc9e22643" providerId="LiveId" clId="{B303C878-8799-4007-876A-6617B70F571A}" dt="2020-12-01T11:03:11.864" v="3323" actId="164"/>
          <ac:cxnSpMkLst>
            <pc:docMk/>
            <pc:sldMk cId="2969362105" sldId="256"/>
            <ac:cxnSpMk id="88" creationId="{6CCFB491-9C2A-4046-BA55-C4A27969564E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88" creationId="{ADC9A4CA-0258-40E7-A92F-F19F4875F629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89" creationId="{4FEBE92E-D68D-44DF-85F5-31C22F7DA80C}"/>
          </ac:cxnSpMkLst>
        </pc:cxnChg>
        <pc:cxnChg chg="add del">
          <ac:chgData name="Fatima Pillosu" userId="a6295d4dc9e22643" providerId="LiveId" clId="{B303C878-8799-4007-876A-6617B70F571A}" dt="2020-12-01T09:52:52.740" v="1651" actId="478"/>
          <ac:cxnSpMkLst>
            <pc:docMk/>
            <pc:sldMk cId="2969362105" sldId="256"/>
            <ac:cxnSpMk id="90" creationId="{212D681E-BA23-4476-B59A-7CBA0D99029A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1" creationId="{084541CC-FBE2-4AAC-A7C1-04A76C4EAC52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2" creationId="{510ED1F5-F0EF-4F2B-A172-2C937AB84CE1}"/>
          </ac:cxnSpMkLst>
        </pc:cxnChg>
        <pc:cxnChg chg="add del mod">
          <ac:chgData name="Fatima Pillosu" userId="a6295d4dc9e22643" providerId="LiveId" clId="{B303C878-8799-4007-876A-6617B70F571A}" dt="2020-12-01T12:44:06.256" v="4985" actId="478"/>
          <ac:cxnSpMkLst>
            <pc:docMk/>
            <pc:sldMk cId="2969362105" sldId="256"/>
            <ac:cxnSpMk id="94" creationId="{034CECD3-2CB2-4016-A3F1-70BCE1335DDF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4" creationId="{71DDB7CC-C960-45CE-8B29-E03B61EA76F2}"/>
          </ac:cxnSpMkLst>
        </pc:cxnChg>
        <pc:cxnChg chg="add mod">
          <ac:chgData name="Fatima Pillosu" userId="a6295d4dc9e22643" providerId="LiveId" clId="{B303C878-8799-4007-876A-6617B70F571A}" dt="2020-12-01T11:02:42.092" v="3318" actId="164"/>
          <ac:cxnSpMkLst>
            <pc:docMk/>
            <pc:sldMk cId="2969362105" sldId="256"/>
            <ac:cxnSpMk id="94" creationId="{9079A1A3-9724-4182-8B7F-CBB46DDFA37C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5" creationId="{9FC70AEC-4CC6-48EA-B7E0-DFC86C019AEF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6" creationId="{84ED3CF8-BD5E-4AFC-AE41-0B08996739F2}"/>
          </ac:cxnSpMkLst>
        </pc:cxnChg>
        <pc:cxnChg chg="add del mod">
          <ac:chgData name="Fatima Pillosu" userId="a6295d4dc9e22643" providerId="LiveId" clId="{B303C878-8799-4007-876A-6617B70F571A}" dt="2020-12-01T12:44:26.967" v="4989" actId="11529"/>
          <ac:cxnSpMkLst>
            <pc:docMk/>
            <pc:sldMk cId="2969362105" sldId="256"/>
            <ac:cxnSpMk id="96" creationId="{B007BF82-9226-45DE-B12E-8758A861CBAA}"/>
          </ac:cxnSpMkLst>
        </pc:cxnChg>
        <pc:cxnChg chg="add mod">
          <ac:chgData name="Fatima Pillosu" userId="a6295d4dc9e22643" providerId="LiveId" clId="{B303C878-8799-4007-876A-6617B70F571A}" dt="2020-12-01T11:03:18.941" v="3324" actId="164"/>
          <ac:cxnSpMkLst>
            <pc:docMk/>
            <pc:sldMk cId="2969362105" sldId="256"/>
            <ac:cxnSpMk id="96" creationId="{CB3A8C3E-3AE2-4A9F-8B5C-136F40A63179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98" creationId="{6E5EC020-7EEF-4827-B049-E689F047BAAE}"/>
          </ac:cxnSpMkLst>
        </pc:cxnChg>
        <pc:cxnChg chg="add del mod">
          <ac:chgData name="Fatima Pillosu" userId="a6295d4dc9e22643" providerId="LiveId" clId="{B303C878-8799-4007-876A-6617B70F571A}" dt="2020-12-01T12:45:19.314" v="4995" actId="478"/>
          <ac:cxnSpMkLst>
            <pc:docMk/>
            <pc:sldMk cId="2969362105" sldId="256"/>
            <ac:cxnSpMk id="98" creationId="{B67C5B9D-1DC4-4DB2-8029-1BDF031A646A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03" creationId="{41AA93CC-7E98-4C70-9935-AA413D48F205}"/>
          </ac:cxnSpMkLst>
        </pc:cxnChg>
        <pc:cxnChg chg="add mod">
          <ac:chgData name="Fatima Pillosu" userId="a6295d4dc9e22643" providerId="LiveId" clId="{B303C878-8799-4007-876A-6617B70F571A}" dt="2020-12-01T10:09:27.068" v="2089" actId="164"/>
          <ac:cxnSpMkLst>
            <pc:docMk/>
            <pc:sldMk cId="2969362105" sldId="256"/>
            <ac:cxnSpMk id="105" creationId="{3B7293D3-6E9A-45A6-9745-9DBDEAFBFAA3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05" creationId="{5A0FEBFC-7CEA-422D-BF33-C38210AA8DF2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06" creationId="{7897175C-CE1E-455C-96C4-921C64E14F90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09" creationId="{C86D9962-B804-4D03-BFB2-87F070E751BE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11" creationId="{BEA82D4A-24D2-453D-BCF4-A543AA8DDC0E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18" creationId="{732D58A0-B0AF-4F33-A4C2-A3E27892DCD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119" creationId="{7060834E-4527-43AF-8E23-B676486A7558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19" creationId="{8B518EB2-C05F-4A07-B2BC-15BFAC6845B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120" creationId="{BCFCA772-F847-46CC-B544-D5592A180DFD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20" creationId="{FBA206D8-3361-48F6-8792-832FC9378516}"/>
          </ac:cxnSpMkLst>
        </pc:cxnChg>
        <pc:cxnChg chg="add del mod">
          <ac:chgData name="Fatima Pillosu" userId="a6295d4dc9e22643" providerId="LiveId" clId="{B303C878-8799-4007-876A-6617B70F571A}" dt="2020-12-03T09:28:58.705" v="7194"/>
          <ac:cxnSpMkLst>
            <pc:docMk/>
            <pc:sldMk cId="2969362105" sldId="256"/>
            <ac:cxnSpMk id="126" creationId="{1640061D-FE13-4258-9206-0652A3EC62F5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28" creationId="{87937C4A-CDE4-4138-A8D1-500BEA06B640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32" creationId="{F0DC29D1-37CE-41D2-9E82-7E7577B2604B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36" creationId="{DA0FB68F-5E5C-407A-B50A-213B1AA9371E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38" creationId="{52A3451F-7D34-45CB-9B3B-1C62090DE63C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39" creationId="{1271B8D9-3FD7-4CA4-8C5A-7B3504935DB1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41" creationId="{4E68EAE5-43A4-4106-B5B2-1D2E9D8D2E35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1" creationId="{A1992A13-41AA-4ECF-8742-630248A70211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43" creationId="{56140FDA-BA54-49D7-8681-70AF409971B6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43" creationId="{5CB0A3A0-990D-4198-8D37-4DC1D6771752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4" creationId="{39A163E0-988D-4C19-B5DC-314C514F5755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5" creationId="{3885F3E4-7E1B-4022-A0AF-2934DFCF95B1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45" creationId="{441AA0B1-78CE-496F-B38D-BEC0CCE3CFE3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7" creationId="{11464A45-B03A-4229-A9B5-9B28184E149B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8" creationId="{5FBEBF81-D5D0-47A7-A39C-2E9678726A38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48" creationId="{8174A0A9-BD73-4840-A8F8-211442F6B3FC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9" creationId="{A3473634-8E60-4BA3-8A36-D0EEBF783DAA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51" creationId="{482000AE-3F91-4CB5-B744-FD77D8B53151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1" creationId="{5E354DD9-86FD-435A-AF6E-833398ED7D4C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2" creationId="{7B85D64F-8FD3-42A7-8027-ACDF2A5E303F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53" creationId="{7B513F90-4F34-4896-A4B6-FBE861FDD3DE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4" creationId="{4E1BAEAA-E054-472F-8B5C-DED8B51FD667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55" creationId="{6F1E00B9-43FD-45FC-B3F2-10F2566006AE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5" creationId="{C9B80CC4-E053-431C-9ADA-5EDDAC9DAA6E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6" creationId="{600623A1-E90C-4B19-BAB5-166D57E5AE7B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57" creationId="{5824398D-B0F1-4D85-AD46-DA6A9030426A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58" creationId="{BAA2D2EA-4119-4869-8AFB-6E7A6853268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58" creationId="{C25AB4A1-D656-4A89-A5FF-737A99960884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1" creationId="{9586AE05-067E-4FB8-91A6-AF5047F34D44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62" creationId="{8A367163-853A-46C0-9627-B4CC714E4C7F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3" creationId="{00B44F02-5A3B-49B5-8973-D12AC0077882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63" creationId="{7E8E8CE8-07B4-40D8-8324-26302747CB80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4" creationId="{23C32907-A14E-4338-AC03-1168C2F388C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64" creationId="{3B4D0C1C-958B-44A8-B487-71CDD9851DE1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65" creationId="{8A81F562-AC85-475A-9939-D69196D1F201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66" creationId="{B63D45E8-DB51-44FE-9376-876A6192D014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7" creationId="{95F8D30A-F074-49F9-B9BE-C7129FD1B87B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67" creationId="{A172D884-7DB9-4C2F-A720-9A100BD4C2B6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69" creationId="{4DE260EA-E9CA-4B9E-8A63-014114D678B8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70" creationId="{50CD2F7C-336B-4D69-8E1C-594D335127E0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0" creationId="{90A9A002-0E15-4E46-A204-191E27AC57DC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1" creationId="{613213ED-F68F-43DC-BC04-A8262AC781F2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71" creationId="{78BA5418-4ACD-4881-AD36-D071B529064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3" creationId="{41FA12CA-7246-44B1-88A9-20FAD675B962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4" creationId="{A3AEF9CA-636F-4F49-A04B-6995B1DA4BEF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5" creationId="{EBA899BA-0448-4F28-BB5C-2798482E9BC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7" creationId="{E92A98E2-F096-4CA0-9927-CF8F788F4AF0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78" creationId="{CB31512A-9175-427C-9E91-0DBA2967DFB6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79" creationId="{23EC77DF-AE69-44A0-86DA-EF376222012C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79" creationId="{D4C7D286-03DF-4A10-B964-8DA9BDA0B284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80" creationId="{121D4550-ED80-4FDB-BE53-5CF80AE02223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80" creationId="{641C5A4E-7294-4617-9156-22F02F25EAF4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81" creationId="{36FC9C44-BAEE-4336-AACD-D0F5E247AE46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81" creationId="{64C5F518-2DEA-44D0-8306-2E0F8E899304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82" creationId="{E9029CBA-5931-4EA3-B709-3C3824305408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86" creationId="{AA4CB908-A9FE-49FC-BAA3-65CB70C74B46}"/>
          </ac:cxnSpMkLst>
        </pc:cxnChg>
        <pc:cxnChg chg="add del mod">
          <ac:chgData name="Fatima Pillosu" userId="a6295d4dc9e22643" providerId="LiveId" clId="{B303C878-8799-4007-876A-6617B70F571A}" dt="2020-12-03T09:57:22.272" v="7850"/>
          <ac:cxnSpMkLst>
            <pc:docMk/>
            <pc:sldMk cId="2969362105" sldId="256"/>
            <ac:cxnSpMk id="186" creationId="{F7D7799C-CEB4-48F5-AF5E-63B369B69A02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0" creationId="{3524CCF5-A45E-4278-8F6B-77D15132D3BC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2" creationId="{B473CF8F-6559-47EA-9E66-A28BCE36BFB7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5" creationId="{DB6B199D-381C-471E-8376-137993F1ABAE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8" creationId="{9595FAE8-5BA4-4AE1-99DF-6976A14D4918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9" creationId="{E251F78D-FA76-4704-8CCB-4C016CA112C7}"/>
          </ac:cxnSpMkLst>
        </pc:cxnChg>
        <pc:cxnChg chg="add del mod">
          <ac:chgData name="Fatima Pillosu" userId="a6295d4dc9e22643" providerId="LiveId" clId="{B303C878-8799-4007-876A-6617B70F571A}" dt="2020-12-01T11:04:17.304" v="3330" actId="478"/>
          <ac:cxnSpMkLst>
            <pc:docMk/>
            <pc:sldMk cId="2969362105" sldId="256"/>
            <ac:cxnSpMk id="200" creationId="{00A9E7F2-F16A-49B6-BB11-513CA537F936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01" creationId="{D522DD08-5E6D-4F50-808B-45A35824C20D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02" creationId="{372BC6DD-CE10-4A57-93DB-D7D6A12D5174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03" creationId="{545C19BC-93ED-4AF6-B849-F6C52B77964F}"/>
          </ac:cxnSpMkLst>
        </pc:cxnChg>
        <pc:cxnChg chg="add del mod">
          <ac:chgData name="Fatima Pillosu" userId="a6295d4dc9e22643" providerId="LiveId" clId="{B303C878-8799-4007-876A-6617B70F571A}" dt="2020-12-01T11:04:35.544" v="3332" actId="478"/>
          <ac:cxnSpMkLst>
            <pc:docMk/>
            <pc:sldMk cId="2969362105" sldId="256"/>
            <ac:cxnSpMk id="203" creationId="{F9545F13-E39E-4A68-9E62-DE3A4FD499F9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05" creationId="{12FD9522-509B-4251-A316-B74D00264B8E}"/>
          </ac:cxnSpMkLst>
        </pc:cxnChg>
        <pc:cxnChg chg="add del mod">
          <ac:chgData name="Fatima Pillosu" userId="a6295d4dc9e22643" providerId="LiveId" clId="{B303C878-8799-4007-876A-6617B70F571A}" dt="2020-12-01T12:13:21.722" v="4476" actId="478"/>
          <ac:cxnSpMkLst>
            <pc:docMk/>
            <pc:sldMk cId="2969362105" sldId="256"/>
            <ac:cxnSpMk id="207" creationId="{07A022A8-A690-4664-925E-A6EFE8D7625B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08" creationId="{4EADE71B-342A-4946-9820-C7E13EA0D64A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11" creationId="{B1E5C43D-9A26-4C34-B77C-D124A53475BD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13" creationId="{697631CD-0C50-41E0-803B-61AE878ABFEA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15" creationId="{06D8099D-10BA-4420-9F4C-0200EC15FC29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17" creationId="{5565A209-3D07-4BB7-9BA1-2C9F5064D220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18" creationId="{0FE2EEEF-1CBA-46EA-A621-FB5EB3B95F78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21" creationId="{F8B27E64-BB2E-4B14-8ABC-8774749F5A43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24" creationId="{912B2D11-C4C3-40A1-8EC0-85E470ED77FB}"/>
          </ac:cxnSpMkLst>
        </pc:cxnChg>
        <pc:cxnChg chg="add del mod">
          <ac:chgData name="Fatima Pillosu" userId="a6295d4dc9e22643" providerId="LiveId" clId="{B303C878-8799-4007-876A-6617B70F571A}" dt="2020-12-01T11:07:56.148" v="3385"/>
          <ac:cxnSpMkLst>
            <pc:docMk/>
            <pc:sldMk cId="2969362105" sldId="256"/>
            <ac:cxnSpMk id="228" creationId="{00236F43-75E4-4592-BEFF-BBE995F31C96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33" creationId="{E7FD80BE-2A8A-4781-AB87-D4AD95BD366C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34" creationId="{9D6FFF22-C33E-4672-9059-2F43F4D41092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35" creationId="{4F9A2247-3C54-4692-AD6C-93B70EED659A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35" creationId="{6EB26795-72BA-45BF-91B1-4EE96ADC33EF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35" creationId="{C714AF46-7C65-44F2-BE6F-9FAEBE3B7DB1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37" creationId="{112CF59B-2F6D-46AF-974E-5EE0E5C40F51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37" creationId="{2AE3604D-4688-4E14-87F9-F1CF232A1E1F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37" creationId="{3CD7CC6E-ABDE-4E94-A063-E17581BADF60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39" creationId="{2DAA3DDC-AC7E-4C7A-A128-A697301A42C4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39" creationId="{3D2A8B8B-4075-4D69-B75E-4D5F6D0168BB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40" creationId="{6B8B52D3-DAAC-470E-BB7E-8656B1F44C51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40" creationId="{EDA81506-48B5-4C38-B900-9B957E0EDE0C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41" creationId="{B4895E06-3A0B-4598-A259-F62162B4C2CD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43" creationId="{B76D1AB7-BF9E-4820-BFB2-87FA5E396F68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44" creationId="{3180FF22-194B-4BBB-92A5-EA02DB1E1404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46" creationId="{E9C238FE-6A2B-49E1-998E-84692C2A7ECA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47" creationId="{CD28DF52-30D8-462B-A2C3-A75DA348E2B6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48" creationId="{97E2AA31-9CBF-4732-B65F-BE1E9B5826CE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49" creationId="{838524AA-447E-4043-8729-A97D40E25A89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50" creationId="{B07B8FF6-90D6-450F-AFBA-FA43E0D51AAD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51" creationId="{FCE41B3D-12B8-414F-B64C-5867E6BA4357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52" creationId="{CA040451-591F-4B3D-82B2-4C00D5558337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53" creationId="{7E5398DB-7365-4B66-BF1B-7AD935659375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54" creationId="{5D341B07-E033-4D08-8910-4EE7BA380C40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54" creationId="{9D99570C-79C2-437B-8CA2-D463FBF19B4F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55" creationId="{7BE98CCD-EA26-481C-AE2D-78F980343042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59" creationId="{06B1CAA9-466E-4B6C-ACA4-294B5D5EAC6D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61" creationId="{EF48FB40-B818-4E9D-A8CB-F780267C7EED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61" creationId="{F393F28F-EDAA-41D1-98C1-073E79A6B76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62" creationId="{951301A3-8919-4080-B882-C450C6CF540E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262" creationId="{F534F1D8-0827-4FEF-BC50-5A0A188C0609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64" creationId="{1FF41559-BD00-4726-9E39-C00999B56896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67" creationId="{1B8CE2ED-77B5-4D4E-81C3-BE1E2D367806}"/>
          </ac:cxnSpMkLst>
        </pc:cxnChg>
        <pc:cxnChg chg="mod">
          <ac:chgData name="Fatima Pillosu" userId="a6295d4dc9e22643" providerId="LiveId" clId="{B303C878-8799-4007-876A-6617B70F571A}" dt="2020-12-01T11:06:25.226" v="3347" actId="14100"/>
          <ac:cxnSpMkLst>
            <pc:docMk/>
            <pc:sldMk cId="2969362105" sldId="256"/>
            <ac:cxnSpMk id="267" creationId="{AA7F6193-917F-4B26-AC1C-124981136B0B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71" creationId="{1A30078F-C4CD-469A-BEDC-10DE683F0F55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73" creationId="{7EE362E5-9911-4119-9A38-D1C910D204F0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76" creationId="{947FC0D4-B662-4219-8FB9-250F8043DFEF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79" creationId="{41C27A7F-DE9E-4451-8DCC-00FE36A28105}"/>
          </ac:cxnSpMkLst>
        </pc:cxnChg>
        <pc:cxnChg chg="add del mod">
          <ac:chgData name="Fatima Pillosu" userId="a6295d4dc9e22643" providerId="LiveId" clId="{B303C878-8799-4007-876A-6617B70F571A}" dt="2020-12-01T11:07:38.535" v="3382" actId="478"/>
          <ac:cxnSpMkLst>
            <pc:docMk/>
            <pc:sldMk cId="2969362105" sldId="256"/>
            <ac:cxnSpMk id="279" creationId="{76EA4D99-7C1F-4F1E-BF13-293A36123C6E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80" creationId="{9299990A-6370-4608-8C04-0B76BF19A629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82" creationId="{941F29D2-69D6-4D41-966E-8B657571843E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83" creationId="{750B615B-22C7-4A19-94A6-5B11F67254D0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84" creationId="{E719D227-991A-492B-89CC-5CC36E098948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84" creationId="{F190A940-27A0-40AD-B014-97F0CFE2D648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86" creationId="{B0AEFE78-E47C-4D49-8B40-A2A3615B31ED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89" creationId="{878B6C05-2605-4BA7-8672-62158F356B45}"/>
          </ac:cxnSpMkLst>
        </pc:cxnChg>
        <pc:cxnChg chg="add del mod">
          <ac:chgData name="Fatima Pillosu" userId="a6295d4dc9e22643" providerId="LiveId" clId="{B303C878-8799-4007-876A-6617B70F571A}" dt="2020-12-02T16:54:09.077" v="6060" actId="478"/>
          <ac:cxnSpMkLst>
            <pc:docMk/>
            <pc:sldMk cId="2969362105" sldId="256"/>
            <ac:cxnSpMk id="290" creationId="{4C172158-B87E-404E-B7D5-7B0976468CF4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92" creationId="{C6736CA6-68F1-448F-A89C-B471B62BE487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94" creationId="{110D8C2E-1BBB-4524-BE86-C47112629CD5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94" creationId="{9C5AFBCE-A318-4F05-BA05-4FEBFF9EE885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95" creationId="{EBC3655F-6594-4C5E-B153-95243FD02587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96" creationId="{31B3EF32-CC2E-4EAA-B153-261AE5FEB37C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298" creationId="{162012AD-BB08-4D44-9FC5-61C14401F757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99" creationId="{617CDF27-8D02-41D6-82EC-BF0E57BA0B1B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301" creationId="{E8CDA24D-5ECE-43D7-A86D-70A08F8609FB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02" creationId="{92C97595-CC33-48E6-B237-4795CC28B807}"/>
          </ac:cxnSpMkLst>
        </pc:cxnChg>
        <pc:cxnChg chg="add del mod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04" creationId="{3DFFBC61-E141-433E-9F9E-899E8010E43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07" creationId="{D7AA7965-2CE8-4696-88CC-0F7D36E952AC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308" creationId="{978CC93A-5C8C-47A0-AAC2-BE127B046E39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309" creationId="{ADC1412A-3E87-4ABA-ABEE-E0A3B283540F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310" creationId="{1B7820F5-4B82-4A4C-A8EC-6D111BCCE8A4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1" creationId="{CB9B7219-BF41-4D76-A47C-37E02BEDB56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3" creationId="{B1E73C07-7EAE-4DB5-975E-567BA77D3929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6" creationId="{2727CA3D-A5C6-4CC4-A40C-3DA21D338CC6}"/>
          </ac:cxnSpMkLst>
        </pc:cxnChg>
        <pc:cxnChg chg="add del mod">
          <ac:chgData name="Fatima Pillosu" userId="a6295d4dc9e22643" providerId="LiveId" clId="{B303C878-8799-4007-876A-6617B70F571A}" dt="2020-12-03T09:25:58.265" v="7153"/>
          <ac:cxnSpMkLst>
            <pc:docMk/>
            <pc:sldMk cId="2969362105" sldId="256"/>
            <ac:cxnSpMk id="317" creationId="{8371891C-C35F-4C45-862D-DF7D764031C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7" creationId="{F759C3A9-1E77-4D27-80B8-7D621ACF1CC8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8" creationId="{D78786D2-585F-42F3-B54F-014D651D963E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20" creationId="{1B21F72D-D9F8-4BAB-96DE-4A1CF6828AB2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22" creationId="{75707C54-4CD3-48B7-8BEF-7631A1E1D0ED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22" creationId="{78429B8B-DD53-4036-AE26-E073B00DE5B4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25" creationId="{3F7541C5-9665-4C84-B1F0-48C849EB48B4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29" creationId="{89EC6246-D320-4236-8838-512DD6C69BF0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30" creationId="{9AF1C7BE-77BA-41A8-BE8E-C70586C0E93E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31" creationId="{922BE119-3693-4FF4-967D-9248C3B7A297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31" creationId="{B32AA443-65BE-4E17-A914-82F737895D7D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37" creationId="{6034E4EB-F61D-4D15-B383-271B7940BD00}"/>
          </ac:cxnSpMkLst>
        </pc:cxnChg>
        <pc:cxnChg chg="add del mod">
          <ac:chgData name="Fatima Pillosu" userId="a6295d4dc9e22643" providerId="LiveId" clId="{B303C878-8799-4007-876A-6617B70F571A}" dt="2020-12-03T09:58:28.905" v="7875"/>
          <ac:cxnSpMkLst>
            <pc:docMk/>
            <pc:sldMk cId="2969362105" sldId="256"/>
            <ac:cxnSpMk id="337" creationId="{B018A3BC-083E-4AE3-8BE2-25B7676F87BA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43" creationId="{C2DEA39A-F9C8-4A3A-B301-CA614A63A14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47" creationId="{87103E41-567C-487F-A0A2-2F9CC850D31B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48" creationId="{2774EFDB-9417-4907-B9E4-6CFEFBF5B985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50" creationId="{B159C028-F27E-4216-93A0-9AAA3C648500}"/>
          </ac:cxnSpMkLst>
        </pc:cxnChg>
        <pc:cxnChg chg="add del mod">
          <ac:chgData name="Fatima Pillosu" userId="a6295d4dc9e22643" providerId="LiveId" clId="{B303C878-8799-4007-876A-6617B70F571A}" dt="2020-12-01T11:10:06.687" v="3468" actId="478"/>
          <ac:cxnSpMkLst>
            <pc:docMk/>
            <pc:sldMk cId="2969362105" sldId="256"/>
            <ac:cxnSpMk id="352" creationId="{9DE63BA1-F1C2-4B58-AC5E-6F9232C5E1F9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52" creationId="{B8CB68D1-7A42-41CE-9123-1B75FB1644F7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54" creationId="{ACBBCBFC-30ED-42E8-854D-0D3C8F3E5AAF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56" creationId="{B882B177-6E9B-4B57-B354-0DD8AD982E48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57" creationId="{9F78DFFC-4EFB-46CD-B708-29FC5E2398C4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0" creationId="{1A870344-2D30-4130-A47E-36E289A4728A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0" creationId="{8F39FFD0-675A-4BD9-A34E-56BD69D2E2A2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1" creationId="{31F88CD3-0432-402F-B6E6-1A5C9D321650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3" creationId="{4E067756-BE91-4C41-9CC4-F2005E4D1EEC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4" creationId="{4B6C4161-E806-49AF-98B3-490A4D0D0669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4" creationId="{E6806B8F-8962-4B13-A3D5-65D6B9F0ACBE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5" creationId="{51BE3B35-6862-4C0D-ABEE-50ADD9D88640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5" creationId="{F135B463-55AA-4767-B958-E3328C10341D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67" creationId="{1747A0CC-B280-48DC-AA00-1012C7DAB465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7" creationId="{8445EDDB-9BFB-4E3B-AF90-4CD64EC3EBDE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9" creationId="{34703A40-D5C5-4D41-996B-EED96556EEB6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1" creationId="{5965F30C-07A6-4A47-86D8-42158387BEA1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72" creationId="{9EA3B416-B2D4-4498-A713-F1D5E6EE16C5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3" creationId="{B5126858-9869-428F-A019-5EDE0B812B5C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74" creationId="{77712C46-C558-4448-A9EC-E6F286D66574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75" creationId="{5F28179B-A855-493E-B2FA-FBF2AC23622A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6" creationId="{FA248341-85A3-4E7E-8DA6-382A1E1C0603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7" creationId="{9C639EF9-9633-4A43-AD9F-2B14AB9300D9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78" creationId="{F1D049BA-5EB5-47DF-99E2-C9232DC12BCA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9" creationId="{BF8E1F53-6DE6-4004-A44E-80AC18F17D5C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80" creationId="{1961F120-AB31-4565-83E6-1E88D045713D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0" creationId="{A8EEC424-D1E9-4A70-9F10-BEDC36E2E918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1" creationId="{71B4F3EF-F96D-4A6F-8FE0-B69F2DE3C8B3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4" creationId="{C7F22075-5712-4453-A625-DA17FBBACAD2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6" creationId="{63F6859F-0ED4-4D64-B116-4F4C9F8716BA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87" creationId="{AB6A267D-3E61-495F-BFA6-4F223B57AF27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88" creationId="{39BC99E5-3033-41E5-BA13-DA1FA032FE29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89" creationId="{0DDA8CD1-3352-4726-A7B8-BAACB72A0EAF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90" creationId="{9FD05094-EA58-47F0-9FA9-A1A704768E9A}"/>
          </ac:cxnSpMkLst>
        </pc:cxnChg>
        <pc:cxnChg chg="add del">
          <ac:chgData name="Fatima Pillosu" userId="a6295d4dc9e22643" providerId="LiveId" clId="{B303C878-8799-4007-876A-6617B70F571A}" dt="2020-12-03T09:58:16.803" v="7869"/>
          <ac:cxnSpMkLst>
            <pc:docMk/>
            <pc:sldMk cId="2969362105" sldId="256"/>
            <ac:cxnSpMk id="395" creationId="{52065609-56C7-4FFC-A99C-4D995A768AC5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95" creationId="{B02DAA74-023E-4A84-857A-4F995A8DA17E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99" creationId="{D34F0EAC-B582-4B0F-B335-692F798C00B0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402" creationId="{ADE8CE10-3824-41FF-8BE4-4DA19DDE7289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06" creationId="{DDAAB8B3-DC52-4D53-B207-39F8C4705A4A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08" creationId="{1E11AB8B-7142-422D-AD11-FBE95033D630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09" creationId="{657F2EF0-F56B-4BC0-B7A6-4B004CB99752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10" creationId="{5A639A85-2CDB-4286-9730-8DE824431E09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12" creationId="{C971D567-44B8-4269-B85B-4B2C1577B6DB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13" creationId="{9F760E53-1D20-4E25-9387-5AF6D47BD803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15" creationId="{E0BAD16D-E30C-4EFE-B764-E82522D3B0D1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17" creationId="{0741C100-8BAD-436B-A0D5-17244327558F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18" creationId="{8853CE4D-0656-453B-9B7B-289BA6DD201D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18" creationId="{88AC468A-C99A-4BB3-8D83-B28A7801C850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19" creationId="{4D15A6C2-C10A-46B8-B9A1-FB20F688C3D1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0" creationId="{92C5A1DF-376E-4938-BB2F-5737D1611378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21" creationId="{A46E3E18-389A-487B-A073-A7488DD178D3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2" creationId="{068830EC-E4FD-44EA-B7C5-955ED05DBFCB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22" creationId="{570BA399-3A76-4D22-955F-AACE1C8B42E4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23" creationId="{8509FAD6-4823-411E-AA1B-155796F5E27A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4" creationId="{623076BA-4D05-4C7A-BA4E-29213823CF3C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25" creationId="{AE025DFA-6B66-40F9-87C7-2F3542278EE7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6" creationId="{A13F3FB0-7014-40A6-917A-A624666AAD0C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9" creationId="{E1E73D38-F419-457C-9835-AE1FA85CE5E6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30" creationId="{3A854ED3-4B0A-498E-B4B6-95C0F26A7B41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0" creationId="{97D518C6-5012-457D-947B-ADE07D7A0AC0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2" creationId="{9FD46265-E5F7-45BC-84DB-509209040012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32" creationId="{F45F7A17-BECE-4025-8D4D-4DD9C96CAFE4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33" creationId="{43E5A842-14F5-4165-8755-4B54E788765A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3" creationId="{EADE61F5-E751-42B6-9207-0B4319D6D7C9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4" creationId="{16954866-5D42-4525-AA63-37BB2DCA779E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36" creationId="{D5910731-8026-4401-A304-F194F494C765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7" creationId="{47671655-B41B-4AE0-9EDA-78C0C785FA73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38" creationId="{43155037-271A-4EFE-92D0-A374C5953093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9" creationId="{81452A6B-C24C-439C-8E49-55776A17C03B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43" creationId="{21C280AB-7116-429B-9CC4-82B0D21A1C54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45" creationId="{6863439C-B853-4136-9339-8115AE9CF85A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46" creationId="{2FEBCD91-E8EC-4DF9-B2FD-9FEFF9079F2A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47" creationId="{162F5EF6-E289-4658-8F65-90F08424E5F6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48" creationId="{9FA6E3B3-E825-435B-BBE3-1380C7667F32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52" creationId="{6376AAB8-777A-4E18-A924-2038D33827FE}"/>
          </ac:cxnSpMkLst>
        </pc:cxnChg>
        <pc:cxnChg chg="add del mod">
          <ac:chgData name="Fatima Pillosu" userId="a6295d4dc9e22643" providerId="LiveId" clId="{B303C878-8799-4007-876A-6617B70F571A}" dt="2020-12-03T09:58:50.389" v="7887"/>
          <ac:cxnSpMkLst>
            <pc:docMk/>
            <pc:sldMk cId="2969362105" sldId="256"/>
            <ac:cxnSpMk id="453" creationId="{6E39FD7D-23C9-4999-9BC1-9BAE9DFB721D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55" creationId="{0FE290FB-0A64-4C2B-9923-D5EEA97E1D9F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64" creationId="{75691B4B-E77C-4796-BB8B-01D76FB6E5A2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66" creationId="{193E8651-F8C8-4303-8D98-83F9D0C48734}"/>
          </ac:cxnSpMkLst>
        </pc:cxnChg>
        <pc:cxnChg chg="add del mod">
          <ac:chgData name="Fatima Pillosu" userId="a6295d4dc9e22643" providerId="LiveId" clId="{B303C878-8799-4007-876A-6617B70F571A}" dt="2020-12-01T11:12:33.293" v="3513" actId="478"/>
          <ac:cxnSpMkLst>
            <pc:docMk/>
            <pc:sldMk cId="2969362105" sldId="256"/>
            <ac:cxnSpMk id="466" creationId="{C8FB5BE7-9495-42E7-936B-16AD3973B8B7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68" creationId="{9DD7E5C2-1609-468A-82D6-2A16EF983E36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70" creationId="{1D912F61-18BF-45F1-8389-0ACC0EF66490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0" creationId="{51F5BF88-2A6F-4F3E-AE85-C0E6569146F2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73" creationId="{210E6C84-CEB0-4CEA-A919-26B184C4B491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4" creationId="{04EACEEB-8348-4C17-AB4A-441318E4109D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76" creationId="{38719470-206E-4A4E-BFE2-093C68FF3B57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77" creationId="{A321CF49-6A0A-4932-85D5-5D87C6BE289E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8" creationId="{E6250B49-ACF1-49C0-8883-F9E60A453752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79" creationId="{12B7FDCF-F12E-41EF-8BB2-4C166479BE55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9" creationId="{FBBF7044-169D-4C3F-A8D1-B758EFFFD0ED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80" creationId="{A16C58AA-44A1-4310-8E0C-8360307174A0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1" creationId="{091A9F5F-3C3D-41F7-8B7E-D39897F93135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81" creationId="{5F2AD006-A552-41E6-95B9-1636A153302D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83" creationId="{5E81445C-631F-4E15-9AEE-5817B4B59DC0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3" creationId="{6D77332A-69E4-4C7A-BE85-C461D5A67FB0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5" creationId="{A3599FE1-D120-4D9F-BBBE-63983A56FC07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7" creationId="{C895C5FC-A822-4909-A2F1-E7A2B1658BDC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88" creationId="{25235E40-861D-42FD-9785-9DE68838D344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0" creationId="{8C219BD9-EF60-4A30-90FE-04F4E7908B65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90" creationId="{FD6CE3EE-599C-432B-BB56-85AB48FE0E2F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91" creationId="{4BE0223C-F6BA-4CB4-9B36-41241FDC2F05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1" creationId="{DD2DF942-7D73-4146-A6B8-BF92E83A0901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3" creationId="{4C98944C-B553-4A28-B9D4-3E9336198066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4" creationId="{2462BE4C-3DFC-4ED7-A1B0-21072A226C37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94" creationId="{73BBB493-C094-48FA-B125-2AB5C2730907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5" creationId="{2FCD8B82-07DD-4BCC-A324-C77F0FAACC85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496" creationId="{4CC46B00-2108-45BE-9226-F9FE3AF77D13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8" creationId="{A05892AB-AF86-430F-B9D6-056A0AEB392D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00" creationId="{2D3E2C3A-BDF8-4C4A-B93C-2ACF272C8709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503" creationId="{447ADC49-DE8E-4391-AF95-6075F0AB9F1F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04" creationId="{56B09A86-C2AD-4B51-B213-A72700387539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504" creationId="{A483954F-3022-480B-9ED0-738FB42BFE1E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505" creationId="{618F1C76-45AA-4CA8-8189-0B44E0940D55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09" creationId="{55D957FC-37CD-4C19-9178-986D0423144B}"/>
          </ac:cxnSpMkLst>
        </pc:cxnChg>
        <pc:cxnChg chg="add mod">
          <ac:chgData name="Fatima Pillosu" userId="a6295d4dc9e22643" providerId="LiveId" clId="{B303C878-8799-4007-876A-6617B70F571A}" dt="2020-12-03T09:59:07.009" v="7895" actId="1036"/>
          <ac:cxnSpMkLst>
            <pc:docMk/>
            <pc:sldMk cId="2969362105" sldId="256"/>
            <ac:cxnSpMk id="511" creationId="{D4395B70-F4DE-4B51-B3B6-5F2386026E0E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13" creationId="{9E9EE7EF-5CE6-4F01-B969-6F01187AABF8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16" creationId="{2F1AB452-AFFD-49D9-9289-0EB11F0D97EB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23" creationId="{7A3AB2D7-9E85-4703-A454-2ED68AFF40C2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27" creationId="{17869609-A981-4CB0-B182-48548DF3944A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1" creationId="{84487217-FCFB-4C9F-B9DA-7ADFC858BF2E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2" creationId="{3F391523-223C-4784-B2F0-1D2117806A57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4" creationId="{F7C18363-7770-4E98-A2F6-4075A3746D9C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6" creationId="{5D503A55-8B39-4C27-BF2F-7BB826F1ADE1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8" creationId="{F129B3B7-7393-4D90-A9F3-1ED6043DC980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0" creationId="{714AA67B-336B-4EBC-8DA3-7DAFF01340FD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3" creationId="{1678F9D2-29A9-414D-8EC8-4AD46B2D8FD7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4" creationId="{539E3D5E-0E6C-4A88-A9AB-50AE7FFED6DD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6" creationId="{96B1DD95-2480-4ECF-AB32-4646F8FE267C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7" creationId="{E8C98A69-FB4A-4F23-BE4C-9D748DD5ACE5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8" creationId="{7BDA55F8-BA11-48BD-BE99-E15EAB1BD8E6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51" creationId="{36B42209-23BF-4384-80E3-76282CFC6303}"/>
          </ac:cxnSpMkLst>
        </pc:cxnChg>
        <pc:cxnChg chg="add del mod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53" creationId="{E874036E-2393-4AFB-A3B0-63DC1EA5CB81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57" creationId="{362EEE29-FCBB-4D6D-BEE4-53F3156499FA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62" creationId="{1BCD51EC-4DFC-4D66-96A8-619E26CB5886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66" creationId="{0E811B19-E920-4467-86C3-02042FA54150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69" creationId="{7CD57055-EB16-4317-8CA3-04D30C6577E7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77" creationId="{1CA82E0E-F755-49E0-ADD8-6D5413F9FC01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81" creationId="{26388AC3-08D5-4416-B020-37EBE40A7A71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85" creationId="{03DFA738-D9AE-46D0-AE66-D422ADB47267}"/>
          </ac:cxnSpMkLst>
        </pc:cxnChg>
        <pc:cxnChg chg="add del mod">
          <ac:chgData name="Fatima Pillosu" userId="a6295d4dc9e22643" providerId="LiveId" clId="{B303C878-8799-4007-876A-6617B70F571A}" dt="2020-12-01T11:36:52.257" v="3792" actId="478"/>
          <ac:cxnSpMkLst>
            <pc:docMk/>
            <pc:sldMk cId="2969362105" sldId="256"/>
            <ac:cxnSpMk id="586" creationId="{E87FB248-F35B-40B7-93A2-9ABF44316877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88" creationId="{B888D12A-5812-4562-A8CE-9F4FE518F87B}"/>
          </ac:cxnSpMkLst>
        </pc:cxnChg>
        <pc:cxnChg chg="add del mod">
          <ac:chgData name="Fatima Pillosu" userId="a6295d4dc9e22643" providerId="LiveId" clId="{B303C878-8799-4007-876A-6617B70F571A}" dt="2020-12-01T11:41:00.730" v="4029" actId="478"/>
          <ac:cxnSpMkLst>
            <pc:docMk/>
            <pc:sldMk cId="2969362105" sldId="256"/>
            <ac:cxnSpMk id="590" creationId="{4B48BA7A-98E2-4BDD-ABB6-D32684E53AE9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92" creationId="{9A66F212-2A74-4AB5-A7A1-4F6508CFF575}"/>
          </ac:cxnSpMkLst>
        </pc:cxnChg>
        <pc:cxnChg chg="add del mod">
          <ac:chgData name="Fatima Pillosu" userId="a6295d4dc9e22643" providerId="LiveId" clId="{B303C878-8799-4007-876A-6617B70F571A}" dt="2020-12-01T11:47:22.877" v="4104" actId="478"/>
          <ac:cxnSpMkLst>
            <pc:docMk/>
            <pc:sldMk cId="2969362105" sldId="256"/>
            <ac:cxnSpMk id="594" creationId="{F6BDEC79-1930-469F-8A45-B913DB197DC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97" creationId="{2E6EDF89-D8F7-49D9-807C-C713B73EFB1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98" creationId="{BC47A0B3-23F2-4F0F-9E81-E832AC8C531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0" creationId="{0CB3533A-A1AE-4699-936A-EA326E9D5F12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1" creationId="{231868B6-FF42-443B-AFF1-5E847E526794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2" creationId="{45737033-1187-42CF-A380-C08B90C6B94C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5" creationId="{78B012F1-43A3-4D36-B848-88E90FB3068C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7" creationId="{FAF2B897-22E9-453A-888F-E72AFEDF6A60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11" creationId="{74138311-BF8E-44A1-AF21-6D5873F5A6AA}"/>
          </ac:cxnSpMkLst>
        </pc:cxnChg>
        <pc:cxnChg chg="add del mod">
          <ac:chgData name="Fatima Pillosu" userId="a6295d4dc9e22643" providerId="LiveId" clId="{B303C878-8799-4007-876A-6617B70F571A}" dt="2020-12-01T11:32:14.863" v="3625" actId="478"/>
          <ac:cxnSpMkLst>
            <pc:docMk/>
            <pc:sldMk cId="2969362105" sldId="256"/>
            <ac:cxnSpMk id="616" creationId="{DE1491AB-4CFB-43F6-93C3-E82484D17237}"/>
          </ac:cxnSpMkLst>
        </pc:cxnChg>
        <pc:cxnChg chg="add del mod">
          <ac:chgData name="Fatima Pillosu" userId="a6295d4dc9e22643" providerId="LiveId" clId="{B303C878-8799-4007-876A-6617B70F571A}" dt="2020-12-01T11:45:36.499" v="4072" actId="478"/>
          <ac:cxnSpMkLst>
            <pc:docMk/>
            <pc:sldMk cId="2969362105" sldId="256"/>
            <ac:cxnSpMk id="620" creationId="{6C3DBF36-376F-43D2-9816-624CE250857B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23" creationId="{27CE6032-B8C9-465B-8CC6-42FEF75965C0}"/>
          </ac:cxnSpMkLst>
        </pc:cxnChg>
      </pc:sldChg>
    </pc:docChg>
  </pc:docChgLst>
  <pc:docChgLst>
    <pc:chgData name="Fatima Pillosu" userId="a6295d4dc9e22643" providerId="LiveId" clId="{5FC92842-FE7F-496C-AA0D-B609D11FB8B2}"/>
    <pc:docChg chg="undo custSel modSld">
      <pc:chgData name="Fatima Pillosu" userId="a6295d4dc9e22643" providerId="LiveId" clId="{5FC92842-FE7F-496C-AA0D-B609D11FB8B2}" dt="2021-04-28T13:55:08.260" v="2398" actId="20577"/>
      <pc:docMkLst>
        <pc:docMk/>
      </pc:docMkLst>
      <pc:sldChg chg="addSp delSp modSp mod">
        <pc:chgData name="Fatima Pillosu" userId="a6295d4dc9e22643" providerId="LiveId" clId="{5FC92842-FE7F-496C-AA0D-B609D11FB8B2}" dt="2021-04-28T13:55:08.260" v="2398" actId="20577"/>
        <pc:sldMkLst>
          <pc:docMk/>
          <pc:sldMk cId="2969362105" sldId="256"/>
        </pc:sldMkLst>
        <pc:spChg chg="add 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48" creationId="{58654713-2CA3-4781-94E1-36C740F993BC}"/>
          </ac:spMkLst>
        </pc:spChg>
        <pc:spChg chg="add 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64" creationId="{AD870DEA-C836-4F76-B0E2-43CCB23FF21D}"/>
          </ac:spMkLst>
        </pc:spChg>
        <pc:spChg chg="add 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70" creationId="{ACE63E7C-F42B-4C22-8D4A-C59D5B01F69A}"/>
          </ac:spMkLst>
        </pc:spChg>
        <pc:spChg chg="add 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71" creationId="{C3D90D11-C8C2-4381-BD1A-D598CD03BE1A}"/>
          </ac:spMkLst>
        </pc:spChg>
        <pc:spChg chg="add 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72" creationId="{ED7D883F-AC32-4BDC-8D24-957B1E52F5BA}"/>
          </ac:spMkLst>
        </pc:spChg>
        <pc:spChg chg="add 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73" creationId="{46EB4B30-2826-48DF-9EC1-0791B74B071D}"/>
          </ac:spMkLst>
        </pc:spChg>
        <pc:spChg chg="add 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99" creationId="{ED00FA2C-5F17-4A80-A386-03BD93474DF7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23" creationId="{84DC0089-261C-4ECF-988B-D71A4EA98784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25" creationId="{23F4192C-3C5C-4058-ABA6-8D0D8ABD186A}"/>
          </ac:spMkLst>
        </pc:spChg>
        <pc:spChg chg="del mod">
          <ac:chgData name="Fatima Pillosu" userId="a6295d4dc9e22643" providerId="LiveId" clId="{5FC92842-FE7F-496C-AA0D-B609D11FB8B2}" dt="2021-04-19T10:26:14.188" v="359" actId="478"/>
          <ac:spMkLst>
            <pc:docMk/>
            <pc:sldMk cId="2969362105" sldId="256"/>
            <ac:spMk id="126" creationId="{5B54B95C-2773-40A2-B228-8900DEBA412C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28" creationId="{0E29CBF7-C8DD-4BC2-BB7F-51E2D06DB315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29" creationId="{641C321A-289F-4254-8AB0-381EE0E91068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32" creationId="{6817A596-B104-4B0F-9058-DF24083B0509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36" creationId="{65BDA3E8-CD6A-4FD2-85E7-470CB2949112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38" creationId="{C304CC4C-4F2F-4821-A035-78B87CC1C778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39" creationId="{E76AD702-9494-459F-814C-C0F84321D4FE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41" creationId="{6EFF9339-92AE-4BCC-B827-F8C4CBEB346C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44" creationId="{BFFBFD37-E911-46AB-AA5F-CACE9492D57E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47" creationId="{3E850B6E-86F3-4C57-8400-4E073EF0D7BA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48" creationId="{758B1423-5973-42B6-84F3-A86AB3FE346D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49" creationId="{3C09C7FB-47EB-4AD5-BB35-62F8309C4C5D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50" creationId="{60DE4DCA-D392-4BD2-8683-B7538A0ABD6D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51" creationId="{9411C48E-0E32-4FCA-BC87-D95E1CA1A4B6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52" creationId="{B309B982-440E-48D8-8195-CD17D6778287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56" creationId="{8539F026-8842-4405-838B-6E8532626571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57" creationId="{FDAC7E92-12B1-4AD1-9DBA-FD7B5A51FC4B}"/>
          </ac:spMkLst>
        </pc:spChg>
        <pc:spChg chg="del mod">
          <ac:chgData name="Fatima Pillosu" userId="a6295d4dc9e22643" providerId="LiveId" clId="{5FC92842-FE7F-496C-AA0D-B609D11FB8B2}" dt="2021-04-19T10:35:37.409" v="624" actId="478"/>
          <ac:spMkLst>
            <pc:docMk/>
            <pc:sldMk cId="2969362105" sldId="256"/>
            <ac:spMk id="158" creationId="{652D85F5-8394-421A-9C4D-17F64979BA3A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59" creationId="{6253FD2B-555C-4B51-B8B8-156CA0CC3A51}"/>
          </ac:spMkLst>
        </pc:spChg>
        <pc:spChg chg="del mod">
          <ac:chgData name="Fatima Pillosu" userId="a6295d4dc9e22643" providerId="LiveId" clId="{5FC92842-FE7F-496C-AA0D-B609D11FB8B2}" dt="2021-04-19T10:36:40.511" v="638" actId="478"/>
          <ac:spMkLst>
            <pc:docMk/>
            <pc:sldMk cId="2969362105" sldId="256"/>
            <ac:spMk id="160" creationId="{D4737B74-D717-4B73-B0BD-DF820697AA8E}"/>
          </ac:spMkLst>
        </pc:spChg>
        <pc:spChg chg="del mod">
          <ac:chgData name="Fatima Pillosu" userId="a6295d4dc9e22643" providerId="LiveId" clId="{5FC92842-FE7F-496C-AA0D-B609D11FB8B2}" dt="2021-04-19T10:36:49.819" v="639" actId="478"/>
          <ac:spMkLst>
            <pc:docMk/>
            <pc:sldMk cId="2969362105" sldId="256"/>
            <ac:spMk id="161" creationId="{E5B78F21-099B-4DEE-A05B-C767241E3252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62" creationId="{3E40FA3A-333A-4178-BBBC-F339A5FC5269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63" creationId="{BD4B059B-E653-49D1-AAF8-E27F0D8BF3DF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64" creationId="{8F4317FD-2147-49D9-9D5B-FA03498D78AA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66" creationId="{B0B31249-3965-4EAE-9779-86EF7BA30922}"/>
          </ac:spMkLst>
        </pc:spChg>
        <pc:spChg chg="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68" creationId="{AD6D1F93-1604-42F6-9D96-7EC2C2F69828}"/>
          </ac:spMkLst>
        </pc:spChg>
        <pc:spChg chg="add 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69" creationId="{A4F5A5F1-6325-4F21-A4AE-92DC7D8EA272}"/>
          </ac:spMkLst>
        </pc:spChg>
        <pc:spChg chg="add del mod">
          <ac:chgData name="Fatima Pillosu" userId="a6295d4dc9e22643" providerId="LiveId" clId="{5FC92842-FE7F-496C-AA0D-B609D11FB8B2}" dt="2021-04-19T11:17:35.579" v="1927" actId="21"/>
          <ac:spMkLst>
            <pc:docMk/>
            <pc:sldMk cId="2969362105" sldId="256"/>
            <ac:spMk id="171" creationId="{507D69FB-CAE4-41C2-BA00-F73764E857E5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72" creationId="{B1C054D3-7859-406F-B3E7-0DBCBB6543C3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74" creationId="{98B1DCEA-BF8D-4C4C-80DF-AC1019BF6B4F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75" creationId="{6F9B64BB-AFE2-4053-95AD-0862A9B49C57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76" creationId="{0D404172-69AB-44A5-AB7F-2E4C1A92E0E4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78" creationId="{1052D224-ABE7-4B16-AEA0-55B5ADC446A9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82" creationId="{9BE11BDA-32B5-42DA-A13B-41E28427881C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84" creationId="{36E31B49-5DEA-4458-A99E-403A1AB23057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85" creationId="{2FFD519B-140D-401D-821E-FC6C68BB66F6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87" creationId="{DABF534A-7F91-4FBF-BE9B-FB3C9EF90B62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89" creationId="{97E96BA6-1199-4587-A1FD-EE8E30297FDE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92" creationId="{EADDE16D-09EA-40A0-B242-2E4AFBE62A56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93" creationId="{DBFE35C1-94FC-45F8-BE3F-FEA2149DBC0C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94" creationId="{1ECD27C5-ED0B-433A-8CCA-CBE2665DB709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95" creationId="{1FC88BB4-50B2-4718-A959-F4FDF3A4143B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96" creationId="{77A7F989-DF14-4DEF-B28F-2B3A1CC71B7A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97" creationId="{4331D421-E543-434B-8BB5-0B3FC97F0FB0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199" creationId="{FC9D83D7-DF06-4782-8715-38F341F7864C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00" creationId="{B7BF2A8C-9667-4082-9508-65FA61E57C22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01" creationId="{BE96B4AD-BAB8-4F3F-828C-9AD7B38AB3E6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02" creationId="{2772F8F1-7EC6-4078-A999-A9FACBDA227D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03" creationId="{B5E76995-F437-4A72-9BA2-B68AEC0DA8C6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04" creationId="{79FE33C6-9A16-4BBC-85EA-3FBCECCCE888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06" creationId="{950108D9-681C-4F23-A5AC-8673DFD4C31F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07" creationId="{EE889C3E-3EEB-4A7A-85D2-BBC1508D7D0D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08" creationId="{1727786A-05C0-43AE-B70E-3BB0893B690B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11" creationId="{0D574A5B-30A9-4F50-8472-D7D41A1082F1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15" creationId="{61D3349F-816D-42DD-AD6A-D85945BD72FF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16" creationId="{576AD2B6-E02F-498B-8233-9FD1CCCD874E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17" creationId="{F5B66149-B294-4E5D-A857-83872C41DE13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18" creationId="{A9CC17E7-0D70-48D8-BC57-CC030D2BBC95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19" creationId="{C535147F-5E33-4A88-A749-7F6AB2A5F6B9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20" creationId="{16A823CA-9424-430D-A9EF-6176986A5337}"/>
          </ac:spMkLst>
        </pc:spChg>
        <pc:spChg chg="add del mod">
          <ac:chgData name="Fatima Pillosu" userId="a6295d4dc9e22643" providerId="LiveId" clId="{5FC92842-FE7F-496C-AA0D-B609D11FB8B2}" dt="2021-04-19T11:19:27.249" v="1956" actId="21"/>
          <ac:spMkLst>
            <pc:docMk/>
            <pc:sldMk cId="2969362105" sldId="256"/>
            <ac:spMk id="222" creationId="{4337B525-5A6C-4876-B1CE-0D8FF7BB835D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23" creationId="{FD409566-2C4E-4B12-922E-A0B20D37F6B3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25" creationId="{1E772723-CD18-4954-809E-E2D3203F4E0F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26" creationId="{944FADD2-7480-4999-8CEC-E42655DDAF4B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27" creationId="{CB1BFCF3-D127-4DAA-859D-6A5BF049A14B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29" creationId="{4AFC0599-E9C8-4220-A5AD-CA06BAD98EB6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33" creationId="{44D66AAF-AC2B-4D96-86B1-B4C1C2074A76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35" creationId="{B9D3E7BA-12EA-43F1-AB2C-00725C6C6C43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36" creationId="{9EDC9FE1-F60F-4FC1-ACD1-2BF239CBAC98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38" creationId="{86023F4E-1DF4-49AD-B8FC-67B2D7B6E7BB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40" creationId="{B2DB0C59-A599-4CC6-BE82-C9BA1C7A67BA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43" creationId="{CEE79466-677A-4C91-B3D3-6B6C5442483A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44" creationId="{2A8A0DB9-2279-43BC-9004-72C8307DE6BE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45" creationId="{229845EB-D99D-4AC3-A426-FF630E192D2E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46" creationId="{FE2F50E8-708F-4259-AB4D-95751E925E5C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47" creationId="{1BB85663-66DC-417A-9054-87A7F8934547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48" creationId="{2126A1EF-6D6A-4153-AAAD-8C9E2F60BD51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50" creationId="{2C22CBE1-3B86-4986-8309-66679E3BBCB6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51" creationId="{2EE7E0C9-8248-482A-B5C9-E878F125B1E1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52" creationId="{04D522AA-0AB0-41B5-B4C2-DC8EAE1AFDB8}"/>
          </ac:spMkLst>
        </pc:spChg>
        <pc:spChg chg="add del mod">
          <ac:chgData name="Fatima Pillosu" userId="a6295d4dc9e22643" providerId="LiveId" clId="{5FC92842-FE7F-496C-AA0D-B609D11FB8B2}" dt="2021-04-19T11:21:39.046" v="2004" actId="478"/>
          <ac:spMkLst>
            <pc:docMk/>
            <pc:sldMk cId="2969362105" sldId="256"/>
            <ac:spMk id="253" creationId="{FAD6B575-C786-492C-B552-C4E93B262A91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54" creationId="{58DEE526-D427-4F0E-B669-92CF418FA457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55" creationId="{AAC5410C-95D6-415F-A335-25CDA424F2F4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57" creationId="{05A10961-E8FA-4FE4-AA95-D7D99EC25974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58" creationId="{40CFC104-A91E-4498-9BA5-17801AC717EF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59" creationId="{880C20DB-3A58-49B2-8900-AF53CFB0055D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62" creationId="{34984EA9-B267-49E6-9EED-496E18CC09BF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66" creationId="{BC8AB3E5-B6F3-4A66-8B16-3EF5AA718583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67" creationId="{7DD0D4C2-72EC-4AA1-9C02-7807C0FC6F54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68" creationId="{F6EA6543-AA13-49D9-B8A4-654755F262A0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69" creationId="{62EDBBAD-9122-4FBC-97EE-8BE1CF3103DC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70" creationId="{65E9646C-B1C0-4AE2-9560-F7481041E116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71" creationId="{DD729B0D-6EB6-4334-B938-EBA68964E747}"/>
          </ac:spMkLst>
        </pc:spChg>
        <pc:spChg chg="add del mod">
          <ac:chgData name="Fatima Pillosu" userId="a6295d4dc9e22643" providerId="LiveId" clId="{5FC92842-FE7F-496C-AA0D-B609D11FB8B2}" dt="2021-04-19T11:22:38.327" v="2077" actId="21"/>
          <ac:spMkLst>
            <pc:docMk/>
            <pc:sldMk cId="2969362105" sldId="256"/>
            <ac:spMk id="273" creationId="{14E2F9AC-E938-42B9-8493-1F2985FF6F7C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74" creationId="{FF79DF9F-1487-407E-861A-069621185F80}"/>
          </ac:spMkLst>
        </pc:spChg>
        <pc:spChg chg="add mod">
          <ac:chgData name="Fatima Pillosu" userId="a6295d4dc9e22643" providerId="LiveId" clId="{5FC92842-FE7F-496C-AA0D-B609D11FB8B2}" dt="2021-04-28T13:55:08.260" v="2398" actId="20577"/>
          <ac:spMkLst>
            <pc:docMk/>
            <pc:sldMk cId="2969362105" sldId="256"/>
            <ac:spMk id="276" creationId="{A4028105-B45C-400E-8ABD-4A4DBE480045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77" creationId="{D1AA07F1-86F2-4818-BA27-6917628EF837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78" creationId="{E53FDAD7-78A1-4E76-9E05-DDCE1642A0C7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80" creationId="{8D7AAF46-A6B7-4E5B-B41A-4EE5B6C7F52F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84" creationId="{3B1B785D-09F3-402E-83F8-E9CA56BB2ADA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86" creationId="{320BE698-8F54-4C41-AF86-81D315831723}"/>
          </ac:spMkLst>
        </pc:spChg>
        <pc:spChg chg="add mod">
          <ac:chgData name="Fatima Pillosu" userId="a6295d4dc9e22643" providerId="LiveId" clId="{5FC92842-FE7F-496C-AA0D-B609D11FB8B2}" dt="2021-04-28T13:45:15.492" v="2117" actId="20577"/>
          <ac:spMkLst>
            <pc:docMk/>
            <pc:sldMk cId="2969362105" sldId="256"/>
            <ac:spMk id="287" creationId="{A4ED0840-9FA0-4DFF-85DE-380FF5681CDF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89" creationId="{D722EC90-53E1-477E-8A82-A8C013FD8FA8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91" creationId="{A8F9F45F-C1BE-440A-8C78-DC53AD562CE1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94" creationId="{82D4433C-8EF9-4118-BF0A-254D2C585598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95" creationId="{97A19938-240D-4334-ACA2-B0496814E8B8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296" creationId="{F55E738F-4212-4CA2-8E69-1311A5957643}"/>
          </ac:spMkLst>
        </pc:spChg>
        <pc:spChg chg="add mod">
          <ac:chgData name="Fatima Pillosu" userId="a6295d4dc9e22643" providerId="LiveId" clId="{5FC92842-FE7F-496C-AA0D-B609D11FB8B2}" dt="2021-04-19T11:23:05.985" v="2086" actId="1038"/>
          <ac:spMkLst>
            <pc:docMk/>
            <pc:sldMk cId="2969362105" sldId="256"/>
            <ac:spMk id="297" creationId="{F9E0C54F-B2DC-411F-9838-BCEAD7473CA1}"/>
          </ac:spMkLst>
        </pc:spChg>
        <pc:spChg chg="add mod">
          <ac:chgData name="Fatima Pillosu" userId="a6295d4dc9e22643" providerId="LiveId" clId="{5FC92842-FE7F-496C-AA0D-B609D11FB8B2}" dt="2021-04-19T11:26:49.235" v="2091" actId="20577"/>
          <ac:spMkLst>
            <pc:docMk/>
            <pc:sldMk cId="2969362105" sldId="256"/>
            <ac:spMk id="298" creationId="{3A45AC96-C7B2-47F9-8511-8D5D9CF39B8E}"/>
          </ac:spMkLst>
        </pc:spChg>
        <pc:spChg chg="add mod">
          <ac:chgData name="Fatima Pillosu" userId="a6295d4dc9e22643" providerId="LiveId" clId="{5FC92842-FE7F-496C-AA0D-B609D11FB8B2}" dt="2021-04-19T11:29:31.882" v="2115" actId="20577"/>
          <ac:spMkLst>
            <pc:docMk/>
            <pc:sldMk cId="2969362105" sldId="256"/>
            <ac:spMk id="299" creationId="{E96C34E9-B6F4-424B-B963-9231561743E7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01" creationId="{AB6B946D-1005-4413-A902-720056E98143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02" creationId="{7F876B03-C553-4F2D-81DB-929E35DA78BA}"/>
          </ac:spMkLst>
        </pc:spChg>
        <pc:spChg chg="add mod">
          <ac:chgData name="Fatima Pillosu" userId="a6295d4dc9e22643" providerId="LiveId" clId="{5FC92842-FE7F-496C-AA0D-B609D11FB8B2}" dt="2021-04-28T13:46:19.737" v="2124" actId="14100"/>
          <ac:spMkLst>
            <pc:docMk/>
            <pc:sldMk cId="2969362105" sldId="256"/>
            <ac:spMk id="303" creationId="{0ABDED04-1ABF-4E52-A602-A8BEBBFEB836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04" creationId="{633D1D4F-1612-4F30-B47C-CFEDE07D2DCA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05" creationId="{8816B721-8510-40B7-A91D-543B4D706573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07" creationId="{BECD5DC4-4074-4306-91A5-358C7EE4D0A5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08" creationId="{1C7BFEA6-C2FE-4FE9-9604-D0A44D220340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09" creationId="{DEBE84E6-A67F-463E-94FD-3D4BB80DA1CE}"/>
          </ac:spMkLst>
        </pc:spChg>
        <pc:spChg chg="add mod">
          <ac:chgData name="Fatima Pillosu" userId="a6295d4dc9e22643" providerId="LiveId" clId="{5FC92842-FE7F-496C-AA0D-B609D11FB8B2}" dt="2021-04-19T11:23:05.985" v="2086" actId="1038"/>
          <ac:spMkLst>
            <pc:docMk/>
            <pc:sldMk cId="2969362105" sldId="256"/>
            <ac:spMk id="312" creationId="{F133C7A8-79CC-4B79-85B4-2D62BC5CFC5A}"/>
          </ac:spMkLst>
        </pc:spChg>
        <pc:spChg chg="add mod">
          <ac:chgData name="Fatima Pillosu" userId="a6295d4dc9e22643" providerId="LiveId" clId="{5FC92842-FE7F-496C-AA0D-B609D11FB8B2}" dt="2021-04-28T13:46:06.282" v="2123" actId="14100"/>
          <ac:spMkLst>
            <pc:docMk/>
            <pc:sldMk cId="2969362105" sldId="256"/>
            <ac:spMk id="316" creationId="{B3C47BFC-CACF-4BDB-B286-87EC64B26DE6}"/>
          </ac:spMkLst>
        </pc:spChg>
        <pc:spChg chg="add mod">
          <ac:chgData name="Fatima Pillosu" userId="a6295d4dc9e22643" providerId="LiveId" clId="{5FC92842-FE7F-496C-AA0D-B609D11FB8B2}" dt="2021-04-28T13:46:25.185" v="2125" actId="14100"/>
          <ac:spMkLst>
            <pc:docMk/>
            <pc:sldMk cId="2969362105" sldId="256"/>
            <ac:spMk id="317" creationId="{279454DA-3D70-4BDE-BB78-161528294C9F}"/>
          </ac:spMkLst>
        </pc:spChg>
        <pc:spChg chg="add mod">
          <ac:chgData name="Fatima Pillosu" userId="a6295d4dc9e22643" providerId="LiveId" clId="{5FC92842-FE7F-496C-AA0D-B609D11FB8B2}" dt="2021-04-28T13:45:58.993" v="2122" actId="14100"/>
          <ac:spMkLst>
            <pc:docMk/>
            <pc:sldMk cId="2969362105" sldId="256"/>
            <ac:spMk id="318" creationId="{0167A455-A038-41D9-8993-CBD8166C7C77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19" creationId="{9CAF3F53-8BC9-40DD-8A0A-9C3614175742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20" creationId="{A9919B69-407B-4C05-8C89-BC4A34A94CCE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21" creationId="{29A0D311-5AC7-4224-85D3-F8B10A570BEB}"/>
          </ac:spMkLst>
        </pc:spChg>
        <pc:spChg chg="add mod">
          <ac:chgData name="Fatima Pillosu" userId="a6295d4dc9e22643" providerId="LiveId" clId="{5FC92842-FE7F-496C-AA0D-B609D11FB8B2}" dt="2021-04-19T11:22:49.274" v="2078"/>
          <ac:spMkLst>
            <pc:docMk/>
            <pc:sldMk cId="2969362105" sldId="256"/>
            <ac:spMk id="323" creationId="{53766AEE-540D-49CC-889A-67E9EBB6C22A}"/>
          </ac:spMkLst>
        </pc:spChg>
        <pc:cxnChg chg="add 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54" creationId="{2EAC5129-9425-498E-BB7B-2A13DE337D1C}"/>
          </ac:cxnSpMkLst>
        </pc:cxnChg>
        <pc:cxnChg chg="add 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59" creationId="{8205B930-5A56-4F2D-B02C-3F15C8B4D203}"/>
          </ac:cxnSpMkLst>
        </pc:cxnChg>
        <pc:cxnChg chg="add del mod">
          <ac:chgData name="Fatima Pillosu" userId="a6295d4dc9e22643" providerId="LiveId" clId="{5FC92842-FE7F-496C-AA0D-B609D11FB8B2}" dt="2021-04-19T10:32:17.657" v="508" actId="478"/>
          <ac:cxnSpMkLst>
            <pc:docMk/>
            <pc:sldMk cId="2969362105" sldId="256"/>
            <ac:cxnSpMk id="65" creationId="{69268EB2-8776-466E-BE68-462A1A5434FE}"/>
          </ac:cxnSpMkLst>
        </pc:cxnChg>
        <pc:cxnChg chg="add 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67" creationId="{F1CBA66A-C5CF-41F4-B40F-C44EC4D3DE26}"/>
          </ac:cxnSpMkLst>
        </pc:cxnChg>
        <pc:cxnChg chg="add 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68" creationId="{DCC746D3-979E-48B4-A990-D325C813E5B1}"/>
          </ac:cxnSpMkLst>
        </pc:cxnChg>
        <pc:cxnChg chg="add 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69" creationId="{3CEE963F-F40D-4B19-BD7C-EBA7947288D0}"/>
          </ac:cxnSpMkLst>
        </pc:cxnChg>
        <pc:cxnChg chg="add del mod">
          <ac:chgData name="Fatima Pillosu" userId="a6295d4dc9e22643" providerId="LiveId" clId="{5FC92842-FE7F-496C-AA0D-B609D11FB8B2}" dt="2021-04-19T11:17:17.415" v="1924" actId="478"/>
          <ac:cxnSpMkLst>
            <pc:docMk/>
            <pc:sldMk cId="2969362105" sldId="256"/>
            <ac:cxnSpMk id="97" creationId="{98415EDC-5623-4CD1-AF16-D6C689DFCFA6}"/>
          </ac:cxnSpMkLst>
        </pc:cxnChg>
        <pc:cxnChg chg="add del mod">
          <ac:chgData name="Fatima Pillosu" userId="a6295d4dc9e22643" providerId="LiveId" clId="{5FC92842-FE7F-496C-AA0D-B609D11FB8B2}" dt="2021-04-19T11:17:32.741" v="1926" actId="478"/>
          <ac:cxnSpMkLst>
            <pc:docMk/>
            <pc:sldMk cId="2969362105" sldId="256"/>
            <ac:cxnSpMk id="100" creationId="{ABC14329-E0C8-477B-B8A5-48611DEA08AF}"/>
          </ac:cxnSpMkLst>
        </pc:cxnChg>
        <pc:cxnChg chg="add del mod">
          <ac:chgData name="Fatima Pillosu" userId="a6295d4dc9e22643" providerId="LiveId" clId="{5FC92842-FE7F-496C-AA0D-B609D11FB8B2}" dt="2021-04-19T11:19:25.544" v="1955" actId="478"/>
          <ac:cxnSpMkLst>
            <pc:docMk/>
            <pc:sldMk cId="2969362105" sldId="256"/>
            <ac:cxnSpMk id="102" creationId="{5D6C933E-0D63-45A3-B379-E789C1374CB1}"/>
          </ac:cxnSpMkLst>
        </pc:cxnChg>
        <pc:cxnChg chg="add del mod">
          <ac:chgData name="Fatima Pillosu" userId="a6295d4dc9e22643" providerId="LiveId" clId="{5FC92842-FE7F-496C-AA0D-B609D11FB8B2}" dt="2021-04-19T11:22:13.798" v="2058" actId="478"/>
          <ac:cxnSpMkLst>
            <pc:docMk/>
            <pc:sldMk cId="2969362105" sldId="256"/>
            <ac:cxnSpMk id="106" creationId="{F2A68B5F-D2E1-421D-BD4A-DF4E73E8F870}"/>
          </ac:cxnSpMkLst>
        </pc:cxnChg>
        <pc:cxnChg chg="add del">
          <ac:chgData name="Fatima Pillosu" userId="a6295d4dc9e22643" providerId="LiveId" clId="{5FC92842-FE7F-496C-AA0D-B609D11FB8B2}" dt="2021-04-19T11:22:25.541" v="2060" actId="478"/>
          <ac:cxnSpMkLst>
            <pc:docMk/>
            <pc:sldMk cId="2969362105" sldId="256"/>
            <ac:cxnSpMk id="111" creationId="{EDCB76D3-6B72-4E22-900A-2788D7AEF931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24" creationId="{779677BE-F1CA-4B29-924A-C7DA79280957}"/>
          </ac:cxnSpMkLst>
        </pc:cxnChg>
        <pc:cxnChg chg="del mod">
          <ac:chgData name="Fatima Pillosu" userId="a6295d4dc9e22643" providerId="LiveId" clId="{5FC92842-FE7F-496C-AA0D-B609D11FB8B2}" dt="2021-04-19T10:28:27.179" v="416" actId="478"/>
          <ac:cxnSpMkLst>
            <pc:docMk/>
            <pc:sldMk cId="2969362105" sldId="256"/>
            <ac:cxnSpMk id="127" creationId="{A0ACE071-FEF5-4EDD-B496-2708F7773D1F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30" creationId="{8D749B95-1A18-4FB9-9607-1B45BA525832}"/>
          </ac:cxnSpMkLst>
        </pc:cxnChg>
        <pc:cxnChg chg="del mod">
          <ac:chgData name="Fatima Pillosu" userId="a6295d4dc9e22643" providerId="LiveId" clId="{5FC92842-FE7F-496C-AA0D-B609D11FB8B2}" dt="2021-04-19T11:05:28.949" v="1719" actId="478"/>
          <ac:cxnSpMkLst>
            <pc:docMk/>
            <pc:sldMk cId="2969362105" sldId="256"/>
            <ac:cxnSpMk id="131" creationId="{BB28CEDE-5F36-4E77-B6B6-C592E749D0F0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33" creationId="{61A5576A-A84F-47D4-8F98-179D82A4EB18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34" creationId="{D70564B0-29DB-4AB5-BEC0-71F5045299D6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35" creationId="{D77F8E08-D9F1-43C5-A42E-AAA8F781242D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37" creationId="{CADFB0E7-6D8C-4035-9DD4-6196FBF02B45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40" creationId="{77025495-4DB6-4AA0-AC52-619158943D75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42" creationId="{BA749652-883D-479B-B132-F405B264D034}"/>
          </ac:cxnSpMkLst>
        </pc:cxnChg>
        <pc:cxnChg chg="del mod">
          <ac:chgData name="Fatima Pillosu" userId="a6295d4dc9e22643" providerId="LiveId" clId="{5FC92842-FE7F-496C-AA0D-B609D11FB8B2}" dt="2021-04-19T10:26:52.626" v="390" actId="478"/>
          <ac:cxnSpMkLst>
            <pc:docMk/>
            <pc:sldMk cId="2969362105" sldId="256"/>
            <ac:cxnSpMk id="143" creationId="{F4349C01-53B4-45C7-B08A-A6FB18E85FAC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45" creationId="{C7B89DC0-E435-4097-9C9D-A5B35836C670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46" creationId="{E187B116-65BB-4475-A104-04D408D24A34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53" creationId="{51E6B9BE-8FA3-46A4-B642-F4D7649A0C43}"/>
          </ac:cxnSpMkLst>
        </pc:cxnChg>
        <pc:cxnChg chg="del mod">
          <ac:chgData name="Fatima Pillosu" userId="a6295d4dc9e22643" providerId="LiveId" clId="{5FC92842-FE7F-496C-AA0D-B609D11FB8B2}" dt="2021-04-19T10:32:16.154" v="507" actId="478"/>
          <ac:cxnSpMkLst>
            <pc:docMk/>
            <pc:sldMk cId="2969362105" sldId="256"/>
            <ac:cxnSpMk id="154" creationId="{A34FDA89-9AF1-44B9-873D-3C42AB161AD1}"/>
          </ac:cxnSpMkLst>
        </pc:cxnChg>
        <pc:cxnChg chg="del mod">
          <ac:chgData name="Fatima Pillosu" userId="a6295d4dc9e22643" providerId="LiveId" clId="{5FC92842-FE7F-496C-AA0D-B609D11FB8B2}" dt="2021-04-19T10:32:18.711" v="509" actId="478"/>
          <ac:cxnSpMkLst>
            <pc:docMk/>
            <pc:sldMk cId="2969362105" sldId="256"/>
            <ac:cxnSpMk id="155" creationId="{C5A0C94A-0F1D-44A5-9AD6-FE947E84859A}"/>
          </ac:cxnSpMkLst>
        </pc:cxnChg>
        <pc:cxnChg chg="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65" creationId="{BACAAD4A-A471-4E41-B7D3-296E3F0FC88B}"/>
          </ac:cxnSpMkLst>
        </pc:cxnChg>
        <pc:cxnChg chg="del mod">
          <ac:chgData name="Fatima Pillosu" userId="a6295d4dc9e22643" providerId="LiveId" clId="{5FC92842-FE7F-496C-AA0D-B609D11FB8B2}" dt="2021-04-19T10:27:13.419" v="399" actId="478"/>
          <ac:cxnSpMkLst>
            <pc:docMk/>
            <pc:sldMk cId="2969362105" sldId="256"/>
            <ac:cxnSpMk id="167" creationId="{3C5FF516-5F73-465A-8528-1C29A41FA446}"/>
          </ac:cxnSpMkLst>
        </pc:cxnChg>
        <pc:cxnChg chg="add del mod">
          <ac:chgData name="Fatima Pillosu" userId="a6295d4dc9e22643" providerId="LiveId" clId="{5FC92842-FE7F-496C-AA0D-B609D11FB8B2}" dt="2021-04-19T11:17:35.579" v="1927" actId="21"/>
          <ac:cxnSpMkLst>
            <pc:docMk/>
            <pc:sldMk cId="2969362105" sldId="256"/>
            <ac:cxnSpMk id="170" creationId="{9C0D5B43-77D3-40F2-9CA1-5B0D72C296DD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73" creationId="{0EAB3948-59FC-4CCB-843A-F36EE1ECA6F5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77" creationId="{AC1BB6E6-C681-4876-A689-850A511100FB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79" creationId="{F5EF18F3-335D-41E0-9297-CF0F8260BE55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80" creationId="{2E0D3C57-0D4A-4396-823C-583A67DFB5EF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81" creationId="{D3B8065A-8A33-43DF-A021-D00D47F86517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83" creationId="{E51206A2-7C86-47F0-BDD7-EA0E3A4C94A1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86" creationId="{7F5D623D-54BC-426E-83EB-9074657443ED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88" creationId="{3C6E4EC4-4610-4EF7-874B-E923FC75809A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90" creationId="{7DC43A87-293D-44CE-BE92-A0FC33D81CBD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91" creationId="{72B9822C-0007-4771-BD34-F0F98E4C896A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198" creationId="{CA9B4B40-3BAA-4A30-B882-53A6EFE27819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205" creationId="{E1E0E549-664D-412E-9637-EE1EFBE27202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209" creationId="{D865B398-532E-4B7E-BDEF-789D7E99CB01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210" creationId="{D2FF6D30-0ACF-4965-B37F-3767DCF37555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212" creationId="{1572E53C-AE72-4411-8ABB-7818AE898F5F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213" creationId="{39625590-D725-460D-ABA5-95FC7E2C4FAB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214" creationId="{C580EA47-F37B-452D-BFA3-F7357C9A1B7A}"/>
          </ac:cxnSpMkLst>
        </pc:cxnChg>
        <pc:cxnChg chg="add del mod">
          <ac:chgData name="Fatima Pillosu" userId="a6295d4dc9e22643" providerId="LiveId" clId="{5FC92842-FE7F-496C-AA0D-B609D11FB8B2}" dt="2021-04-19T11:19:27.249" v="1956" actId="21"/>
          <ac:cxnSpMkLst>
            <pc:docMk/>
            <pc:sldMk cId="2969362105" sldId="256"/>
            <ac:cxnSpMk id="221" creationId="{5B54750C-F6BD-4938-87E7-D48AFD6BF803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24" creationId="{4D37DB40-2487-48B4-A5C3-B7FC1A31D6A5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28" creationId="{DD7A0B7E-4439-4CF9-99D1-92D3CC832397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30" creationId="{067C555B-8FC3-46A2-A7CB-A5008EBEE096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31" creationId="{0B9AE43A-2DD8-4D27-8FB3-97A568616E00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32" creationId="{BEDAA750-B05A-4194-9591-10DF1B3BD380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34" creationId="{1DE1FB41-25E3-43F8-B8A1-04CFEA52060B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37" creationId="{07C0469F-64B0-4939-83BD-BA28BFDB86A5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39" creationId="{1BF43B45-E7E9-4FC5-AC87-265892405B91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41" creationId="{767BBA1D-67ED-4A34-A338-AA15AA1FC5A5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42" creationId="{2CE0B688-DA10-4FD3-9047-F60FB4D503D0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49" creationId="{24CF3CD7-A592-47DA-97B0-48BFFF5B0EAD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56" creationId="{2118191D-7A2E-421F-86BD-4A9921712E55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60" creationId="{C0E7CEDF-4D13-4FD7-9436-BAEC7682B38A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61" creationId="{38982D34-1A8E-4BB1-9533-BD4DC46702FA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63" creationId="{DD0DD5EC-CEF0-4D51-9110-7622FFE0B521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64" creationId="{E9A38407-D950-4790-B9D5-A6E1D2B240B5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65" creationId="{7E5D237B-24B5-4774-8B41-8CCF7BFCECEB}"/>
          </ac:cxnSpMkLst>
        </pc:cxnChg>
        <pc:cxnChg chg="add del mod">
          <ac:chgData name="Fatima Pillosu" userId="a6295d4dc9e22643" providerId="LiveId" clId="{5FC92842-FE7F-496C-AA0D-B609D11FB8B2}" dt="2021-04-19T11:22:38.327" v="2077" actId="21"/>
          <ac:cxnSpMkLst>
            <pc:docMk/>
            <pc:sldMk cId="2969362105" sldId="256"/>
            <ac:cxnSpMk id="272" creationId="{7FBF1859-3BF6-4265-A4F1-31C15C575AB4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275" creationId="{9BEA76AC-D60A-4316-A5AA-575BB36DC52E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279" creationId="{C20DDDF8-1222-4C32-AF2A-96ABEDBF8E4E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281" creationId="{181058EB-9A65-4FAB-9E23-9C5A70478661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282" creationId="{A4F13381-DCEE-438C-A0D2-88CB1F462CEA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283" creationId="{4482F5B4-28DD-4EB7-BFD8-791D5174DCB0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285" creationId="{136F3906-07B5-4636-A646-BC5ED3F80328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288" creationId="{98B47DB0-631E-4893-98A3-D8BA4A7A5A29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290" creationId="{DED19E2E-A4F9-41D9-88D9-326BB1E4DE5A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292" creationId="{41F60FD2-85A7-4F60-964E-F18CBBB167CE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293" creationId="{BA8C51A4-67B1-4ECA-9327-902B18925157}"/>
          </ac:cxnSpMkLst>
        </pc:cxnChg>
        <pc:cxnChg chg="add mod">
          <ac:chgData name="Fatima Pillosu" userId="a6295d4dc9e22643" providerId="LiveId" clId="{5FC92842-FE7F-496C-AA0D-B609D11FB8B2}" dt="2021-04-19T11:23:05.985" v="2086" actId="1038"/>
          <ac:cxnSpMkLst>
            <pc:docMk/>
            <pc:sldMk cId="2969362105" sldId="256"/>
            <ac:cxnSpMk id="300" creationId="{C5FFDD23-5D0C-40DF-98F4-1191DA5783D4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306" creationId="{A6599E61-DDCB-4380-B6E5-D06FED9DA323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310" creationId="{70CFACB8-3C68-4BB7-9F84-2F5BF1C04F0C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311" creationId="{045FCFE1-A3A3-4867-8736-397761D5CFE4}"/>
          </ac:cxnSpMkLst>
        </pc:cxnChg>
        <pc:cxnChg chg="add mod">
          <ac:chgData name="Fatima Pillosu" userId="a6295d4dc9e22643" providerId="LiveId" clId="{5FC92842-FE7F-496C-AA0D-B609D11FB8B2}" dt="2021-04-19T11:23:05.985" v="2086" actId="1038"/>
          <ac:cxnSpMkLst>
            <pc:docMk/>
            <pc:sldMk cId="2969362105" sldId="256"/>
            <ac:cxnSpMk id="313" creationId="{3AED1A57-276A-42DD-A317-6294D1B6F574}"/>
          </ac:cxnSpMkLst>
        </pc:cxnChg>
        <pc:cxnChg chg="add mod">
          <ac:chgData name="Fatima Pillosu" userId="a6295d4dc9e22643" providerId="LiveId" clId="{5FC92842-FE7F-496C-AA0D-B609D11FB8B2}" dt="2021-04-19T11:23:05.985" v="2086" actId="1038"/>
          <ac:cxnSpMkLst>
            <pc:docMk/>
            <pc:sldMk cId="2969362105" sldId="256"/>
            <ac:cxnSpMk id="314" creationId="{F9A4A458-2370-4427-832D-132CFD2FCA41}"/>
          </ac:cxnSpMkLst>
        </pc:cxnChg>
        <pc:cxnChg chg="add mod">
          <ac:chgData name="Fatima Pillosu" userId="a6295d4dc9e22643" providerId="LiveId" clId="{5FC92842-FE7F-496C-AA0D-B609D11FB8B2}" dt="2021-04-19T11:23:05.985" v="2086" actId="1038"/>
          <ac:cxnSpMkLst>
            <pc:docMk/>
            <pc:sldMk cId="2969362105" sldId="256"/>
            <ac:cxnSpMk id="315" creationId="{992FE70A-8B15-4CB0-A6DE-29A41353B07A}"/>
          </ac:cxnSpMkLst>
        </pc:cxnChg>
        <pc:cxnChg chg="add mod">
          <ac:chgData name="Fatima Pillosu" userId="a6295d4dc9e22643" providerId="LiveId" clId="{5FC92842-FE7F-496C-AA0D-B609D11FB8B2}" dt="2021-04-19T11:22:49.274" v="2078"/>
          <ac:cxnSpMkLst>
            <pc:docMk/>
            <pc:sldMk cId="2969362105" sldId="256"/>
            <ac:cxnSpMk id="322" creationId="{7179D054-B835-47C6-9CAD-E3511804EE78}"/>
          </ac:cxnSpMkLst>
        </pc:cxnChg>
      </pc:sldChg>
    </pc:docChg>
  </pc:docChgLst>
  <pc:docChgLst>
    <pc:chgData name="Fatima Pillosu" userId="a6295d4dc9e22643" providerId="LiveId" clId="{9EEC3235-DB20-4327-8C38-7C09ED2FC0E9}"/>
    <pc:docChg chg="undo custSel modSld">
      <pc:chgData name="Fatima Pillosu" userId="a6295d4dc9e22643" providerId="LiveId" clId="{9EEC3235-DB20-4327-8C38-7C09ED2FC0E9}" dt="2021-02-15T10:17:36.947" v="1449" actId="1035"/>
      <pc:docMkLst>
        <pc:docMk/>
      </pc:docMkLst>
      <pc:sldChg chg="addSp delSp modSp mod">
        <pc:chgData name="Fatima Pillosu" userId="a6295d4dc9e22643" providerId="LiveId" clId="{9EEC3235-DB20-4327-8C38-7C09ED2FC0E9}" dt="2021-02-15T10:17:36.947" v="1449" actId="1035"/>
        <pc:sldMkLst>
          <pc:docMk/>
          <pc:sldMk cId="2969362105" sldId="256"/>
        </pc:sldMkLst>
        <pc:spChg chg="add del mod ord">
          <ac:chgData name="Fatima Pillosu" userId="a6295d4dc9e22643" providerId="LiveId" clId="{9EEC3235-DB20-4327-8C38-7C09ED2FC0E9}" dt="2021-02-15T09:51:44.772" v="767" actId="478"/>
          <ac:spMkLst>
            <pc:docMk/>
            <pc:sldMk cId="2969362105" sldId="256"/>
            <ac:spMk id="6" creationId="{BC7D324D-AF24-4538-A24E-87B836BD996B}"/>
          </ac:spMkLst>
        </pc:spChg>
        <pc:spChg chg="add 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61" creationId="{2F6487DD-1C3F-4F39-AB19-05CD62CCAF7D}"/>
          </ac:spMkLst>
        </pc:spChg>
        <pc:spChg chg="add 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101" creationId="{E80F2ADD-9362-4F90-BDBD-8AE96A9F0701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23" creationId="{84DC0089-261C-4ECF-988B-D71A4EA98784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25" creationId="{23F4192C-3C5C-4058-ABA6-8D0D8ABD186A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26" creationId="{5B54B95C-2773-40A2-B228-8900DEBA412C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28" creationId="{0E29CBF7-C8DD-4BC2-BB7F-51E2D06DB315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29" creationId="{641C321A-289F-4254-8AB0-381EE0E91068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32" creationId="{6817A596-B104-4B0F-9058-DF24083B0509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36" creationId="{65BDA3E8-CD6A-4FD2-85E7-470CB2949112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38" creationId="{C304CC4C-4F2F-4821-A035-78B87CC1C778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39" creationId="{E76AD702-9494-459F-814C-C0F84321D4FE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41" creationId="{6EFF9339-92AE-4BCC-B827-F8C4CBEB346C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44" creationId="{BFFBFD37-E911-46AB-AA5F-CACE9492D57E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47" creationId="{3E850B6E-86F3-4C57-8400-4E073EF0D7BA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48" creationId="{758B1423-5973-42B6-84F3-A86AB3FE346D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49" creationId="{3C09C7FB-47EB-4AD5-BB35-62F8309C4C5D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50" creationId="{60DE4DCA-D392-4BD2-8683-B7538A0ABD6D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51" creationId="{9411C48E-0E32-4FCA-BC87-D95E1CA1A4B6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52" creationId="{B309B982-440E-48D8-8195-CD17D6778287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56" creationId="{8539F026-8842-4405-838B-6E8532626571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57" creationId="{FDAC7E92-12B1-4AD1-9DBA-FD7B5A51FC4B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58" creationId="{652D85F5-8394-421A-9C4D-17F64979BA3A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59" creationId="{6253FD2B-555C-4B51-B8B8-156CA0CC3A51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60" creationId="{D4737B74-D717-4B73-B0BD-DF820697AA8E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61" creationId="{E5B78F21-099B-4DEE-A05B-C767241E3252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62" creationId="{3E40FA3A-333A-4178-BBBC-F339A5FC5269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63" creationId="{BD4B059B-E653-49D1-AAF8-E27F0D8BF3DF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64" creationId="{8F4317FD-2147-49D9-9D5B-FA03498D78AA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66" creationId="{B0B31249-3965-4EAE-9779-86EF7BA30922}"/>
          </ac:spMkLst>
        </pc:spChg>
        <pc:spChg chg="add mod">
          <ac:chgData name="Fatima Pillosu" userId="a6295d4dc9e22643" providerId="LiveId" clId="{9EEC3235-DB20-4327-8C38-7C09ED2FC0E9}" dt="2021-02-15T10:17:36.947" v="1449" actId="1035"/>
          <ac:spMkLst>
            <pc:docMk/>
            <pc:sldMk cId="2969362105" sldId="256"/>
            <ac:spMk id="168" creationId="{AD6D1F93-1604-42F6-9D96-7EC2C2F69828}"/>
          </ac:spMkLst>
        </pc:spChg>
        <pc:spChg chg="del">
          <ac:chgData name="Fatima Pillosu" userId="a6295d4dc9e22643" providerId="LiveId" clId="{9EEC3235-DB20-4327-8C38-7C09ED2FC0E9}" dt="2021-02-15T09:32:42.652" v="0" actId="478"/>
          <ac:spMkLst>
            <pc:docMk/>
            <pc:sldMk cId="2969362105" sldId="256"/>
            <ac:spMk id="465" creationId="{7E4A8C36-ACEA-4934-9A43-FFFDB4668CD9}"/>
          </ac:spMkLst>
        </pc:spChg>
        <pc:spChg chg="del">
          <ac:chgData name="Fatima Pillosu" userId="a6295d4dc9e22643" providerId="LiveId" clId="{9EEC3235-DB20-4327-8C38-7C09ED2FC0E9}" dt="2021-02-15T09:32:42.652" v="0" actId="478"/>
          <ac:spMkLst>
            <pc:docMk/>
            <pc:sldMk cId="2969362105" sldId="256"/>
            <ac:spMk id="467" creationId="{86943C14-87EC-410A-BC98-573650AC41F1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69" creationId="{940EA5CF-51CB-4A73-9091-059198B034AB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71" creationId="{C4E711C0-194D-40B8-930F-D98FB7AA7C5B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72" creationId="{1119BC35-51E7-4626-B6ED-4897A9F600B0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74" creationId="{A19F4E61-1A10-4150-8AD7-ED10EF1781B4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75" creationId="{4D8F7A0B-EC7F-4F99-9928-2825185793A5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78" creationId="{9093A179-0643-4200-BC81-1F92BAEC0D6D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82" creationId="{1BA5B42F-57FF-4AF9-95DA-7475D36127FA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84" creationId="{B28BE4E2-67A1-4538-9540-7C2B4B84B733}"/>
          </ac:spMkLst>
        </pc:spChg>
        <pc:spChg chg="del">
          <ac:chgData name="Fatima Pillosu" userId="a6295d4dc9e22643" providerId="LiveId" clId="{9EEC3235-DB20-4327-8C38-7C09ED2FC0E9}" dt="2021-02-15T09:32:42.652" v="0" actId="478"/>
          <ac:spMkLst>
            <pc:docMk/>
            <pc:sldMk cId="2969362105" sldId="256"/>
            <ac:spMk id="485" creationId="{B4A68F6B-316B-4B6F-B4B8-F1475E887874}"/>
          </ac:spMkLst>
        </pc:spChg>
        <pc:spChg chg="del">
          <ac:chgData name="Fatima Pillosu" userId="a6295d4dc9e22643" providerId="LiveId" clId="{9EEC3235-DB20-4327-8C38-7C09ED2FC0E9}" dt="2021-02-15T09:32:45.320" v="1" actId="478"/>
          <ac:spMkLst>
            <pc:docMk/>
            <pc:sldMk cId="2969362105" sldId="256"/>
            <ac:spMk id="486" creationId="{C5EA621A-1ABE-4A5E-A0AA-81CE869A521E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87" creationId="{B76A406E-8FD9-481E-A564-E98C5B9F7752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89" creationId="{B52029EA-D598-4E53-B992-ABA34CDA8998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92" creationId="{771B083D-A159-49F5-949C-2E754AEFC286}"/>
          </ac:spMkLst>
        </pc:spChg>
        <pc:spChg chg="del mod or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93" creationId="{F7362386-B987-4456-915F-1623B14D210E}"/>
          </ac:spMkLst>
        </pc:spChg>
        <pc:spChg chg="del mod">
          <ac:chgData name="Fatima Pillosu" userId="a6295d4dc9e22643" providerId="LiveId" clId="{9EEC3235-DB20-4327-8C38-7C09ED2FC0E9}" dt="2021-02-15T10:00:01.083" v="1034" actId="478"/>
          <ac:spMkLst>
            <pc:docMk/>
            <pc:sldMk cId="2969362105" sldId="256"/>
            <ac:spMk id="495" creationId="{5A0C0298-8DAC-4D51-B7D0-CFAAEA98CC6C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97" creationId="{17275D91-855A-44CA-B216-D400EFB231F3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98" creationId="{ED8A156E-BA61-4013-B500-A30E690539CA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499" creationId="{33BA6D74-B854-4FAC-9490-294744848051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00" creationId="{2AD6411D-2E8F-4679-B775-AB36E7CC34CF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01" creationId="{C1A1EB64-361E-405B-B0C2-B191926B6DB4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02" creationId="{73D9DAE7-09B1-4B43-A644-EEACF9A45090}"/>
          </ac:spMkLst>
        </pc:spChg>
        <pc:spChg chg="del">
          <ac:chgData name="Fatima Pillosu" userId="a6295d4dc9e22643" providerId="LiveId" clId="{9EEC3235-DB20-4327-8C38-7C09ED2FC0E9}" dt="2021-02-15T09:32:42.652" v="0" actId="478"/>
          <ac:spMkLst>
            <pc:docMk/>
            <pc:sldMk cId="2969362105" sldId="256"/>
            <ac:spMk id="506" creationId="{4F4C3D15-1D32-42F1-BB42-269A2A8C309A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07" creationId="{109B0D16-3A89-4EAE-AD28-62971053DFB3}"/>
          </ac:spMkLst>
        </pc:spChg>
        <pc:spChg chg="del mod">
          <ac:chgData name="Fatima Pillosu" userId="a6295d4dc9e22643" providerId="LiveId" clId="{9EEC3235-DB20-4327-8C38-7C09ED2FC0E9}" dt="2021-02-15T09:58:32.210" v="1022" actId="478"/>
          <ac:spMkLst>
            <pc:docMk/>
            <pc:sldMk cId="2969362105" sldId="256"/>
            <ac:spMk id="508" creationId="{4E6C7F05-8A95-4CFE-9C21-69F6F17D8894}"/>
          </ac:spMkLst>
        </pc:spChg>
        <pc:spChg chg="del mod">
          <ac:chgData name="Fatima Pillosu" userId="a6295d4dc9e22643" providerId="LiveId" clId="{9EEC3235-DB20-4327-8C38-7C09ED2FC0E9}" dt="2021-02-15T10:05:32.523" v="1197" actId="478"/>
          <ac:spMkLst>
            <pc:docMk/>
            <pc:sldMk cId="2969362105" sldId="256"/>
            <ac:spMk id="509" creationId="{2E254674-B4A1-45B3-9ADE-F4EB5E3E751D}"/>
          </ac:spMkLst>
        </pc:spChg>
        <pc:spChg chg="del mod">
          <ac:chgData name="Fatima Pillosu" userId="a6295d4dc9e22643" providerId="LiveId" clId="{9EEC3235-DB20-4327-8C38-7C09ED2FC0E9}" dt="2021-02-15T10:06:55.578" v="1227" actId="478"/>
          <ac:spMkLst>
            <pc:docMk/>
            <pc:sldMk cId="2969362105" sldId="256"/>
            <ac:spMk id="510" creationId="{4616446E-1252-4FB9-B48E-F1D60884A883}"/>
          </ac:spMkLst>
        </pc:spChg>
        <pc:spChg chg="del mod">
          <ac:chgData name="Fatima Pillosu" userId="a6295d4dc9e22643" providerId="LiveId" clId="{9EEC3235-DB20-4327-8C38-7C09ED2FC0E9}" dt="2021-02-15T10:08:11.754" v="1280" actId="478"/>
          <ac:spMkLst>
            <pc:docMk/>
            <pc:sldMk cId="2969362105" sldId="256"/>
            <ac:spMk id="512" creationId="{4AB6B2D2-54F4-4460-89DD-70C988F84666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13" creationId="{0821C3C3-DAFA-4D1C-BDA4-9E18E9B3E9F0}"/>
          </ac:spMkLst>
        </pc:spChg>
        <pc:spChg chg="del">
          <ac:chgData name="Fatima Pillosu" userId="a6295d4dc9e22643" providerId="LiveId" clId="{9EEC3235-DB20-4327-8C38-7C09ED2FC0E9}" dt="2021-02-15T09:32:42.652" v="0" actId="478"/>
          <ac:spMkLst>
            <pc:docMk/>
            <pc:sldMk cId="2969362105" sldId="256"/>
            <ac:spMk id="514" creationId="{D9E05BE6-D584-4905-A812-82A298D32D4C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15" creationId="{215634C7-49E3-4904-8006-4A113FE8E177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16" creationId="{978FF368-6649-4BA9-B979-B1BB24985335}"/>
          </ac:spMkLst>
        </pc:spChg>
        <pc:spChg chg="del">
          <ac:chgData name="Fatima Pillosu" userId="a6295d4dc9e22643" providerId="LiveId" clId="{9EEC3235-DB20-4327-8C38-7C09ED2FC0E9}" dt="2021-02-15T09:32:42.652" v="0" actId="478"/>
          <ac:spMkLst>
            <pc:docMk/>
            <pc:sldMk cId="2969362105" sldId="256"/>
            <ac:spMk id="517" creationId="{194F20A8-7DDE-430F-8102-A24011A14F5E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18" creationId="{FFF49690-6F58-48A3-84F8-99E0E2A5104D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19" creationId="{3A70BCB8-E7FC-4473-B0A0-144B170FD542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20" creationId="{8DC48824-566F-4170-831A-237A0FD72713}"/>
          </ac:spMkLst>
        </pc:spChg>
        <pc:spChg chg="del mod">
          <ac:chgData name="Fatima Pillosu" userId="a6295d4dc9e22643" providerId="LiveId" clId="{9EEC3235-DB20-4327-8C38-7C09ED2FC0E9}" dt="2021-02-15T10:17:08.310" v="1444" actId="21"/>
          <ac:spMkLst>
            <pc:docMk/>
            <pc:sldMk cId="2969362105" sldId="256"/>
            <ac:spMk id="521" creationId="{8F34D7DC-F292-46CA-A3EF-4D11C8740841}"/>
          </ac:spMkLst>
        </pc:spChg>
        <pc:cxnChg chg="add del mod">
          <ac:chgData name="Fatima Pillosu" userId="a6295d4dc9e22643" providerId="LiveId" clId="{9EEC3235-DB20-4327-8C38-7C09ED2FC0E9}" dt="2021-02-15T10:17:06.096" v="1443" actId="478"/>
          <ac:cxnSpMkLst>
            <pc:docMk/>
            <pc:sldMk cId="2969362105" sldId="256"/>
            <ac:cxnSpMk id="56" creationId="{210D666A-F4BE-4443-9995-68BAC1DC14EB}"/>
          </ac:cxnSpMkLst>
        </pc:cxnChg>
        <pc:cxnChg chg="add 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62" creationId="{E8F92C64-AB31-4C05-807F-A55BBC843674}"/>
          </ac:cxnSpMkLst>
        </pc:cxnChg>
        <pc:cxnChg chg="add 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70" creationId="{48BB5209-24DA-4B08-A1E9-53BE7401B2AA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24" creationId="{779677BE-F1CA-4B29-924A-C7DA79280957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27" creationId="{A0ACE071-FEF5-4EDD-B496-2708F7773D1F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30" creationId="{8D749B95-1A18-4FB9-9607-1B45BA525832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31" creationId="{BB28CEDE-5F36-4E77-B6B6-C592E749D0F0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33" creationId="{61A5576A-A84F-47D4-8F98-179D82A4EB18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34" creationId="{D70564B0-29DB-4AB5-BEC0-71F5045299D6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35" creationId="{D77F8E08-D9F1-43C5-A42E-AAA8F781242D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37" creationId="{CADFB0E7-6D8C-4035-9DD4-6196FBF02B45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40" creationId="{77025495-4DB6-4AA0-AC52-619158943D75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42" creationId="{BA749652-883D-479B-B132-F405B264D034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43" creationId="{F4349C01-53B4-45C7-B08A-A6FB18E85FAC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45" creationId="{C7B89DC0-E435-4097-9C9D-A5B35836C670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46" creationId="{E187B116-65BB-4475-A104-04D408D24A34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53" creationId="{51E6B9BE-8FA3-46A4-B642-F4D7649A0C43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54" creationId="{A34FDA89-9AF1-44B9-873D-3C42AB161AD1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55" creationId="{C5A0C94A-0F1D-44A5-9AD6-FE947E84859A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65" creationId="{BACAAD4A-A471-4E41-B7D3-296E3F0FC88B}"/>
          </ac:cxnSpMkLst>
        </pc:cxnChg>
        <pc:cxnChg chg="add mod">
          <ac:chgData name="Fatima Pillosu" userId="a6295d4dc9e22643" providerId="LiveId" clId="{9EEC3235-DB20-4327-8C38-7C09ED2FC0E9}" dt="2021-02-15T10:17:36.947" v="1449" actId="1035"/>
          <ac:cxnSpMkLst>
            <pc:docMk/>
            <pc:sldMk cId="2969362105" sldId="256"/>
            <ac:cxnSpMk id="167" creationId="{3C5FF516-5F73-465A-8528-1C29A41FA446}"/>
          </ac:cxnSpMkLst>
        </pc:cxnChg>
        <pc:cxnChg chg="del">
          <ac:chgData name="Fatima Pillosu" userId="a6295d4dc9e22643" providerId="LiveId" clId="{9EEC3235-DB20-4327-8C38-7C09ED2FC0E9}" dt="2021-02-15T09:32:42.652" v="0" actId="478"/>
          <ac:cxnSpMkLst>
            <pc:docMk/>
            <pc:sldMk cId="2969362105" sldId="256"/>
            <ac:cxnSpMk id="464" creationId="{75691B4B-E77C-4796-BB8B-01D76FB6E5A2}"/>
          </ac:cxnSpMkLst>
        </pc:cxnChg>
        <pc:cxnChg chg="del">
          <ac:chgData name="Fatima Pillosu" userId="a6295d4dc9e22643" providerId="LiveId" clId="{9EEC3235-DB20-4327-8C38-7C09ED2FC0E9}" dt="2021-02-15T09:32:42.652" v="0" actId="478"/>
          <ac:cxnSpMkLst>
            <pc:docMk/>
            <pc:sldMk cId="2969362105" sldId="256"/>
            <ac:cxnSpMk id="466" creationId="{193E8651-F8C8-4303-8D98-83F9D0C48734}"/>
          </ac:cxnSpMkLst>
        </pc:cxnChg>
        <pc:cxnChg chg="del">
          <ac:chgData name="Fatima Pillosu" userId="a6295d4dc9e22643" providerId="LiveId" clId="{9EEC3235-DB20-4327-8C38-7C09ED2FC0E9}" dt="2021-02-15T09:32:42.652" v="0" actId="478"/>
          <ac:cxnSpMkLst>
            <pc:docMk/>
            <pc:sldMk cId="2969362105" sldId="256"/>
            <ac:cxnSpMk id="468" creationId="{9DD7E5C2-1609-468A-82D6-2A16EF983E36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70" creationId="{1D912F61-18BF-45F1-8389-0ACC0EF66490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73" creationId="{210E6C84-CEB0-4CEA-A919-26B184C4B491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76" creationId="{38719470-206E-4A4E-BFE2-093C68FF3B57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77" creationId="{A321CF49-6A0A-4932-85D5-5D87C6BE289E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79" creationId="{12B7FDCF-F12E-41EF-8BB2-4C166479BE55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80" creationId="{A16C58AA-44A1-4310-8E0C-8360307174A0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81" creationId="{5F2AD006-A552-41E6-95B9-1636A153302D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83" creationId="{5E81445C-631F-4E15-9AEE-5817B4B59DC0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88" creationId="{25235E40-861D-42FD-9785-9DE68838D344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90" creationId="{FD6CE3EE-599C-432B-BB56-85AB48FE0E2F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91" creationId="{4BE0223C-F6BA-4CB4-9B36-41241FDC2F05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94" creationId="{73BBB493-C094-48FA-B125-2AB5C2730907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496" creationId="{4CC46B00-2108-45BE-9226-F9FE3AF77D13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503" creationId="{447ADC49-DE8E-4391-AF95-6075F0AB9F1F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504" creationId="{A483954F-3022-480B-9ED0-738FB42BFE1E}"/>
          </ac:cxnSpMkLst>
        </pc:cxnChg>
        <pc:cxnChg chg="del mod">
          <ac:chgData name="Fatima Pillosu" userId="a6295d4dc9e22643" providerId="LiveId" clId="{9EEC3235-DB20-4327-8C38-7C09ED2FC0E9}" dt="2021-02-15T10:17:08.310" v="1444" actId="21"/>
          <ac:cxnSpMkLst>
            <pc:docMk/>
            <pc:sldMk cId="2969362105" sldId="256"/>
            <ac:cxnSpMk id="505" creationId="{618F1C76-45AA-4CA8-8189-0B44E0940D55}"/>
          </ac:cxnSpMkLst>
        </pc:cxnChg>
        <pc:cxnChg chg="del mod">
          <ac:chgData name="Fatima Pillosu" userId="a6295d4dc9e22643" providerId="LiveId" clId="{9EEC3235-DB20-4327-8C38-7C09ED2FC0E9}" dt="2021-02-15T10:08:10.896" v="1279" actId="478"/>
          <ac:cxnSpMkLst>
            <pc:docMk/>
            <pc:sldMk cId="2969362105" sldId="256"/>
            <ac:cxnSpMk id="511" creationId="{D4395B70-F4DE-4B51-B3B6-5F2386026E0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FE1D3-FB31-4194-964E-25DAFFD80F93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36813" y="1143000"/>
            <a:ext cx="1984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AAAB8-6E88-4975-9F2F-D63A5A2E34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17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7906" rtl="0" eaLnBrk="1" latinLnBrk="0" hangingPunct="1">
      <a:defRPr sz="1546" kern="1200">
        <a:solidFill>
          <a:schemeClr val="tx1"/>
        </a:solidFill>
        <a:latin typeface="+mn-lt"/>
        <a:ea typeface="+mn-ea"/>
        <a:cs typeface="+mn-cs"/>
      </a:defRPr>
    </a:lvl1pPr>
    <a:lvl2pPr marL="588952" algn="l" defTabSz="1177906" rtl="0" eaLnBrk="1" latinLnBrk="0" hangingPunct="1">
      <a:defRPr sz="1546" kern="1200">
        <a:solidFill>
          <a:schemeClr val="tx1"/>
        </a:solidFill>
        <a:latin typeface="+mn-lt"/>
        <a:ea typeface="+mn-ea"/>
        <a:cs typeface="+mn-cs"/>
      </a:defRPr>
    </a:lvl2pPr>
    <a:lvl3pPr marL="1177906" algn="l" defTabSz="1177906" rtl="0" eaLnBrk="1" latinLnBrk="0" hangingPunct="1">
      <a:defRPr sz="1546" kern="1200">
        <a:solidFill>
          <a:schemeClr val="tx1"/>
        </a:solidFill>
        <a:latin typeface="+mn-lt"/>
        <a:ea typeface="+mn-ea"/>
        <a:cs typeface="+mn-cs"/>
      </a:defRPr>
    </a:lvl3pPr>
    <a:lvl4pPr marL="1766856" algn="l" defTabSz="1177906" rtl="0" eaLnBrk="1" latinLnBrk="0" hangingPunct="1">
      <a:defRPr sz="1546" kern="1200">
        <a:solidFill>
          <a:schemeClr val="tx1"/>
        </a:solidFill>
        <a:latin typeface="+mn-lt"/>
        <a:ea typeface="+mn-ea"/>
        <a:cs typeface="+mn-cs"/>
      </a:defRPr>
    </a:lvl4pPr>
    <a:lvl5pPr marL="2355811" algn="l" defTabSz="1177906" rtl="0" eaLnBrk="1" latinLnBrk="0" hangingPunct="1">
      <a:defRPr sz="1546" kern="1200">
        <a:solidFill>
          <a:schemeClr val="tx1"/>
        </a:solidFill>
        <a:latin typeface="+mn-lt"/>
        <a:ea typeface="+mn-ea"/>
        <a:cs typeface="+mn-cs"/>
      </a:defRPr>
    </a:lvl5pPr>
    <a:lvl6pPr marL="2944763" algn="l" defTabSz="1177906" rtl="0" eaLnBrk="1" latinLnBrk="0" hangingPunct="1">
      <a:defRPr sz="1546" kern="1200">
        <a:solidFill>
          <a:schemeClr val="tx1"/>
        </a:solidFill>
        <a:latin typeface="+mn-lt"/>
        <a:ea typeface="+mn-ea"/>
        <a:cs typeface="+mn-cs"/>
      </a:defRPr>
    </a:lvl6pPr>
    <a:lvl7pPr marL="3533717" algn="l" defTabSz="1177906" rtl="0" eaLnBrk="1" latinLnBrk="0" hangingPunct="1">
      <a:defRPr sz="1546" kern="1200">
        <a:solidFill>
          <a:schemeClr val="tx1"/>
        </a:solidFill>
        <a:latin typeface="+mn-lt"/>
        <a:ea typeface="+mn-ea"/>
        <a:cs typeface="+mn-cs"/>
      </a:defRPr>
    </a:lvl7pPr>
    <a:lvl8pPr marL="4122668" algn="l" defTabSz="1177906" rtl="0" eaLnBrk="1" latinLnBrk="0" hangingPunct="1">
      <a:defRPr sz="1546" kern="1200">
        <a:solidFill>
          <a:schemeClr val="tx1"/>
        </a:solidFill>
        <a:latin typeface="+mn-lt"/>
        <a:ea typeface="+mn-ea"/>
        <a:cs typeface="+mn-cs"/>
      </a:defRPr>
    </a:lvl8pPr>
    <a:lvl9pPr marL="4711621" algn="l" defTabSz="1177906" rtl="0" eaLnBrk="1" latinLnBrk="0" hangingPunct="1">
      <a:defRPr sz="154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36813" y="1143000"/>
            <a:ext cx="198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AAAB8-6E88-4975-9F2F-D63A5A2E34D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372816"/>
            <a:ext cx="4590574" cy="2920389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4405826"/>
            <a:ext cx="4050506" cy="2025242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79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26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446602"/>
            <a:ext cx="1164521" cy="71087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446602"/>
            <a:ext cx="3426053" cy="71087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07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50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2091265"/>
            <a:ext cx="4658082" cy="348932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5613595"/>
            <a:ext cx="4658082" cy="1834951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35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2233010"/>
            <a:ext cx="2295287" cy="53223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2233010"/>
            <a:ext cx="2295287" cy="53223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26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46604"/>
            <a:ext cx="4658082" cy="1621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2056312"/>
            <a:ext cx="2284738" cy="1007766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3064078"/>
            <a:ext cx="2284738" cy="45067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2056312"/>
            <a:ext cx="2295990" cy="1007766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3064078"/>
            <a:ext cx="2295990" cy="45067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50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57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559223"/>
            <a:ext cx="1741858" cy="1957282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207769"/>
            <a:ext cx="2734092" cy="5961165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516505"/>
            <a:ext cx="1741858" cy="4662137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5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559223"/>
            <a:ext cx="1741858" cy="1957282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207769"/>
            <a:ext cx="2734092" cy="5961165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516505"/>
            <a:ext cx="1741858" cy="4662137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45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446604"/>
            <a:ext cx="4658082" cy="16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2233010"/>
            <a:ext cx="4658082" cy="5322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7774760"/>
            <a:ext cx="1215152" cy="446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98564-FF97-402E-A2A0-52C33396791A}" type="datetimeFigureOut">
              <a:rPr lang="en-GB" smtClean="0"/>
              <a:t>15/07/2021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7774760"/>
            <a:ext cx="1822728" cy="446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7774760"/>
            <a:ext cx="1215152" cy="446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9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FF5D7650-1AF6-4219-B7DF-45A2CD80CC44}"/>
              </a:ext>
            </a:extLst>
          </p:cNvPr>
          <p:cNvSpPr/>
          <p:nvPr/>
        </p:nvSpPr>
        <p:spPr>
          <a:xfrm>
            <a:off x="1342708" y="81903"/>
            <a:ext cx="1710000" cy="54000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Provision to NMHS of real-time ecPoint-Rainfall.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FA9A3CF-F0DF-4FDF-9504-83755DF99B67}"/>
              </a:ext>
            </a:extLst>
          </p:cNvPr>
          <p:cNvSpPr/>
          <p:nvPr/>
        </p:nvSpPr>
        <p:spPr>
          <a:xfrm>
            <a:off x="1342707" y="1536334"/>
            <a:ext cx="3600000" cy="54000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Submission of summary report about forecasters’ experience using and testing ecPoint-Rainfall. 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5B602993-7328-4CA4-876E-55C615CC16A4}"/>
              </a:ext>
            </a:extLst>
          </p:cNvPr>
          <p:cNvSpPr/>
          <p:nvPr/>
        </p:nvSpPr>
        <p:spPr>
          <a:xfrm>
            <a:off x="1342708" y="4851307"/>
            <a:ext cx="3600000" cy="54000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Informal discussions on the participants’ thoughts on ecPoint-Rainfall performance, perceived usefulness, and effectiveness of the guidelines provided during the “real-time phase”. 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A076CD57-75F7-4786-A505-53981E257E96}"/>
              </a:ext>
            </a:extLst>
          </p:cNvPr>
          <p:cNvSpPr/>
          <p:nvPr/>
        </p:nvSpPr>
        <p:spPr>
          <a:xfrm>
            <a:off x="1336312" y="5576420"/>
            <a:ext cx="3600000" cy="54000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Formulation of new ecPoint-Rainfall products and guidelines tailored to participants’ needs.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52D9C96D-468B-46CC-BA53-749898D9C4FC}"/>
              </a:ext>
            </a:extLst>
          </p:cNvPr>
          <p:cNvSpPr/>
          <p:nvPr/>
        </p:nvSpPr>
        <p:spPr>
          <a:xfrm>
            <a:off x="1328136" y="6318774"/>
            <a:ext cx="3600000" cy="54000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Joint revision of the summary reports results under the revised ecPoint-Rainfall products and guidelines.</a:t>
            </a:r>
          </a:p>
        </p:txBody>
      </p:sp>
      <p:sp>
        <p:nvSpPr>
          <p:cNvPr id="144" name="Parallelogram 143">
            <a:extLst>
              <a:ext uri="{FF2B5EF4-FFF2-40B4-BE49-F238E27FC236}">
                <a16:creationId xmlns:a16="http://schemas.microsoft.com/office/drawing/2014/main" id="{539E8E13-1204-4661-9320-38E62FB932E0}"/>
              </a:ext>
            </a:extLst>
          </p:cNvPr>
          <p:cNvSpPr/>
          <p:nvPr/>
        </p:nvSpPr>
        <p:spPr>
          <a:xfrm>
            <a:off x="1336311" y="8090443"/>
            <a:ext cx="3600000" cy="252000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Publication of new ecPoint-Rainfall guidelines.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A2553EBF-11F6-481B-B4CC-DF7A8C2C2FF0}"/>
              </a:ext>
            </a:extLst>
          </p:cNvPr>
          <p:cNvSpPr/>
          <p:nvPr/>
        </p:nvSpPr>
        <p:spPr>
          <a:xfrm>
            <a:off x="1342707" y="798701"/>
            <a:ext cx="3600000" cy="54000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Use and evaluation (over a 12-months period) of ecPoint-Rainfall to predict extreme localized rainfall in the NHMS’s operational environment.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7667F93-C7D3-47DC-8B88-8B5F9D99211E}"/>
              </a:ext>
            </a:extLst>
          </p:cNvPr>
          <p:cNvCxnSpPr>
            <a:cxnSpLocks/>
            <a:stCxn id="153" idx="1"/>
            <a:endCxn id="154" idx="2"/>
          </p:cNvCxnSpPr>
          <p:nvPr/>
        </p:nvCxnSpPr>
        <p:spPr>
          <a:xfrm flipH="1" flipV="1">
            <a:off x="1261049" y="3674824"/>
            <a:ext cx="449834" cy="1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A06B9D6-6832-43C4-876D-A944D2DB2BB3}"/>
              </a:ext>
            </a:extLst>
          </p:cNvPr>
          <p:cNvCxnSpPr>
            <a:cxnSpLocks/>
          </p:cNvCxnSpPr>
          <p:nvPr/>
        </p:nvCxnSpPr>
        <p:spPr>
          <a:xfrm>
            <a:off x="3150566" y="4383062"/>
            <a:ext cx="634" cy="468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342F7EB-9C51-47A1-B5CE-BB7B943AD74C}"/>
              </a:ext>
            </a:extLst>
          </p:cNvPr>
          <p:cNvSpPr/>
          <p:nvPr/>
        </p:nvSpPr>
        <p:spPr>
          <a:xfrm>
            <a:off x="2880883" y="4452310"/>
            <a:ext cx="54000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NO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5375824-BD96-4929-A086-3378B1E1A40B}"/>
              </a:ext>
            </a:extLst>
          </p:cNvPr>
          <p:cNvSpPr/>
          <p:nvPr/>
        </p:nvSpPr>
        <p:spPr>
          <a:xfrm>
            <a:off x="102839" y="610847"/>
            <a:ext cx="967727" cy="360000"/>
          </a:xfrm>
          <a:prstGeom prst="rect">
            <a:avLst/>
          </a:prstGeom>
          <a:noFill/>
          <a:ln w="28575">
            <a:solidFill>
              <a:srgbClr val="FF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ecPoint developers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98E3DB7-6CA7-44CF-8527-8A71AACCB2A4}"/>
              </a:ext>
            </a:extLst>
          </p:cNvPr>
          <p:cNvSpPr/>
          <p:nvPr/>
        </p:nvSpPr>
        <p:spPr>
          <a:xfrm>
            <a:off x="98618" y="1070168"/>
            <a:ext cx="967733" cy="360000"/>
          </a:xfrm>
          <a:prstGeom prst="rect">
            <a:avLst/>
          </a:prstGeom>
          <a:noFill/>
          <a:ln w="2857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NMHS forecasters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49BAD0E-4351-4441-969E-AED91173A5D5}"/>
              </a:ext>
            </a:extLst>
          </p:cNvPr>
          <p:cNvSpPr/>
          <p:nvPr/>
        </p:nvSpPr>
        <p:spPr>
          <a:xfrm>
            <a:off x="102839" y="1988811"/>
            <a:ext cx="967734" cy="360000"/>
          </a:xfrm>
          <a:prstGeom prst="rect">
            <a:avLst/>
          </a:prstGeom>
          <a:noFill/>
          <a:ln w="28575">
            <a:solidFill>
              <a:srgbClr val="00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Developers &amp; Intermediaries</a:t>
            </a:r>
          </a:p>
        </p:txBody>
      </p:sp>
      <p:sp>
        <p:nvSpPr>
          <p:cNvPr id="153" name="Diamond 152">
            <a:extLst>
              <a:ext uri="{FF2B5EF4-FFF2-40B4-BE49-F238E27FC236}">
                <a16:creationId xmlns:a16="http://schemas.microsoft.com/office/drawing/2014/main" id="{0D0F527B-D545-4EB9-9862-BBFB7D78AEF0}"/>
              </a:ext>
            </a:extLst>
          </p:cNvPr>
          <p:cNvSpPr/>
          <p:nvPr/>
        </p:nvSpPr>
        <p:spPr>
          <a:xfrm>
            <a:off x="1710883" y="2954825"/>
            <a:ext cx="2880000" cy="1440000"/>
          </a:xfrm>
          <a:prstGeom prst="diamond">
            <a:avLst/>
          </a:prstGeom>
          <a:solidFill>
            <a:srgbClr val="FFDF57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4" name="Parallelogram 153">
            <a:extLst>
              <a:ext uri="{FF2B5EF4-FFF2-40B4-BE49-F238E27FC236}">
                <a16:creationId xmlns:a16="http://schemas.microsoft.com/office/drawing/2014/main" id="{E795C2F1-DFE3-447E-B77C-2D9E1DA810B2}"/>
              </a:ext>
            </a:extLst>
          </p:cNvPr>
          <p:cNvSpPr/>
          <p:nvPr/>
        </p:nvSpPr>
        <p:spPr>
          <a:xfrm>
            <a:off x="68549" y="3404824"/>
            <a:ext cx="1260000" cy="540000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No need to </a:t>
            </a:r>
          </a:p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revise ecPoint guidance.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84C2087-22D7-4D12-BC39-C96D540CDE54}"/>
              </a:ext>
            </a:extLst>
          </p:cNvPr>
          <p:cNvSpPr/>
          <p:nvPr/>
        </p:nvSpPr>
        <p:spPr>
          <a:xfrm rot="16200000">
            <a:off x="1247051" y="3552655"/>
            <a:ext cx="54000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818D9B6F-AF06-402A-9103-E08BD5963444}"/>
              </a:ext>
            </a:extLst>
          </p:cNvPr>
          <p:cNvSpPr/>
          <p:nvPr/>
        </p:nvSpPr>
        <p:spPr>
          <a:xfrm>
            <a:off x="1336312" y="2252539"/>
            <a:ext cx="3600000" cy="54000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Independent revision of the summary reports’ content.</a:t>
            </a:r>
          </a:p>
        </p:txBody>
      </p:sp>
      <p:sp>
        <p:nvSpPr>
          <p:cNvPr id="157" name="Diamond 156">
            <a:extLst>
              <a:ext uri="{FF2B5EF4-FFF2-40B4-BE49-F238E27FC236}">
                <a16:creationId xmlns:a16="http://schemas.microsoft.com/office/drawing/2014/main" id="{D41EF310-941D-45EC-AE7C-6C737E2D8CFC}"/>
              </a:ext>
            </a:extLst>
          </p:cNvPr>
          <p:cNvSpPr/>
          <p:nvPr/>
        </p:nvSpPr>
        <p:spPr>
          <a:xfrm>
            <a:off x="1710883" y="7038315"/>
            <a:ext cx="2880000" cy="587720"/>
          </a:xfrm>
          <a:prstGeom prst="diamond">
            <a:avLst/>
          </a:prstGeom>
          <a:solidFill>
            <a:srgbClr val="FFDF57"/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Are the conclusions similar?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241C10D4-BDED-465A-BCBE-2C6B20D1671D}"/>
              </a:ext>
            </a:extLst>
          </p:cNvPr>
          <p:cNvSpPr/>
          <p:nvPr/>
        </p:nvSpPr>
        <p:spPr>
          <a:xfrm>
            <a:off x="3232707" y="81903"/>
            <a:ext cx="1710000" cy="54000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Provision to intermediaries of remote training on ecPoint-Rainfall.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9D3EB48-E1B9-42F0-8EBB-809C71A1E006}"/>
              </a:ext>
            </a:extLst>
          </p:cNvPr>
          <p:cNvSpPr/>
          <p:nvPr/>
        </p:nvSpPr>
        <p:spPr>
          <a:xfrm>
            <a:off x="98618" y="1529489"/>
            <a:ext cx="967734" cy="360000"/>
          </a:xfrm>
          <a:prstGeom prst="rect">
            <a:avLst/>
          </a:prstGeom>
          <a:noFill/>
          <a:ln w="28575">
            <a:solidFill>
              <a:srgbClr val="00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Intermediaries</a:t>
            </a:r>
          </a:p>
        </p:txBody>
      </p:sp>
      <p:sp>
        <p:nvSpPr>
          <p:cNvPr id="163" name="Left Brace 162">
            <a:extLst>
              <a:ext uri="{FF2B5EF4-FFF2-40B4-BE49-F238E27FC236}">
                <a16:creationId xmlns:a16="http://schemas.microsoft.com/office/drawing/2014/main" id="{A0A0F2F1-D84E-4B10-86E7-D50FE3150D7F}"/>
              </a:ext>
            </a:extLst>
          </p:cNvPr>
          <p:cNvSpPr/>
          <p:nvPr/>
        </p:nvSpPr>
        <p:spPr>
          <a:xfrm flipH="1">
            <a:off x="4950882" y="2256858"/>
            <a:ext cx="195804" cy="4601457"/>
          </a:xfrm>
          <a:prstGeom prst="leftBrace">
            <a:avLst>
              <a:gd name="adj1" fmla="val 253547"/>
              <a:gd name="adj2" fmla="val 50000"/>
            </a:avLst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8D2C46C-00BF-4E66-A961-0078939F8B35}"/>
              </a:ext>
            </a:extLst>
          </p:cNvPr>
          <p:cNvSpPr/>
          <p:nvPr/>
        </p:nvSpPr>
        <p:spPr>
          <a:xfrm rot="5400000">
            <a:off x="4331974" y="903147"/>
            <a:ext cx="1994431" cy="351941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  <a:cs typeface="Arial" panose="020B0604020202020204" pitchFamily="34" charset="0"/>
              </a:rPr>
              <a:t>REAL-TIME PHASE</a:t>
            </a:r>
          </a:p>
        </p:txBody>
      </p:sp>
      <p:sp>
        <p:nvSpPr>
          <p:cNvPr id="165" name="Left Brace 164">
            <a:extLst>
              <a:ext uri="{FF2B5EF4-FFF2-40B4-BE49-F238E27FC236}">
                <a16:creationId xmlns:a16="http://schemas.microsoft.com/office/drawing/2014/main" id="{B2814C32-9901-4DE1-A6DB-5BCE7929C995}"/>
              </a:ext>
            </a:extLst>
          </p:cNvPr>
          <p:cNvSpPr/>
          <p:nvPr/>
        </p:nvSpPr>
        <p:spPr>
          <a:xfrm flipH="1">
            <a:off x="4950883" y="81901"/>
            <a:ext cx="206689" cy="1994431"/>
          </a:xfrm>
          <a:prstGeom prst="leftBrace">
            <a:avLst>
              <a:gd name="adj1" fmla="val 253547"/>
              <a:gd name="adj2" fmla="val 50000"/>
            </a:avLst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EC97E2C-7D24-409A-B1DC-6DD701023E2F}"/>
              </a:ext>
            </a:extLst>
          </p:cNvPr>
          <p:cNvSpPr/>
          <p:nvPr/>
        </p:nvSpPr>
        <p:spPr>
          <a:xfrm>
            <a:off x="2236387" y="3379362"/>
            <a:ext cx="1828991" cy="6290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Are forecasters/intermediaries conclusions on ecPoint-Rainfall performance similar to ecPoint developers conclusions?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767BCDE-B5D9-4272-B1DB-61CE1C817C71}"/>
              </a:ext>
            </a:extLst>
          </p:cNvPr>
          <p:cNvSpPr/>
          <p:nvPr/>
        </p:nvSpPr>
        <p:spPr>
          <a:xfrm rot="5400000">
            <a:off x="2995482" y="4377139"/>
            <a:ext cx="4610414" cy="351941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  <a:cs typeface="Arial" panose="020B0604020202020204" pitchFamily="34" charset="0"/>
              </a:rPr>
              <a:t>OFFLINE PHASE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78C0A70-5530-40C3-8337-725953581260}"/>
              </a:ext>
            </a:extLst>
          </p:cNvPr>
          <p:cNvCxnSpPr>
            <a:cxnSpLocks/>
          </p:cNvCxnSpPr>
          <p:nvPr/>
        </p:nvCxnSpPr>
        <p:spPr>
          <a:xfrm flipH="1">
            <a:off x="2206259" y="618701"/>
            <a:ext cx="1" cy="180000"/>
          </a:xfrm>
          <a:prstGeom prst="straightConnector1">
            <a:avLst/>
          </a:prstGeom>
          <a:ln w="12700"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B8114B9-53DA-4211-B771-D7692DEC9939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4087707" y="621903"/>
            <a:ext cx="0" cy="180000"/>
          </a:xfrm>
          <a:prstGeom prst="straightConnector1">
            <a:avLst/>
          </a:prstGeom>
          <a:ln w="12700"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740C52D-C6DD-474D-A606-84331FA4BCC2}"/>
              </a:ext>
            </a:extLst>
          </p:cNvPr>
          <p:cNvCxnSpPr>
            <a:cxnSpLocks/>
          </p:cNvCxnSpPr>
          <p:nvPr/>
        </p:nvCxnSpPr>
        <p:spPr>
          <a:xfrm flipH="1">
            <a:off x="3150883" y="1342993"/>
            <a:ext cx="1" cy="180000"/>
          </a:xfrm>
          <a:prstGeom prst="straightConnector1">
            <a:avLst/>
          </a:prstGeom>
          <a:ln w="12700"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11E2576-5E44-438D-B53B-37A6C3F3486C}"/>
              </a:ext>
            </a:extLst>
          </p:cNvPr>
          <p:cNvCxnSpPr>
            <a:cxnSpLocks/>
          </p:cNvCxnSpPr>
          <p:nvPr/>
        </p:nvCxnSpPr>
        <p:spPr>
          <a:xfrm flipH="1">
            <a:off x="3150883" y="2076858"/>
            <a:ext cx="1" cy="180000"/>
          </a:xfrm>
          <a:prstGeom prst="straightConnector1">
            <a:avLst/>
          </a:prstGeom>
          <a:ln w="12700"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670E814-3551-49FC-BB08-83436E790D7E}"/>
              </a:ext>
            </a:extLst>
          </p:cNvPr>
          <p:cNvCxnSpPr>
            <a:cxnSpLocks/>
          </p:cNvCxnSpPr>
          <p:nvPr/>
        </p:nvCxnSpPr>
        <p:spPr>
          <a:xfrm flipH="1">
            <a:off x="3150883" y="2790951"/>
            <a:ext cx="1" cy="180000"/>
          </a:xfrm>
          <a:prstGeom prst="straightConnector1">
            <a:avLst/>
          </a:prstGeom>
          <a:ln w="12700"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A1409E0-B657-4023-B52B-19F941332290}"/>
              </a:ext>
            </a:extLst>
          </p:cNvPr>
          <p:cNvCxnSpPr>
            <a:cxnSpLocks/>
          </p:cNvCxnSpPr>
          <p:nvPr/>
        </p:nvCxnSpPr>
        <p:spPr>
          <a:xfrm flipH="1">
            <a:off x="3145271" y="5391307"/>
            <a:ext cx="1" cy="180000"/>
          </a:xfrm>
          <a:prstGeom prst="straightConnector1">
            <a:avLst/>
          </a:prstGeom>
          <a:ln w="12700"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2D734461-2F81-4F8B-8A18-31278E918C0E}"/>
              </a:ext>
            </a:extLst>
          </p:cNvPr>
          <p:cNvCxnSpPr>
            <a:cxnSpLocks/>
          </p:cNvCxnSpPr>
          <p:nvPr/>
        </p:nvCxnSpPr>
        <p:spPr>
          <a:xfrm flipH="1">
            <a:off x="3145271" y="6125172"/>
            <a:ext cx="1" cy="180000"/>
          </a:xfrm>
          <a:prstGeom prst="straightConnector1">
            <a:avLst/>
          </a:prstGeom>
          <a:ln w="12700"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09FD171-5BF2-4B81-B5A5-A1FC897281D3}"/>
              </a:ext>
            </a:extLst>
          </p:cNvPr>
          <p:cNvCxnSpPr>
            <a:cxnSpLocks/>
          </p:cNvCxnSpPr>
          <p:nvPr/>
        </p:nvCxnSpPr>
        <p:spPr>
          <a:xfrm flipH="1">
            <a:off x="3145271" y="6858315"/>
            <a:ext cx="1" cy="180000"/>
          </a:xfrm>
          <a:prstGeom prst="straightConnector1">
            <a:avLst/>
          </a:prstGeom>
          <a:ln w="12700"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AC72378-2F5D-4D9E-B4DA-60BCF77B9708}"/>
              </a:ext>
            </a:extLst>
          </p:cNvPr>
          <p:cNvCxnSpPr>
            <a:cxnSpLocks/>
          </p:cNvCxnSpPr>
          <p:nvPr/>
        </p:nvCxnSpPr>
        <p:spPr>
          <a:xfrm>
            <a:off x="3144954" y="7622443"/>
            <a:ext cx="634" cy="468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77FF62F-E9FA-465F-A68B-ECA338184BE8}"/>
              </a:ext>
            </a:extLst>
          </p:cNvPr>
          <p:cNvSpPr/>
          <p:nvPr/>
        </p:nvSpPr>
        <p:spPr>
          <a:xfrm>
            <a:off x="2875271" y="7691691"/>
            <a:ext cx="54000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YES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ABBA250-7A9A-4F42-98C4-EB366492DE5D}"/>
              </a:ext>
            </a:extLst>
          </p:cNvPr>
          <p:cNvCxnSpPr>
            <a:cxnSpLocks/>
          </p:cNvCxnSpPr>
          <p:nvPr/>
        </p:nvCxnSpPr>
        <p:spPr>
          <a:xfrm flipV="1">
            <a:off x="702883" y="7336542"/>
            <a:ext cx="10080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CDC1CBF-BF69-4667-A6A1-99DAB04FB540}"/>
              </a:ext>
            </a:extLst>
          </p:cNvPr>
          <p:cNvSpPr/>
          <p:nvPr/>
        </p:nvSpPr>
        <p:spPr>
          <a:xfrm rot="16200000">
            <a:off x="946707" y="7228886"/>
            <a:ext cx="540000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NO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5B6020D-6920-4B70-A50A-82C4ABC8DABF}"/>
              </a:ext>
            </a:extLst>
          </p:cNvPr>
          <p:cNvCxnSpPr>
            <a:cxnSpLocks/>
          </p:cNvCxnSpPr>
          <p:nvPr/>
        </p:nvCxnSpPr>
        <p:spPr>
          <a:xfrm flipH="1">
            <a:off x="701773" y="5110864"/>
            <a:ext cx="6301" cy="222726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CF854F2-3D2D-4F85-9E64-1DD098D4C21A}"/>
              </a:ext>
            </a:extLst>
          </p:cNvPr>
          <p:cNvCxnSpPr>
            <a:cxnSpLocks/>
          </p:cNvCxnSpPr>
          <p:nvPr/>
        </p:nvCxnSpPr>
        <p:spPr>
          <a:xfrm flipV="1">
            <a:off x="717599" y="5110864"/>
            <a:ext cx="640800" cy="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135DFB9-82B0-442C-99AB-DA3EE1BA8B7F}"/>
              </a:ext>
            </a:extLst>
          </p:cNvPr>
          <p:cNvSpPr/>
          <p:nvPr/>
        </p:nvSpPr>
        <p:spPr>
          <a:xfrm>
            <a:off x="82709" y="221501"/>
            <a:ext cx="1007989" cy="360000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Steps carried out by:</a:t>
            </a:r>
          </a:p>
        </p:txBody>
      </p:sp>
    </p:spTree>
    <p:extLst>
      <p:ext uri="{BB962C8B-B14F-4D97-AF65-F5344CB8AC3E}">
        <p14:creationId xmlns:p14="http://schemas.microsoft.com/office/powerpoint/2010/main" val="296936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7456</TotalTime>
  <Words>168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8</cp:revision>
  <dcterms:created xsi:type="dcterms:W3CDTF">2020-11-30T05:50:11Z</dcterms:created>
  <dcterms:modified xsi:type="dcterms:W3CDTF">2021-07-15T21:20:43Z</dcterms:modified>
</cp:coreProperties>
</file>