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9" r:id="rId2"/>
  </p:sldIdLst>
  <p:sldSz cx="7199313" cy="6048375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F4B5A-2705-46C6-9CCA-72B516C65976}" v="2" dt="2021-01-22T16:34:03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7" autoAdjust="0"/>
  </p:normalViewPr>
  <p:slideViewPr>
    <p:cSldViewPr snapToGrid="0">
      <p:cViewPr varScale="1">
        <p:scale>
          <a:sx n="130" d="100"/>
          <a:sy n="130" d="100"/>
        </p:scale>
        <p:origin x="18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644F4B5A-2705-46C6-9CCA-72B516C65976}"/>
    <pc:docChg chg="undo custSel delSld modSld">
      <pc:chgData name="Fatima Pillosu" userId="a6295d4dc9e22643" providerId="LiveId" clId="{644F4B5A-2705-46C6-9CCA-72B516C65976}" dt="2021-01-22T16:34:15.767" v="20" actId="1035"/>
      <pc:docMkLst>
        <pc:docMk/>
      </pc:docMkLst>
      <pc:sldChg chg="del">
        <pc:chgData name="Fatima Pillosu" userId="a6295d4dc9e22643" providerId="LiveId" clId="{644F4B5A-2705-46C6-9CCA-72B516C65976}" dt="2021-01-22T16:32:37.307" v="1" actId="47"/>
        <pc:sldMkLst>
          <pc:docMk/>
          <pc:sldMk cId="1544177429" sldId="262"/>
        </pc:sldMkLst>
      </pc:sldChg>
      <pc:sldChg chg="del">
        <pc:chgData name="Fatima Pillosu" userId="a6295d4dc9e22643" providerId="LiveId" clId="{644F4B5A-2705-46C6-9CCA-72B516C65976}" dt="2021-01-22T16:32:38.403" v="2" actId="47"/>
        <pc:sldMkLst>
          <pc:docMk/>
          <pc:sldMk cId="463016531" sldId="263"/>
        </pc:sldMkLst>
      </pc:sldChg>
      <pc:sldChg chg="del">
        <pc:chgData name="Fatima Pillosu" userId="a6295d4dc9e22643" providerId="LiveId" clId="{644F4B5A-2705-46C6-9CCA-72B516C65976}" dt="2021-01-22T16:32:39.493" v="3" actId="47"/>
        <pc:sldMkLst>
          <pc:docMk/>
          <pc:sldMk cId="2372528071" sldId="266"/>
        </pc:sldMkLst>
      </pc:sldChg>
      <pc:sldChg chg="del">
        <pc:chgData name="Fatima Pillosu" userId="a6295d4dc9e22643" providerId="LiveId" clId="{644F4B5A-2705-46C6-9CCA-72B516C65976}" dt="2021-01-22T16:32:36.546" v="0" actId="47"/>
        <pc:sldMkLst>
          <pc:docMk/>
          <pc:sldMk cId="502415676" sldId="268"/>
        </pc:sldMkLst>
      </pc:sldChg>
      <pc:sldChg chg="addSp delSp modSp mod">
        <pc:chgData name="Fatima Pillosu" userId="a6295d4dc9e22643" providerId="LiveId" clId="{644F4B5A-2705-46C6-9CCA-72B516C65976}" dt="2021-01-22T16:34:15.767" v="20" actId="1035"/>
        <pc:sldMkLst>
          <pc:docMk/>
          <pc:sldMk cId="824357148" sldId="269"/>
        </pc:sldMkLst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8" creationId="{5B6B9EDC-5F4A-42C0-908D-FB087FF517BB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9" creationId="{47146A02-0913-42E7-B47D-BF1FAA932314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11" creationId="{3580071F-A450-416B-8E99-6C2CC5E1819B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12" creationId="{D3078A2A-1974-49E0-A18C-5B6E9153F02E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16" creationId="{75400B91-EA81-4413-9728-D95320D5964B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17" creationId="{A1DCB8A9-16CE-4181-B4D6-29446A9044DD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18" creationId="{75AAFD9A-143F-4562-8B78-B980D254487C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19" creationId="{64B62D27-5D40-4DED-86C1-F8C8024FE44F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20" creationId="{F2B755F8-EE92-4574-B4B1-DA0D88805208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21" creationId="{47C2885C-D004-46AF-9EAC-DD6B6679F04C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22" creationId="{C803E2D7-1B31-4420-98AD-61F36B90E459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23" creationId="{6E3B34E7-F381-45F9-8B0E-0A6952AC5B57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24" creationId="{56B8B591-7396-4FDB-9CB8-D8B9ECDA533B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25" creationId="{66D11657-6863-4346-A1B5-D74C9339DD33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26" creationId="{D245E298-40A1-466D-8D87-F30780B0D5B7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34" creationId="{DDEECAAF-DD54-42F1-B880-8DA0B2A26EEA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36" creationId="{6D26E18D-07A5-4EED-870D-4B93A453E2A8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40" creationId="{972CF067-6C3D-47D4-AAC3-B35D6E5C6E1E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41" creationId="{FEC65A48-284D-454D-A595-55B8FFB36CA8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42" creationId="{B3A0B537-3102-4DB3-A195-A65154B43FAC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43" creationId="{4AF7D908-0E38-452A-B22C-B3B3AE093ADC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44" creationId="{7BCD9893-13D6-496F-969A-72C759421583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45" creationId="{BDDC828C-6BB4-48A6-8F39-B96DF369CA3E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46" creationId="{64CABD0B-111C-4A50-84BB-298CFADC3D50}"/>
          </ac:spMkLst>
        </pc:spChg>
        <pc:spChg chg="add del">
          <ac:chgData name="Fatima Pillosu" userId="a6295d4dc9e22643" providerId="LiveId" clId="{644F4B5A-2705-46C6-9CCA-72B516C65976}" dt="2021-01-22T16:33:46.950" v="11" actId="21"/>
          <ac:spMkLst>
            <pc:docMk/>
            <pc:sldMk cId="824357148" sldId="269"/>
            <ac:spMk id="47" creationId="{F1259F8E-A891-45B7-B2E3-B029F0FB8711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48" creationId="{064BA49B-172F-4B00-81F9-D51FC0F247C2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49" creationId="{DDEC4C31-F750-4D85-8C03-98F95C391375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50" creationId="{A968D2B1-3696-4BCD-A0D9-EB4CC77335D8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51" creationId="{72A0001E-E448-4247-9410-4E4D7BB0D0B1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52" creationId="{3FFE355B-BEAA-4F0B-B025-87F66D7D6347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53" creationId="{3ED3B2C8-DCB0-424B-9389-9FD1E66E040C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54" creationId="{36C4E55E-DDC7-4B4B-895D-E52CA4C2B57B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55" creationId="{8D1AC3B6-A855-430E-B3C0-CF1A6D969024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56" creationId="{747AD54D-34A0-46CA-84FC-ACA8DE863E04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57" creationId="{9F496640-3981-440F-8D42-E8DD4E9C05F7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58" creationId="{870F7ACF-F94D-4004-9061-F45FA52ED530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59" creationId="{B12551C0-BDCE-4462-BC8A-A75704E11BC8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60" creationId="{0889F743-FC7C-4A4D-BF82-7C212098578E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61" creationId="{092AAA76-3082-461A-A09A-B67E4F0F15B2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62" creationId="{A50EDB10-A8AB-4168-BB21-734F5DA2E751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63" creationId="{3A34D180-4284-4851-BB7C-0B00548CCF47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64" creationId="{B5A0F181-8213-4E50-BDC4-165A8EF0A7AB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65" creationId="{A6FA413A-68A5-4093-A662-2DF56C3794BF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66" creationId="{8334F535-0F57-4D0A-9740-6024FDC9206A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67" creationId="{895D27BA-7CF8-44EA-A447-FA4F9EB23F33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68" creationId="{2B5F3C6B-A04F-4CAF-932F-37E79EAADFF7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69" creationId="{F94FD008-40D6-41E1-9E36-6B0624CC926C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70" creationId="{77CEDC82-7A70-4ED8-9CFD-33FF29583FB9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71" creationId="{BF299D4C-A844-4569-8B4F-7D4AECA0AC64}"/>
          </ac:spMkLst>
        </pc:spChg>
        <pc:spChg chg="add mod">
          <ac:chgData name="Fatima Pillosu" userId="a6295d4dc9e22643" providerId="LiveId" clId="{644F4B5A-2705-46C6-9CCA-72B516C65976}" dt="2021-01-22T16:34:15.767" v="20" actId="1035"/>
          <ac:spMkLst>
            <pc:docMk/>
            <pc:sldMk cId="824357148" sldId="269"/>
            <ac:spMk id="72" creationId="{77495489-E7C3-47A0-B729-ECCF8B9CDBE2}"/>
          </ac:spMkLst>
        </pc:spChg>
        <pc:picChg chg="add del">
          <ac:chgData name="Fatima Pillosu" userId="a6295d4dc9e22643" providerId="LiveId" clId="{644F4B5A-2705-46C6-9CCA-72B516C65976}" dt="2021-01-22T16:33:46.950" v="11" actId="21"/>
          <ac:picMkLst>
            <pc:docMk/>
            <pc:sldMk cId="824357148" sldId="269"/>
            <ac:picMk id="4" creationId="{B0527E20-8190-4057-9106-F48402CF49F7}"/>
          </ac:picMkLst>
        </pc:picChg>
        <pc:picChg chg="add del">
          <ac:chgData name="Fatima Pillosu" userId="a6295d4dc9e22643" providerId="LiveId" clId="{644F4B5A-2705-46C6-9CCA-72B516C65976}" dt="2021-01-22T16:33:46.950" v="11" actId="21"/>
          <ac:picMkLst>
            <pc:docMk/>
            <pc:sldMk cId="824357148" sldId="269"/>
            <ac:picMk id="5" creationId="{A69D8BC1-03B8-4063-9CF9-71F5EAEF58F5}"/>
          </ac:picMkLst>
        </pc:picChg>
        <pc:picChg chg="add del">
          <ac:chgData name="Fatima Pillosu" userId="a6295d4dc9e22643" providerId="LiveId" clId="{644F4B5A-2705-46C6-9CCA-72B516C65976}" dt="2021-01-22T16:33:46.950" v="11" actId="21"/>
          <ac:picMkLst>
            <pc:docMk/>
            <pc:sldMk cId="824357148" sldId="269"/>
            <ac:picMk id="6" creationId="{0171343B-7AA2-499B-969B-6A763F5FF594}"/>
          </ac:picMkLst>
        </pc:picChg>
        <pc:picChg chg="add del">
          <ac:chgData name="Fatima Pillosu" userId="a6295d4dc9e22643" providerId="LiveId" clId="{644F4B5A-2705-46C6-9CCA-72B516C65976}" dt="2021-01-22T16:33:46.950" v="11" actId="21"/>
          <ac:picMkLst>
            <pc:docMk/>
            <pc:sldMk cId="824357148" sldId="269"/>
            <ac:picMk id="7" creationId="{3D23B3E2-F163-4254-89A3-4C96824A7139}"/>
          </ac:picMkLst>
        </pc:picChg>
        <pc:picChg chg="add mod">
          <ac:chgData name="Fatima Pillosu" userId="a6295d4dc9e22643" providerId="LiveId" clId="{644F4B5A-2705-46C6-9CCA-72B516C65976}" dt="2021-01-22T16:34:15.767" v="20" actId="1035"/>
          <ac:picMkLst>
            <pc:docMk/>
            <pc:sldMk cId="824357148" sldId="269"/>
            <ac:picMk id="35" creationId="{5BD172A8-E16D-4608-9684-4B02149B4A9F}"/>
          </ac:picMkLst>
        </pc:picChg>
        <pc:picChg chg="add mod">
          <ac:chgData name="Fatima Pillosu" userId="a6295d4dc9e22643" providerId="LiveId" clId="{644F4B5A-2705-46C6-9CCA-72B516C65976}" dt="2021-01-22T16:34:15.767" v="20" actId="1035"/>
          <ac:picMkLst>
            <pc:docMk/>
            <pc:sldMk cId="824357148" sldId="269"/>
            <ac:picMk id="37" creationId="{63AA8AC8-524A-4D82-B5EF-8257EA13ED78}"/>
          </ac:picMkLst>
        </pc:picChg>
        <pc:picChg chg="add mod">
          <ac:chgData name="Fatima Pillosu" userId="a6295d4dc9e22643" providerId="LiveId" clId="{644F4B5A-2705-46C6-9CCA-72B516C65976}" dt="2021-01-22T16:34:15.767" v="20" actId="1035"/>
          <ac:picMkLst>
            <pc:docMk/>
            <pc:sldMk cId="824357148" sldId="269"/>
            <ac:picMk id="38" creationId="{8E15CB48-E609-4BE9-A112-9F7E91C50E8F}"/>
          </ac:picMkLst>
        </pc:picChg>
        <pc:picChg chg="add mod">
          <ac:chgData name="Fatima Pillosu" userId="a6295d4dc9e22643" providerId="LiveId" clId="{644F4B5A-2705-46C6-9CCA-72B516C65976}" dt="2021-01-22T16:34:15.767" v="20" actId="1035"/>
          <ac:picMkLst>
            <pc:docMk/>
            <pc:sldMk cId="824357148" sldId="269"/>
            <ac:picMk id="39" creationId="{13CFDFC3-F442-4E2B-961C-B8FAAA1158A2}"/>
          </ac:picMkLst>
        </pc:picChg>
        <pc:cxnChg chg="add del mod">
          <ac:chgData name="Fatima Pillosu" userId="a6295d4dc9e22643" providerId="LiveId" clId="{644F4B5A-2705-46C6-9CCA-72B516C65976}" dt="2021-01-22T16:33:45.154" v="10" actId="478"/>
          <ac:cxnSpMkLst>
            <pc:docMk/>
            <pc:sldMk cId="824357148" sldId="269"/>
            <ac:cxnSpMk id="3" creationId="{3A786DDC-A3F8-41A0-900F-4E8103284FBC}"/>
          </ac:cxnSpMkLst>
        </pc:cxnChg>
      </pc:sldChg>
      <pc:sldChg chg="del">
        <pc:chgData name="Fatima Pillosu" userId="a6295d4dc9e22643" providerId="LiveId" clId="{644F4B5A-2705-46C6-9CCA-72B516C65976}" dt="2021-01-22T16:32:40.456" v="4" actId="47"/>
        <pc:sldMkLst>
          <pc:docMk/>
          <pc:sldMk cId="19435147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063" y="1233488"/>
            <a:ext cx="396398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989862"/>
            <a:ext cx="6119416" cy="210573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176797"/>
            <a:ext cx="5399485" cy="1460290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19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25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22020"/>
            <a:ext cx="1552352" cy="51257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22020"/>
            <a:ext cx="4567064" cy="51257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16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50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07895"/>
            <a:ext cx="6209407" cy="251595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047653"/>
            <a:ext cx="6209407" cy="1323082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33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10100"/>
            <a:ext cx="3059708" cy="383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10100"/>
            <a:ext cx="3059708" cy="3837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6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22021"/>
            <a:ext cx="6209407" cy="11690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482692"/>
            <a:ext cx="3045646" cy="72664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09337"/>
            <a:ext cx="3045646" cy="3249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482692"/>
            <a:ext cx="3060646" cy="72664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09337"/>
            <a:ext cx="3060646" cy="32496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59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84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56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3225"/>
            <a:ext cx="2321966" cy="141128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70856"/>
            <a:ext cx="3644652" cy="4298266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14512"/>
            <a:ext cx="2321966" cy="336160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3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03225"/>
            <a:ext cx="2321966" cy="141128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70856"/>
            <a:ext cx="3644652" cy="4298266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14512"/>
            <a:ext cx="2321966" cy="3361609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1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22021"/>
            <a:ext cx="6209407" cy="116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10100"/>
            <a:ext cx="6209407" cy="3837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605949"/>
            <a:ext cx="1619845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605949"/>
            <a:ext cx="2429768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605949"/>
            <a:ext cx="1619845" cy="3220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BD172A8-E16D-4608-9684-4B02149B4A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6" t="11971" r="2222" b="5757"/>
          <a:stretch/>
        </p:blipFill>
        <p:spPr>
          <a:xfrm>
            <a:off x="610662" y="1084364"/>
            <a:ext cx="3240000" cy="215835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3AA8AC8-524A-4D82-B5EF-8257EA13E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6" t="11971" r="2222" b="5757"/>
          <a:stretch/>
        </p:blipFill>
        <p:spPr>
          <a:xfrm>
            <a:off x="610662" y="3321932"/>
            <a:ext cx="3240000" cy="21583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E15CB48-E609-4BE9-A112-9F7E91C50E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66" t="11971" r="2222" b="5757"/>
          <a:stretch/>
        </p:blipFill>
        <p:spPr>
          <a:xfrm>
            <a:off x="3912450" y="1084364"/>
            <a:ext cx="3240000" cy="215835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3CFDFC3-F442-4E2B-961C-B8FAAA1158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66" t="11971" r="2222" b="5757"/>
          <a:stretch/>
        </p:blipFill>
        <p:spPr>
          <a:xfrm>
            <a:off x="3912450" y="3321931"/>
            <a:ext cx="3240000" cy="215835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64BA49B-172F-4B00-81F9-D51FC0F247C2}"/>
              </a:ext>
            </a:extLst>
          </p:cNvPr>
          <p:cNvSpPr txBox="1"/>
          <p:nvPr/>
        </p:nvSpPr>
        <p:spPr>
          <a:xfrm>
            <a:off x="610662" y="28451"/>
            <a:ext cx="32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FC: 2018/10/04, 00UTC (t+18,t+30)</a:t>
            </a:r>
          </a:p>
          <a:p>
            <a:pPr algn="ctr"/>
            <a:r>
              <a:rPr lang="en-GB" sz="1600" b="1" dirty="0"/>
              <a:t>VT (LT): 2018/10/04 12 am - 2018/10/05 0 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EC4C31-F750-4D85-8C03-98F95C391375}"/>
              </a:ext>
            </a:extLst>
          </p:cNvPr>
          <p:cNvSpPr txBox="1"/>
          <p:nvPr/>
        </p:nvSpPr>
        <p:spPr>
          <a:xfrm>
            <a:off x="3942464" y="20864"/>
            <a:ext cx="324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FC: 2018/10/04, 12UTC (t+18,t+30)</a:t>
            </a:r>
          </a:p>
          <a:p>
            <a:pPr algn="ctr"/>
            <a:r>
              <a:rPr lang="en-GB" sz="1600" b="1" dirty="0"/>
              <a:t>VT(LT): 2018/10/05 0 am - 2018/10/05 12 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68D2B1-3696-4BCD-A0D9-EB4CC77335D8}"/>
              </a:ext>
            </a:extLst>
          </p:cNvPr>
          <p:cNvSpPr txBox="1"/>
          <p:nvPr/>
        </p:nvSpPr>
        <p:spPr>
          <a:xfrm rot="5400000">
            <a:off x="3009500" y="730133"/>
            <a:ext cx="677108" cy="1602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600" b="1" dirty="0"/>
              <a:t>South Coast of</a:t>
            </a:r>
          </a:p>
          <a:p>
            <a:pPr algn="ctr"/>
            <a:r>
              <a:rPr lang="en-GB" sz="1600" b="1" dirty="0"/>
              <a:t>Nicoya Peninsula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A0001E-E448-4247-9410-4E4D7BB0D0B1}"/>
              </a:ext>
            </a:extLst>
          </p:cNvPr>
          <p:cNvSpPr txBox="1"/>
          <p:nvPr/>
        </p:nvSpPr>
        <p:spPr>
          <a:xfrm rot="5400000">
            <a:off x="3009499" y="2972203"/>
            <a:ext cx="677108" cy="16022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600" b="1" dirty="0"/>
              <a:t>Inland Parts of</a:t>
            </a:r>
          </a:p>
          <a:p>
            <a:pPr algn="ctr"/>
            <a:r>
              <a:rPr lang="en-GB" sz="1600" b="1" dirty="0"/>
              <a:t>Nicoya Peninsula</a:t>
            </a:r>
          </a:p>
        </p:txBody>
      </p:sp>
      <p:sp>
        <p:nvSpPr>
          <p:cNvPr id="52" name="CasellaDiTesto 6">
            <a:extLst>
              <a:ext uri="{FF2B5EF4-FFF2-40B4-BE49-F238E27FC236}">
                <a16:creationId xmlns:a16="http://schemas.microsoft.com/office/drawing/2014/main" id="{3FFE355B-BEAA-4F0B-B025-87F66D7D6347}"/>
              </a:ext>
            </a:extLst>
          </p:cNvPr>
          <p:cNvSpPr txBox="1"/>
          <p:nvPr/>
        </p:nvSpPr>
        <p:spPr>
          <a:xfrm>
            <a:off x="3441561" y="5026196"/>
            <a:ext cx="288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c</a:t>
            </a:r>
            <a:endParaRPr lang="en-GB" sz="1600" b="1" dirty="0"/>
          </a:p>
        </p:txBody>
      </p:sp>
      <p:sp>
        <p:nvSpPr>
          <p:cNvPr id="53" name="CasellaDiTesto 6">
            <a:extLst>
              <a:ext uri="{FF2B5EF4-FFF2-40B4-BE49-F238E27FC236}">
                <a16:creationId xmlns:a16="http://schemas.microsoft.com/office/drawing/2014/main" id="{3ED3B2C8-DCB0-424B-9389-9FD1E66E040C}"/>
              </a:ext>
            </a:extLst>
          </p:cNvPr>
          <p:cNvSpPr txBox="1"/>
          <p:nvPr/>
        </p:nvSpPr>
        <p:spPr>
          <a:xfrm>
            <a:off x="6754821" y="5026196"/>
            <a:ext cx="288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d</a:t>
            </a:r>
            <a:endParaRPr lang="en-GB" sz="1600" b="1" dirty="0"/>
          </a:p>
        </p:txBody>
      </p:sp>
      <p:sp>
        <p:nvSpPr>
          <p:cNvPr id="54" name="CasellaDiTesto 6">
            <a:extLst>
              <a:ext uri="{FF2B5EF4-FFF2-40B4-BE49-F238E27FC236}">
                <a16:creationId xmlns:a16="http://schemas.microsoft.com/office/drawing/2014/main" id="{36C4E55E-DDC7-4B4B-895D-E52CA4C2B57B}"/>
              </a:ext>
            </a:extLst>
          </p:cNvPr>
          <p:cNvSpPr txBox="1"/>
          <p:nvPr/>
        </p:nvSpPr>
        <p:spPr>
          <a:xfrm>
            <a:off x="3441561" y="2816431"/>
            <a:ext cx="288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a</a:t>
            </a:r>
            <a:endParaRPr lang="en-GB" sz="1600" b="1" dirty="0"/>
          </a:p>
        </p:txBody>
      </p:sp>
      <p:sp>
        <p:nvSpPr>
          <p:cNvPr id="55" name="CasellaDiTesto 6">
            <a:extLst>
              <a:ext uri="{FF2B5EF4-FFF2-40B4-BE49-F238E27FC236}">
                <a16:creationId xmlns:a16="http://schemas.microsoft.com/office/drawing/2014/main" id="{8D1AC3B6-A855-430E-B3C0-CF1A6D969024}"/>
              </a:ext>
            </a:extLst>
          </p:cNvPr>
          <p:cNvSpPr txBox="1"/>
          <p:nvPr/>
        </p:nvSpPr>
        <p:spPr>
          <a:xfrm>
            <a:off x="6754821" y="2816237"/>
            <a:ext cx="288000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/>
              <a:t>b</a:t>
            </a:r>
            <a:endParaRPr lang="en-GB" sz="1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7AD54D-34A0-46CA-84FC-ACA8DE863E04}"/>
              </a:ext>
            </a:extLst>
          </p:cNvPr>
          <p:cNvSpPr txBox="1"/>
          <p:nvPr/>
        </p:nvSpPr>
        <p:spPr>
          <a:xfrm rot="16200000">
            <a:off x="-933763" y="1991703"/>
            <a:ext cx="215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Prob. [%] to not exceed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496640-3981-440F-8D42-E8DD4E9C05F7}"/>
              </a:ext>
            </a:extLst>
          </p:cNvPr>
          <p:cNvSpPr txBox="1"/>
          <p:nvPr/>
        </p:nvSpPr>
        <p:spPr>
          <a:xfrm>
            <a:off x="258956" y="1339483"/>
            <a:ext cx="4320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80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0F7ACF-F94D-4004-9061-F45FA52ED530}"/>
              </a:ext>
            </a:extLst>
          </p:cNvPr>
          <p:cNvSpPr txBox="1"/>
          <p:nvPr/>
        </p:nvSpPr>
        <p:spPr>
          <a:xfrm>
            <a:off x="258956" y="1784740"/>
            <a:ext cx="43200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60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12551C0-BDCE-4462-BC8A-A75704E11BC8}"/>
              </a:ext>
            </a:extLst>
          </p:cNvPr>
          <p:cNvSpPr txBox="1"/>
          <p:nvPr/>
        </p:nvSpPr>
        <p:spPr>
          <a:xfrm>
            <a:off x="262437" y="2205741"/>
            <a:ext cx="43200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40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89F743-FC7C-4A4D-BF82-7C212098578E}"/>
              </a:ext>
            </a:extLst>
          </p:cNvPr>
          <p:cNvSpPr txBox="1"/>
          <p:nvPr/>
        </p:nvSpPr>
        <p:spPr>
          <a:xfrm>
            <a:off x="262437" y="2624313"/>
            <a:ext cx="43200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92AAA76-3082-461A-A09A-B67E4F0F15B2}"/>
              </a:ext>
            </a:extLst>
          </p:cNvPr>
          <p:cNvSpPr txBox="1"/>
          <p:nvPr/>
        </p:nvSpPr>
        <p:spPr>
          <a:xfrm>
            <a:off x="262437" y="3013302"/>
            <a:ext cx="43200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  0 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0EDB10-A8AB-4168-BB21-734F5DA2E751}"/>
              </a:ext>
            </a:extLst>
          </p:cNvPr>
          <p:cNvSpPr txBox="1"/>
          <p:nvPr/>
        </p:nvSpPr>
        <p:spPr>
          <a:xfrm>
            <a:off x="180493" y="987383"/>
            <a:ext cx="50637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100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34D180-4284-4851-BB7C-0B00548CCF47}"/>
              </a:ext>
            </a:extLst>
          </p:cNvPr>
          <p:cNvSpPr txBox="1"/>
          <p:nvPr/>
        </p:nvSpPr>
        <p:spPr>
          <a:xfrm>
            <a:off x="450212" y="5423813"/>
            <a:ext cx="385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0         100       200       300       400     500</a:t>
            </a:r>
          </a:p>
          <a:p>
            <a:pPr algn="ctr"/>
            <a:r>
              <a:rPr lang="en-GB" sz="1600" dirty="0"/>
              <a:t>Total precipitation [mm/12h]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5A0F181-8213-4E50-BDC4-165A8EF0A7AB}"/>
              </a:ext>
            </a:extLst>
          </p:cNvPr>
          <p:cNvSpPr txBox="1"/>
          <p:nvPr/>
        </p:nvSpPr>
        <p:spPr>
          <a:xfrm>
            <a:off x="610662" y="788640"/>
            <a:ext cx="65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</a:rPr>
              <a:t>Raw ENS       </a:t>
            </a:r>
            <a:r>
              <a:rPr lang="en-GB" sz="1600" dirty="0">
                <a:solidFill>
                  <a:srgbClr val="0000FF"/>
                </a:solidFill>
              </a:rPr>
              <a:t>ecPoint-Rainfall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FA413A-68A5-4093-A662-2DF56C3794BF}"/>
              </a:ext>
            </a:extLst>
          </p:cNvPr>
          <p:cNvSpPr txBox="1"/>
          <p:nvPr/>
        </p:nvSpPr>
        <p:spPr>
          <a:xfrm>
            <a:off x="3769577" y="5434104"/>
            <a:ext cx="3853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 0         100       200       300       400     500</a:t>
            </a:r>
          </a:p>
          <a:p>
            <a:pPr algn="ctr"/>
            <a:r>
              <a:rPr lang="en-GB" sz="1600" dirty="0"/>
              <a:t>Total precipitation [mm/12h]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34F535-0F57-4D0A-9740-6024FDC9206A}"/>
              </a:ext>
            </a:extLst>
          </p:cNvPr>
          <p:cNvSpPr txBox="1"/>
          <p:nvPr/>
        </p:nvSpPr>
        <p:spPr>
          <a:xfrm rot="16200000">
            <a:off x="-941648" y="4256283"/>
            <a:ext cx="215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Prob. [%] to not exceed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5D27BA-7CF8-44EA-A447-FA4F9EB23F33}"/>
              </a:ext>
            </a:extLst>
          </p:cNvPr>
          <p:cNvSpPr txBox="1"/>
          <p:nvPr/>
        </p:nvSpPr>
        <p:spPr>
          <a:xfrm>
            <a:off x="251071" y="3604063"/>
            <a:ext cx="43200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80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5F3C6B-A04F-4CAF-932F-37E79EAADFF7}"/>
              </a:ext>
            </a:extLst>
          </p:cNvPr>
          <p:cNvSpPr txBox="1"/>
          <p:nvPr/>
        </p:nvSpPr>
        <p:spPr>
          <a:xfrm>
            <a:off x="251071" y="4049320"/>
            <a:ext cx="43200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60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4FD008-40D6-41E1-9E36-6B0624CC926C}"/>
              </a:ext>
            </a:extLst>
          </p:cNvPr>
          <p:cNvSpPr txBox="1"/>
          <p:nvPr/>
        </p:nvSpPr>
        <p:spPr>
          <a:xfrm>
            <a:off x="254552" y="4470321"/>
            <a:ext cx="43200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40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7CEDC82-7A70-4ED8-9CFD-33FF29583FB9}"/>
              </a:ext>
            </a:extLst>
          </p:cNvPr>
          <p:cNvSpPr txBox="1"/>
          <p:nvPr/>
        </p:nvSpPr>
        <p:spPr>
          <a:xfrm>
            <a:off x="254552" y="4888893"/>
            <a:ext cx="43200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F299D4C-A844-4569-8B4F-7D4AECA0AC64}"/>
              </a:ext>
            </a:extLst>
          </p:cNvPr>
          <p:cNvSpPr txBox="1"/>
          <p:nvPr/>
        </p:nvSpPr>
        <p:spPr>
          <a:xfrm>
            <a:off x="254552" y="5277882"/>
            <a:ext cx="432000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  0 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495489-E7C3-47A0-B729-ECCF8B9CDBE2}"/>
              </a:ext>
            </a:extLst>
          </p:cNvPr>
          <p:cNvSpPr txBox="1"/>
          <p:nvPr/>
        </p:nvSpPr>
        <p:spPr>
          <a:xfrm>
            <a:off x="172608" y="3226325"/>
            <a:ext cx="506370" cy="33855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16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2435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18428</TotalTime>
  <Words>121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67</cp:revision>
  <cp:lastPrinted>2020-05-20T15:22:49Z</cp:lastPrinted>
  <dcterms:created xsi:type="dcterms:W3CDTF">2020-05-06T21:41:53Z</dcterms:created>
  <dcterms:modified xsi:type="dcterms:W3CDTF">2021-01-22T16:34:20Z</dcterms:modified>
</cp:coreProperties>
</file>