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6" r:id="rId2"/>
  </p:sldIdLst>
  <p:sldSz cx="7145338" cy="8640763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56516-F581-4E12-BB4B-D48DED16ED52}" v="6" dt="2021-07-12T08:14:02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57" d="100"/>
          <a:sy n="57" d="100"/>
        </p:scale>
        <p:origin x="1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52656516-F581-4E12-BB4B-D48DED16ED52}"/>
    <pc:docChg chg="undo custSel modSld">
      <pc:chgData name="Fatima Pillosu" userId="a6295d4dc9e22643" providerId="LiveId" clId="{52656516-F581-4E12-BB4B-D48DED16ED52}" dt="2021-07-12T08:14:16.434" v="205" actId="1036"/>
      <pc:docMkLst>
        <pc:docMk/>
      </pc:docMkLst>
      <pc:sldChg chg="addSp delSp modSp mod">
        <pc:chgData name="Fatima Pillosu" userId="a6295d4dc9e22643" providerId="LiveId" clId="{52656516-F581-4E12-BB4B-D48DED16ED52}" dt="2021-07-12T08:14:16.434" v="205" actId="1036"/>
        <pc:sldMkLst>
          <pc:docMk/>
          <pc:sldMk cId="2372528071" sldId="266"/>
        </pc:sldMkLst>
        <pc:spChg chg="add del mod or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2" creationId="{2D99FAD8-443D-46E5-BC8B-04C33C6EA2FE}"/>
          </ac:spMkLst>
        </pc:spChg>
        <pc:spChg chg="add 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47" creationId="{D076266C-A069-4548-8B11-FF42B26AB723}"/>
          </ac:spMkLst>
        </pc:spChg>
        <pc:spChg chg="add 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48" creationId="{2BD5053F-AD40-4BEB-9711-60E4865ABB3D}"/>
          </ac:spMkLst>
        </pc:spChg>
        <pc:spChg chg="add 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49" creationId="{23BF2A3E-1ADE-450A-9BD5-2F62BB3D3541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51" creationId="{75A065EE-9C2D-4F4E-963B-BB1A03DFB7A3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52" creationId="{AC33AB17-A7C0-4BE0-82CE-E441D9624DF9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53" creationId="{764F6E35-2508-4A43-86CF-6C508F981D6A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54" creationId="{93FDA137-A835-4A35-BE3E-87963ED0BE3F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56" creationId="{D5A66B7A-4216-41C3-A0EA-749993F25EFA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62" creationId="{B70598EA-1448-4E07-8834-0B3F0BD3753A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63" creationId="{4B8D6F65-19DF-4203-96BB-519436B605F8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67" creationId="{BFCBD281-3328-4D1B-BD6C-BE78AF42E8A4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68" creationId="{C24D4FA0-3AC0-4035-B0FF-34505EA08C81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69" creationId="{729D6FC9-5027-4FD9-85E3-BD174AED3120}"/>
          </ac:spMkLst>
        </pc:spChg>
        <pc:spChg chg="del mod">
          <ac:chgData name="Fatima Pillosu" userId="a6295d4dc9e22643" providerId="LiveId" clId="{52656516-F581-4E12-BB4B-D48DED16ED52}" dt="2021-07-12T08:09:10.043" v="85" actId="478"/>
          <ac:spMkLst>
            <pc:docMk/>
            <pc:sldMk cId="2372528071" sldId="266"/>
            <ac:spMk id="71" creationId="{6977CC53-4BE6-4C03-BA07-B2A300D77C30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2" creationId="{AD2DF7C3-71FD-43EE-B04F-42C1B145E181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3" creationId="{A7DDB78E-89A5-411E-9B30-84C0A26A5B85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6" creationId="{4B589E6A-3D45-4E0A-A006-F7B3D0844E6A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7" creationId="{BF5269C8-D0C7-4875-BDFB-0FC74FBB147B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8" creationId="{8179B431-3598-4AF8-AD45-E767165BC7BC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79" creationId="{340DC99A-7D63-49A7-B784-7E93958C83F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0" creationId="{D4B61D61-B6A0-41A8-AEAB-0D53DDE616B1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1" creationId="{97BBC7DF-8041-4057-B746-18C20160443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2" creationId="{2D559A26-9249-423C-AC3E-8786D91F638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3" creationId="{0641B394-0DCC-4ED3-9517-7DF882E8A83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4" creationId="{FBB823CC-7E8A-496C-8B43-5100FB09591C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5" creationId="{BE29C965-BE32-4891-9A47-34CE5EC6614A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6" creationId="{24FEE22A-E696-42FD-8D10-945F40251436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7" creationId="{A15B8D4B-BED2-4A41-99CC-74FEF7BF4B18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8" creationId="{769B5EED-E204-4B28-A958-725301A1D822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89" creationId="{55888CCA-3A8D-4B28-A3E4-56C368C972AF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0" creationId="{77179DB5-A3C2-4E18-8F08-CEAA4EA3A647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1" creationId="{77CE40A2-4892-42C3-8619-E07A125CAF0B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2" creationId="{BFA91CB6-24B3-4742-AF19-484A6EE4471D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3" creationId="{422BFE44-61B4-4070-82B4-AB379FB63EF2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4" creationId="{6645F8AF-569E-4C94-963D-99F488320E07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5" creationId="{96A05339-9F85-4F19-A6F2-CD704B93F17F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6" creationId="{06764CA1-BC00-4B69-A125-5568651E088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7" creationId="{E073FBFA-85CC-4C7E-9383-EE58A76BE9C9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8" creationId="{F6AB81D1-E482-4897-9E64-54F4DBD44E36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99" creationId="{F16C20B3-2D10-42A1-9506-8273E2FC3F04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0" creationId="{8E3E705F-810B-4E00-B5FC-C5C3FC60CC0E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1" creationId="{E8898998-86BE-4FD6-9E26-3FF9B45F91DA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2" creationId="{7A8D9729-B071-4B32-B643-32F709F686FC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3" creationId="{6FC941E9-B7BE-4579-B876-A360878F7B01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4" creationId="{E4F235B3-C943-4E72-8CAE-F01F6F8B657A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5" creationId="{9CBE9DD1-B65A-44EC-B26A-6824A0C3459D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6" creationId="{E7B1592E-AADD-4072-B104-A3034F39BBEB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7" creationId="{288155E1-6EF9-40E7-9B03-1F41EF763493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8" creationId="{9E8DC08F-8893-46FB-8AF3-2A3C976EAEED}"/>
          </ac:spMkLst>
        </pc:spChg>
        <pc:spChg chg="del mod">
          <ac:chgData name="Fatima Pillosu" userId="a6295d4dc9e22643" providerId="LiveId" clId="{52656516-F581-4E12-BB4B-D48DED16ED52}" dt="2021-07-12T08:13:25.573" v="194" actId="21"/>
          <ac:spMkLst>
            <pc:docMk/>
            <pc:sldMk cId="2372528071" sldId="266"/>
            <ac:spMk id="109" creationId="{CB7CFA18-36E7-4630-8C8F-1656F6A38982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0" creationId="{872FB0FD-15E8-41F4-B674-817B09B4BFFC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1" creationId="{B57921B9-8AF4-4AA0-8FAA-FBE897F2B96E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2" creationId="{ABA4DB35-45A7-4907-9AD7-C2A8A92A6CD6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3" creationId="{5207CBC1-F73F-49F2-B2FD-183D8DF5C7AB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4" creationId="{104A69BD-6EAD-4BC3-B86F-38C9D0A66028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5" creationId="{C804D0B4-02B5-4BC0-93FE-AF0E6CCF6F61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6" creationId="{3FF5665F-7DA3-4B7C-80D1-CF941166041F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7" creationId="{09DD966C-6AEA-494F-91A3-212655685AF9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8" creationId="{EAC1F65F-9E4A-4E3F-9B73-F8DF519AE875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19" creationId="{5F306820-BB0C-401F-9442-3F48F0BA72FA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0" creationId="{B1AEEE5A-0B64-470F-90B1-130A55E18700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1" creationId="{A259BAFC-7D0C-4FDE-B8F1-5E08BD0F51B6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2" creationId="{C13C3F03-8FDB-4B85-BF7C-DBFBA79BD6D3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3" creationId="{3F8BA8C2-E1BE-4694-BB38-653D6CB6D55E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4" creationId="{071F86B5-00CD-4A32-A82A-B49D0A4ED23F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5" creationId="{3D0B149D-BF9A-4EF2-BF87-AC6C8B42D175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6" creationId="{5B84169D-E27E-4E9E-8ECA-3276E43A89EE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7" creationId="{401F4D7E-1EE4-492A-A1B6-A6C04931E999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8" creationId="{3AEF8FF2-3D27-4C03-BB5F-252FAF7D5A0C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29" creationId="{E56EBF51-3092-4A74-8753-35BE21EB7F4B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0" creationId="{63DE9DAE-7854-4D74-AF1A-B691B42BE1DC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1" creationId="{5AF1B6B7-BEC1-4A92-8D52-374E84894810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2" creationId="{8C3AD611-4716-44E1-8D72-25763E13FED5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3" creationId="{0921CCB6-F8D2-4A9D-9B56-8427FDEF6171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4" creationId="{16749578-2A7B-4A5B-BA74-2C3993C75FBD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5" creationId="{94A89B1A-E560-42ED-BDB6-2E5A28654D2A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6" creationId="{AC8C6894-485F-4576-AE52-A32D03FDD355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7" creationId="{5B1BE15D-BAB1-4A6B-8931-04A97F537436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8" creationId="{291F7FB2-FA4D-4EBB-862B-300463ECE70A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39" creationId="{75041B11-C585-4B59-B23B-962958C90D92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40" creationId="{7C33CC29-C013-4562-BBC9-8AC7ADDC0B2F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41" creationId="{26E62D80-BA76-49CB-A4E6-1DAB9778360D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42" creationId="{D79C98B9-BD07-41BF-9FEE-AF5D376126E8}"/>
          </ac:spMkLst>
        </pc:spChg>
        <pc:spChg chg="add del mod">
          <ac:chgData name="Fatima Pillosu" userId="a6295d4dc9e22643" providerId="LiveId" clId="{52656516-F581-4E12-BB4B-D48DED16ED52}" dt="2021-07-12T08:13:50.348" v="196" actId="21"/>
          <ac:spMkLst>
            <pc:docMk/>
            <pc:sldMk cId="2372528071" sldId="266"/>
            <ac:spMk id="143" creationId="{1137BA96-9E3F-4C72-8FA2-BFD4E4AFDCCE}"/>
          </ac:spMkLst>
        </pc:spChg>
        <pc:spChg chg="add del mod">
          <ac:chgData name="Fatima Pillosu" userId="a6295d4dc9e22643" providerId="LiveId" clId="{52656516-F581-4E12-BB4B-D48DED16ED52}" dt="2021-07-12T08:14:04.971" v="198" actId="478"/>
          <ac:spMkLst>
            <pc:docMk/>
            <pc:sldMk cId="2372528071" sldId="266"/>
            <ac:spMk id="144" creationId="{6DE5D868-994B-47D2-AB1B-13C074F6CF46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45" creationId="{D4784D03-312E-434A-9F7F-8585E12ABBE9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46" creationId="{F28E2528-5195-496B-BEEC-5A969AA9103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1" creationId="{8F0EB5DD-43A0-41C8-82DC-36AF1285014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2" creationId="{A9EBD03E-607D-4C3F-93E1-9D3B3336B82D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5" creationId="{0A312E52-E5F6-45B1-B11B-6FD616B7997D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6" creationId="{B2FC52AD-C2EA-48A8-9C7B-E87C07116A70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7" creationId="{FEECB952-2C14-413E-A560-718B994EFF3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8" creationId="{559965DC-9402-4912-B944-6EB6BEBBB199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59" creationId="{18ADDBD2-0338-477A-9382-A381A446E414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0" creationId="{FB3FEDB5-094A-4FC4-8DAC-811FD44478A2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1" creationId="{03DC68D6-6BCB-4A71-8DF5-E2B982F0BDDA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2" creationId="{F464C83A-1DEB-4004-8616-D98859DBC34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3" creationId="{2E1D806C-B970-4CF7-A4FA-6B296FDB68F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4" creationId="{75422EF3-0F28-424E-9ED6-66178BC0B105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5" creationId="{E7AEBE64-FF48-40FC-96D0-FDA2BF62BC23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6" creationId="{108319B4-7017-42EC-A62F-8BAFC22C4279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7" creationId="{6C7DAC34-D5A5-4320-BDC0-3CFABF31DD09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8" creationId="{49198ECD-741F-4091-845C-9F3B68F43C15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69" creationId="{D2BA6541-20BE-4400-8E67-7D780FD5661E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0" creationId="{4F89B1FA-0FC7-4CBB-ADE7-CF32943EEFC4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1" creationId="{DB15151F-C5EE-48E5-B395-092F1F6A2463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2" creationId="{6CED4FC4-E578-4C64-B25F-861608C7E21A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3" creationId="{D2A3A90F-7970-4C9C-8D25-74F2AB6341E9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4" creationId="{D73CF670-AF6B-4403-9980-4592392C8696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5" creationId="{8E032BCD-EB22-4243-8C42-300C9A507E21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6" creationId="{C27DD34F-F233-425F-9B9B-43CC9B38796C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7" creationId="{961D306C-2944-4D58-8FDE-EC2DA82F6A6A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8" creationId="{8647DEFE-4479-4014-840D-2EA60FE78246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79" creationId="{966D2D4C-6E9D-426D-AE3A-C188B47FB246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0" creationId="{91F907A7-84F9-4674-A108-B856943594B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1" creationId="{CD296A6D-CB2A-4C6E-AFD7-E82082331F01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2" creationId="{6FE652F0-B7AC-4224-BA1F-3717ECD21FD8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3" creationId="{1602315B-2524-4923-8664-9CC03CCD4D9F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4" creationId="{8FA7149D-A2F9-453F-A51E-D86E73A32B22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5" creationId="{F60E22C0-5034-4188-90E8-BA919A34CCE2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6" creationId="{9651E6DC-EB66-4501-B4DD-A9AD76436E4D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7" creationId="{6DB6663C-FD47-4ECD-9718-DA794502A142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8" creationId="{5487DCAC-EF24-4FEB-B0A1-4421AAE3929B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89" creationId="{62A0B651-AE82-481C-B345-5FFFC61757A1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90" creationId="{450C5C8D-D04A-41ED-97AE-7A2323E29DB5}"/>
          </ac:spMkLst>
        </pc:spChg>
        <pc:spChg chg="add mod">
          <ac:chgData name="Fatima Pillosu" userId="a6295d4dc9e22643" providerId="LiveId" clId="{52656516-F581-4E12-BB4B-D48DED16ED52}" dt="2021-07-12T08:14:16.434" v="205" actId="1036"/>
          <ac:spMkLst>
            <pc:docMk/>
            <pc:sldMk cId="2372528071" sldId="266"/>
            <ac:spMk id="191" creationId="{CB538F45-2AB5-48F5-B31A-7313642EA245}"/>
          </ac:spMkLst>
        </pc:sp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55" creationId="{73F8F7A9-4AF6-4D00-9C5E-BC6C32E2D462}"/>
          </ac:picMkLst>
        </pc:pic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57" creationId="{CD3B32E5-ECF1-41F2-9A46-2317CDCAA69C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58" creationId="{52379F56-4AF5-47FA-BAA2-7127E6BE08CC}"/>
          </ac:picMkLst>
        </pc:pic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59" creationId="{6721ADDC-337C-4906-A63D-5F23972A412F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60" creationId="{B7159D13-8BA6-4ADE-BD2E-9F4D0FD981D0}"/>
          </ac:picMkLst>
        </pc:pic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61" creationId="{FCFB23A8-A24E-412E-AAFF-C0FEDFDCA652}"/>
          </ac:picMkLst>
        </pc:pic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64" creationId="{B55A99A6-4C57-401A-9E26-A3D78D5D6BBB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65" creationId="{F8D6350D-9C1A-4177-B57A-41F13F1D3B1C}"/>
          </ac:picMkLst>
        </pc:picChg>
        <pc:picChg chg="add del mod">
          <ac:chgData name="Fatima Pillosu" userId="a6295d4dc9e22643" providerId="LiveId" clId="{52656516-F581-4E12-BB4B-D48DED16ED52}" dt="2021-07-12T08:13:50.348" v="196" actId="21"/>
          <ac:picMkLst>
            <pc:docMk/>
            <pc:sldMk cId="2372528071" sldId="266"/>
            <ac:picMk id="66" creationId="{5083D5F2-EBC0-415E-959A-0270CD8ACBD1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70" creationId="{5C77115E-4DF4-4BE3-A04E-E6861EB62BE6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74" creationId="{686860A6-BE95-43C5-A106-1C96F02447CA}"/>
          </ac:picMkLst>
        </pc:picChg>
        <pc:picChg chg="del mod">
          <ac:chgData name="Fatima Pillosu" userId="a6295d4dc9e22643" providerId="LiveId" clId="{52656516-F581-4E12-BB4B-D48DED16ED52}" dt="2021-07-12T08:13:25.573" v="194" actId="21"/>
          <ac:picMkLst>
            <pc:docMk/>
            <pc:sldMk cId="2372528071" sldId="266"/>
            <ac:picMk id="75" creationId="{B1BBD788-31E4-4BA1-BB4D-A7D466F0447B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47" creationId="{80226E43-8018-4202-93E1-55535D00D85B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48" creationId="{9BB14131-C395-45DD-913D-F89FA4377E53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49" creationId="{E66555B0-E934-4788-A5AA-A0B1C2A9D865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50" creationId="{CCD753E1-7D14-4903-BA91-041AF9F704C9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53" creationId="{59B31AF3-A3D2-4488-B27C-99A2FA9BE4D0}"/>
          </ac:picMkLst>
        </pc:picChg>
        <pc:picChg chg="add mod">
          <ac:chgData name="Fatima Pillosu" userId="a6295d4dc9e22643" providerId="LiveId" clId="{52656516-F581-4E12-BB4B-D48DED16ED52}" dt="2021-07-12T08:14:16.434" v="205" actId="1036"/>
          <ac:picMkLst>
            <pc:docMk/>
            <pc:sldMk cId="2372528071" sldId="266"/>
            <ac:picMk id="154" creationId="{CB694A1C-60FE-4659-98E7-979893EB5935}"/>
          </ac:picMkLst>
        </pc:picChg>
      </pc:sldChg>
    </pc:docChg>
  </pc:docChgLst>
  <pc:docChgLst>
    <pc:chgData name="Fatima Pillosu" userId="a6295d4dc9e22643" providerId="LiveId" clId="{F329AB61-0302-4818-B0D1-8AF1FC34AE9B}"/>
    <pc:docChg chg="custSel delSld modSld">
      <pc:chgData name="Fatima Pillosu" userId="a6295d4dc9e22643" providerId="LiveId" clId="{F329AB61-0302-4818-B0D1-8AF1FC34AE9B}" dt="2021-01-22T16:16:14.070" v="14" actId="1035"/>
      <pc:docMkLst>
        <pc:docMk/>
      </pc:docMkLst>
      <pc:sldChg chg="del">
        <pc:chgData name="Fatima Pillosu" userId="a6295d4dc9e22643" providerId="LiveId" clId="{F329AB61-0302-4818-B0D1-8AF1FC34AE9B}" dt="2021-01-22T16:13:49.916" v="1" actId="47"/>
        <pc:sldMkLst>
          <pc:docMk/>
          <pc:sldMk cId="1544177429" sldId="262"/>
        </pc:sldMkLst>
      </pc:sldChg>
      <pc:sldChg chg="del">
        <pc:chgData name="Fatima Pillosu" userId="a6295d4dc9e22643" providerId="LiveId" clId="{F329AB61-0302-4818-B0D1-8AF1FC34AE9B}" dt="2021-01-22T16:13:51.041" v="2" actId="47"/>
        <pc:sldMkLst>
          <pc:docMk/>
          <pc:sldMk cId="463016531" sldId="263"/>
        </pc:sldMkLst>
      </pc:sldChg>
      <pc:sldChg chg="addSp delSp modSp mod">
        <pc:chgData name="Fatima Pillosu" userId="a6295d4dc9e22643" providerId="LiveId" clId="{F329AB61-0302-4818-B0D1-8AF1FC34AE9B}" dt="2021-01-22T16:16:14.070" v="14" actId="1035"/>
        <pc:sldMkLst>
          <pc:docMk/>
          <pc:sldMk cId="2372528071" sldId="266"/>
        </pc:sldMkLst>
        <pc:spChg chg="del mod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" creationId="{C475631B-1ACA-41A1-8110-1E6538515EB2}"/>
          </ac:spMkLst>
        </pc:spChg>
        <pc:spChg chg="del mod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" creationId="{AAB18E68-3604-49F9-9E64-57ABF84F57A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2" creationId="{86364E9B-9535-4DD6-A3DF-4434BBFBA01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3" creationId="{A17810ED-1127-48EE-9F11-BD40CAB015A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5" creationId="{CFEEF802-38FC-492C-901E-313F60A30150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8" creationId="{BA599C53-D6AD-48A2-B8B5-FDA8593B14F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9" creationId="{998A52BD-713F-4A5D-A838-7E905EA96A6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0" creationId="{397AA662-F1B0-494B-8BB1-C8283211568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1" creationId="{9B77B6A4-434E-4A90-89A2-E89EB27EE007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2" creationId="{CDB83C67-96D0-4D4B-B9B9-BCC2E70833B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3" creationId="{62718DC7-F505-45ED-BCD8-ECCB213F142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4" creationId="{DE8ACA27-3D23-46DB-AF2A-54C7E22C082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5" creationId="{12DA686C-3541-47DE-BB88-59AE6950064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7" creationId="{E4317714-BC79-48E1-AC8F-665D8B47CDB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8" creationId="{C26BA6A2-5EA9-4F09-AEA1-D93015B576E7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9" creationId="{7B21EEA3-019F-4E39-AA55-81A1223551B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36" creationId="{26C0B018-FCF5-476F-8600-BBA77E563C7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37" creationId="{9B97B04D-AAC8-4E2F-8451-B478F8C6F0C2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0" creationId="{8FF25811-6645-42DD-B1AB-5F5FEBBE92A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1" creationId="{8C93B0ED-0685-48C1-ABE4-E19946567BC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3" creationId="{8CC965B1-A36B-4358-A1FC-B6D3E947491B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5" creationId="{2EADD128-3E82-401E-8410-BF7EAAA91DE8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6" creationId="{3AF76653-CF53-4281-80C4-5F3679CD730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8" creationId="{AF1A2BB6-D39C-4DD8-9967-C9CACA2EBA0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0" creationId="{BD9CF4E9-311D-4FF5-B0A1-E07307C11F60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1" creationId="{DA8CD7FF-B8AB-433B-B31C-85EFE242BF9C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2" creationId="{8DBFBE47-DA9E-4E93-BC8B-78AA20891A6B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3" creationId="{7E1ABFDD-87AB-4B1C-80E0-5443FB76EF7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54" creationId="{93FDA137-A835-4A35-BE3E-87963ED0BE3F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5" creationId="{286CC651-14EA-40C9-93B3-84776B3B4043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56" creationId="{D5A66B7A-4216-41C3-A0EA-749993F25EF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7" creationId="{227B9DAA-44A6-4CCE-93E1-F5F9FC26667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9" creationId="{AB483F3E-A82A-456A-AA66-42444CC75A38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1" creationId="{EFCFC097-6CBD-4507-9695-143BACE19E8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2" creationId="{1503CE13-B0C7-4A58-9DEB-A41453FBBE4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3" creationId="{26846102-2A44-401A-A8EB-0AB6A91722F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4" creationId="{6AB69C50-FF25-4AA3-BABD-790BEEBEAB8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6" creationId="{F12590CA-107C-448E-B61E-4AFA0602B97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7" creationId="{B3F15D86-6B3F-45D5-B50B-C282762B0EA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8" creationId="{B171046B-9F48-47CB-AA39-33A97F70570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9" creationId="{3A544536-739E-46CA-8E4A-B3E76604EB4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1" creationId="{6977CC53-4BE6-4C03-BA07-B2A300D77C30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2" creationId="{AD2DF7C3-71FD-43EE-B04F-42C1B145E18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3" creationId="{A7DDB78E-89A5-411E-9B30-84C0A26A5B85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6" creationId="{4B589E6A-3D45-4E0A-A006-F7B3D0844E6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7" creationId="{BF5269C8-D0C7-4875-BDFB-0FC74FBB147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8" creationId="{8179B431-3598-4AF8-AD45-E767165BC7B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9" creationId="{340DC99A-7D63-49A7-B784-7E93958C83F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0" creationId="{D4B61D61-B6A0-41A8-AEAB-0D53DDE616B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1" creationId="{97BBC7DF-8041-4057-B746-18C20160443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2" creationId="{2D559A26-9249-423C-AC3E-8786D91F638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3" creationId="{0641B394-0DCC-4ED3-9517-7DF882E8A83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4" creationId="{FBB823CC-7E8A-496C-8B43-5100FB09591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5" creationId="{BE29C965-BE32-4891-9A47-34CE5EC6614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6" creationId="{24FEE22A-E696-42FD-8D10-945F40251436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7" creationId="{A15B8D4B-BED2-4A41-99CC-74FEF7BF4B18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8" creationId="{769B5EED-E204-4B28-A958-725301A1D822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9" creationId="{55888CCA-3A8D-4B28-A3E4-56C368C972AF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0" creationId="{77179DB5-A3C2-4E18-8F08-CEAA4EA3A647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1" creationId="{77CE40A2-4892-42C3-8619-E07A125CAF0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2" creationId="{BFA91CB6-24B3-4742-AF19-484A6EE4471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3" creationId="{422BFE44-61B4-4070-82B4-AB379FB63EF2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4" creationId="{6645F8AF-569E-4C94-963D-99F488320E07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5" creationId="{96A05339-9F85-4F19-A6F2-CD704B93F17F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6" creationId="{06764CA1-BC00-4B69-A125-5568651E088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7" creationId="{E073FBFA-85CC-4C7E-9383-EE58A76BE9C9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8" creationId="{F6AB81D1-E482-4897-9E64-54F4DBD44E36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9" creationId="{F16C20B3-2D10-42A1-9506-8273E2FC3F0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0" creationId="{8E3E705F-810B-4E00-B5FC-C5C3FC60CC0E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1" creationId="{E8898998-86BE-4FD6-9E26-3FF9B45F91D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2" creationId="{7A8D9729-B071-4B32-B643-32F709F686F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3" creationId="{6FC941E9-B7BE-4579-B876-A360878F7B0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4" creationId="{E4F235B3-C943-4E72-8CAE-F01F6F8B657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5" creationId="{9CBE9DD1-B65A-44EC-B26A-6824A0C3459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6" creationId="{E7B1592E-AADD-4072-B104-A3034F39BBE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7" creationId="{288155E1-6EF9-40E7-9B03-1F41EF763493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8" creationId="{9E8DC08F-8893-46FB-8AF3-2A3C976EAEE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9" creationId="{CB7CFA18-36E7-4630-8C8F-1656F6A38982}"/>
          </ac:spMkLst>
        </pc:sp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7" creationId="{45DD83D6-CDC2-448C-89D5-7AC7055188F3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0" creationId="{2A8374A0-CEC5-4DA2-8806-C70DD19E4057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1" creationId="{0ACD0B0D-1EAD-4FB3-81B7-EB59D83D71D5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6" creationId="{CD2953DE-E9AC-4A8B-AB99-33DD27DBA4D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58" creationId="{52379F56-4AF5-47FA-BAA2-7127E6BE08C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60" creationId="{B7159D13-8BA6-4ADE-BD2E-9F4D0FD981D0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65" creationId="{F8D6350D-9C1A-4177-B57A-41F13F1D3B1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0" creationId="{5C77115E-4DF4-4BE3-A04E-E6861EB62BE6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4" creationId="{686860A6-BE95-43C5-A106-1C96F02447CA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5" creationId="{B1BBD788-31E4-4BA1-BB4D-A7D466F0447B}"/>
          </ac:picMkLst>
        </pc:picChg>
        <pc:cxnChg chg="add del mod">
          <ac:chgData name="Fatima Pillosu" userId="a6295d4dc9e22643" providerId="LiveId" clId="{F329AB61-0302-4818-B0D1-8AF1FC34AE9B}" dt="2021-01-22T16:15:20.277" v="9" actId="478"/>
          <ac:cxnSpMkLst>
            <pc:docMk/>
            <pc:sldMk cId="2372528071" sldId="266"/>
            <ac:cxnSpMk id="6" creationId="{E8ED7AC9-3728-4AA2-8D55-165C16201FDE}"/>
          </ac:cxnSpMkLst>
        </pc:cxnChg>
      </pc:sldChg>
      <pc:sldChg chg="del">
        <pc:chgData name="Fatima Pillosu" userId="a6295d4dc9e22643" providerId="LiveId" clId="{F329AB61-0302-4818-B0D1-8AF1FC34AE9B}" dt="2021-01-22T16:13:48.963" v="0" actId="47"/>
        <pc:sldMkLst>
          <pc:docMk/>
          <pc:sldMk cId="502415676" sldId="268"/>
        </pc:sldMkLst>
      </pc:sldChg>
      <pc:sldChg chg="del">
        <pc:chgData name="Fatima Pillosu" userId="a6295d4dc9e22643" providerId="LiveId" clId="{F329AB61-0302-4818-B0D1-8AF1FC34AE9B}" dt="2021-01-22T16:13:53.261" v="4" actId="47"/>
        <pc:sldMkLst>
          <pc:docMk/>
          <pc:sldMk cId="824357148" sldId="269"/>
        </pc:sldMkLst>
      </pc:sldChg>
      <pc:sldChg chg="del">
        <pc:chgData name="Fatima Pillosu" userId="a6295d4dc9e22643" providerId="LiveId" clId="{F329AB61-0302-4818-B0D1-8AF1FC34AE9B}" dt="2021-01-22T16:13:52.397" v="3" actId="47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3900" y="1233488"/>
            <a:ext cx="27543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901" y="1414125"/>
            <a:ext cx="6073537" cy="3008266"/>
          </a:xfrm>
        </p:spPr>
        <p:txBody>
          <a:bodyPr anchor="b"/>
          <a:lstStyle>
            <a:lvl1pPr algn="ctr">
              <a:defRPr sz="46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167" y="4538401"/>
            <a:ext cx="5359004" cy="2086184"/>
          </a:xfrm>
        </p:spPr>
        <p:txBody>
          <a:bodyPr/>
          <a:lstStyle>
            <a:lvl1pPr marL="0" indent="0" algn="ctr">
              <a:buNone/>
              <a:defRPr sz="1875"/>
            </a:lvl1pPr>
            <a:lvl2pPr marL="357256" indent="0" algn="ctr">
              <a:buNone/>
              <a:defRPr sz="1563"/>
            </a:lvl2pPr>
            <a:lvl3pPr marL="714512" indent="0" algn="ctr">
              <a:buNone/>
              <a:defRPr sz="1407"/>
            </a:lvl3pPr>
            <a:lvl4pPr marL="1071768" indent="0" algn="ctr">
              <a:buNone/>
              <a:defRPr sz="1250"/>
            </a:lvl4pPr>
            <a:lvl5pPr marL="1429024" indent="0" algn="ctr">
              <a:buNone/>
              <a:defRPr sz="1250"/>
            </a:lvl5pPr>
            <a:lvl6pPr marL="1786280" indent="0" algn="ctr">
              <a:buNone/>
              <a:defRPr sz="1250"/>
            </a:lvl6pPr>
            <a:lvl7pPr marL="2143536" indent="0" algn="ctr">
              <a:buNone/>
              <a:defRPr sz="1250"/>
            </a:lvl7pPr>
            <a:lvl8pPr marL="2500793" indent="0" algn="ctr">
              <a:buNone/>
              <a:defRPr sz="1250"/>
            </a:lvl8pPr>
            <a:lvl9pPr marL="2858049" indent="0" algn="ctr">
              <a:buNone/>
              <a:defRPr sz="125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6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3383" y="460041"/>
            <a:ext cx="1540714" cy="7322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242" y="460041"/>
            <a:ext cx="4532824" cy="7322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21" y="2154193"/>
            <a:ext cx="6162854" cy="3594317"/>
          </a:xfrm>
        </p:spPr>
        <p:txBody>
          <a:bodyPr anchor="b"/>
          <a:lstStyle>
            <a:lvl1pPr>
              <a:defRPr sz="46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21" y="5782513"/>
            <a:ext cx="6162854" cy="1890166"/>
          </a:xfrm>
        </p:spPr>
        <p:txBody>
          <a:bodyPr/>
          <a:lstStyle>
            <a:lvl1pPr marL="0" indent="0">
              <a:buNone/>
              <a:defRPr sz="1875">
                <a:solidFill>
                  <a:schemeClr val="tx1"/>
                </a:solidFill>
              </a:defRPr>
            </a:lvl1pPr>
            <a:lvl2pPr marL="357256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2pPr>
            <a:lvl3pPr marL="714512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3pPr>
            <a:lvl4pPr marL="107176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9024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628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3536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50079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804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242" y="2300203"/>
            <a:ext cx="3036769" cy="54824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7327" y="2300203"/>
            <a:ext cx="3036769" cy="54824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9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73" y="460043"/>
            <a:ext cx="6162854" cy="16701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174" y="2118188"/>
            <a:ext cx="3022812" cy="1038091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56" indent="0">
              <a:buNone/>
              <a:defRPr sz="1563" b="1"/>
            </a:lvl2pPr>
            <a:lvl3pPr marL="714512" indent="0">
              <a:buNone/>
              <a:defRPr sz="1407" b="1"/>
            </a:lvl3pPr>
            <a:lvl4pPr marL="1071768" indent="0">
              <a:buNone/>
              <a:defRPr sz="1250" b="1"/>
            </a:lvl4pPr>
            <a:lvl5pPr marL="1429024" indent="0">
              <a:buNone/>
              <a:defRPr sz="1250" b="1"/>
            </a:lvl5pPr>
            <a:lvl6pPr marL="1786280" indent="0">
              <a:buNone/>
              <a:defRPr sz="1250" b="1"/>
            </a:lvl6pPr>
            <a:lvl7pPr marL="2143536" indent="0">
              <a:buNone/>
              <a:defRPr sz="1250" b="1"/>
            </a:lvl7pPr>
            <a:lvl8pPr marL="2500793" indent="0">
              <a:buNone/>
              <a:defRPr sz="1250" b="1"/>
            </a:lvl8pPr>
            <a:lvl9pPr marL="2858049" indent="0">
              <a:buNone/>
              <a:defRPr sz="12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74" y="3156278"/>
            <a:ext cx="3022812" cy="4642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328" y="2118188"/>
            <a:ext cx="3037699" cy="1038091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56" indent="0">
              <a:buNone/>
              <a:defRPr sz="1563" b="1"/>
            </a:lvl2pPr>
            <a:lvl3pPr marL="714512" indent="0">
              <a:buNone/>
              <a:defRPr sz="1407" b="1"/>
            </a:lvl3pPr>
            <a:lvl4pPr marL="1071768" indent="0">
              <a:buNone/>
              <a:defRPr sz="1250" b="1"/>
            </a:lvl4pPr>
            <a:lvl5pPr marL="1429024" indent="0">
              <a:buNone/>
              <a:defRPr sz="1250" b="1"/>
            </a:lvl5pPr>
            <a:lvl6pPr marL="1786280" indent="0">
              <a:buNone/>
              <a:defRPr sz="1250" b="1"/>
            </a:lvl6pPr>
            <a:lvl7pPr marL="2143536" indent="0">
              <a:buNone/>
              <a:defRPr sz="1250" b="1"/>
            </a:lvl7pPr>
            <a:lvl8pPr marL="2500793" indent="0">
              <a:buNone/>
              <a:defRPr sz="1250" b="1"/>
            </a:lvl8pPr>
            <a:lvl9pPr marL="2858049" indent="0">
              <a:buNone/>
              <a:defRPr sz="125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7328" y="3156278"/>
            <a:ext cx="3037699" cy="4642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7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7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73" y="576051"/>
            <a:ext cx="2304557" cy="2016178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700" y="1244112"/>
            <a:ext cx="3617327" cy="6140542"/>
          </a:xfrm>
        </p:spPr>
        <p:txBody>
          <a:bodyPr/>
          <a:lstStyle>
            <a:lvl1pPr>
              <a:defRPr sz="2500"/>
            </a:lvl1pPr>
            <a:lvl2pPr>
              <a:defRPr sz="2188"/>
            </a:lvl2pPr>
            <a:lvl3pPr>
              <a:defRPr sz="1875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173" y="2592229"/>
            <a:ext cx="2304557" cy="4802425"/>
          </a:xfrm>
        </p:spPr>
        <p:txBody>
          <a:bodyPr/>
          <a:lstStyle>
            <a:lvl1pPr marL="0" indent="0">
              <a:buNone/>
              <a:defRPr sz="1250"/>
            </a:lvl1pPr>
            <a:lvl2pPr marL="357256" indent="0">
              <a:buNone/>
              <a:defRPr sz="1094"/>
            </a:lvl2pPr>
            <a:lvl3pPr marL="714512" indent="0">
              <a:buNone/>
              <a:defRPr sz="938"/>
            </a:lvl3pPr>
            <a:lvl4pPr marL="1071768" indent="0">
              <a:buNone/>
              <a:defRPr sz="781"/>
            </a:lvl4pPr>
            <a:lvl5pPr marL="1429024" indent="0">
              <a:buNone/>
              <a:defRPr sz="781"/>
            </a:lvl5pPr>
            <a:lvl6pPr marL="1786280" indent="0">
              <a:buNone/>
              <a:defRPr sz="781"/>
            </a:lvl6pPr>
            <a:lvl7pPr marL="2143536" indent="0">
              <a:buNone/>
              <a:defRPr sz="781"/>
            </a:lvl7pPr>
            <a:lvl8pPr marL="2500793" indent="0">
              <a:buNone/>
              <a:defRPr sz="781"/>
            </a:lvl8pPr>
            <a:lvl9pPr marL="2858049" indent="0">
              <a:buNone/>
              <a:defRPr sz="78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1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73" y="576051"/>
            <a:ext cx="2304557" cy="2016178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700" y="1244112"/>
            <a:ext cx="3617327" cy="6140542"/>
          </a:xfrm>
        </p:spPr>
        <p:txBody>
          <a:bodyPr anchor="t"/>
          <a:lstStyle>
            <a:lvl1pPr marL="0" indent="0">
              <a:buNone/>
              <a:defRPr sz="2500"/>
            </a:lvl1pPr>
            <a:lvl2pPr marL="357256" indent="0">
              <a:buNone/>
              <a:defRPr sz="2188"/>
            </a:lvl2pPr>
            <a:lvl3pPr marL="714512" indent="0">
              <a:buNone/>
              <a:defRPr sz="1875"/>
            </a:lvl3pPr>
            <a:lvl4pPr marL="1071768" indent="0">
              <a:buNone/>
              <a:defRPr sz="1563"/>
            </a:lvl4pPr>
            <a:lvl5pPr marL="1429024" indent="0">
              <a:buNone/>
              <a:defRPr sz="1563"/>
            </a:lvl5pPr>
            <a:lvl6pPr marL="1786280" indent="0">
              <a:buNone/>
              <a:defRPr sz="1563"/>
            </a:lvl6pPr>
            <a:lvl7pPr marL="2143536" indent="0">
              <a:buNone/>
              <a:defRPr sz="1563"/>
            </a:lvl7pPr>
            <a:lvl8pPr marL="2500793" indent="0">
              <a:buNone/>
              <a:defRPr sz="1563"/>
            </a:lvl8pPr>
            <a:lvl9pPr marL="2858049" indent="0">
              <a:buNone/>
              <a:defRPr sz="156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173" y="2592229"/>
            <a:ext cx="2304557" cy="4802425"/>
          </a:xfrm>
        </p:spPr>
        <p:txBody>
          <a:bodyPr/>
          <a:lstStyle>
            <a:lvl1pPr marL="0" indent="0">
              <a:buNone/>
              <a:defRPr sz="1250"/>
            </a:lvl1pPr>
            <a:lvl2pPr marL="357256" indent="0">
              <a:buNone/>
              <a:defRPr sz="1094"/>
            </a:lvl2pPr>
            <a:lvl3pPr marL="714512" indent="0">
              <a:buNone/>
              <a:defRPr sz="938"/>
            </a:lvl3pPr>
            <a:lvl4pPr marL="1071768" indent="0">
              <a:buNone/>
              <a:defRPr sz="781"/>
            </a:lvl4pPr>
            <a:lvl5pPr marL="1429024" indent="0">
              <a:buNone/>
              <a:defRPr sz="781"/>
            </a:lvl5pPr>
            <a:lvl6pPr marL="1786280" indent="0">
              <a:buNone/>
              <a:defRPr sz="781"/>
            </a:lvl6pPr>
            <a:lvl7pPr marL="2143536" indent="0">
              <a:buNone/>
              <a:defRPr sz="781"/>
            </a:lvl7pPr>
            <a:lvl8pPr marL="2500793" indent="0">
              <a:buNone/>
              <a:defRPr sz="781"/>
            </a:lvl8pPr>
            <a:lvl9pPr marL="2858049" indent="0">
              <a:buNone/>
              <a:defRPr sz="78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242" y="460043"/>
            <a:ext cx="616285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42" y="2300203"/>
            <a:ext cx="616285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242" y="8008709"/>
            <a:ext cx="160770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893" y="8008709"/>
            <a:ext cx="241155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6395" y="8008709"/>
            <a:ext cx="160770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7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4512" rtl="0" eaLnBrk="1" latinLnBrk="0" hangingPunct="1">
        <a:lnSpc>
          <a:spcPct val="90000"/>
        </a:lnSpc>
        <a:spcBef>
          <a:spcPct val="0"/>
        </a:spcBef>
        <a:buNone/>
        <a:defRPr sz="3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628" indent="-178628" algn="l" defTabSz="714512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35884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893140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250396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4pPr>
      <a:lvl5pPr marL="1607652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5pPr>
      <a:lvl6pPr marL="1964908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6pPr>
      <a:lvl7pPr marL="2322165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7pPr>
      <a:lvl8pPr marL="2679421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8pPr>
      <a:lvl9pPr marL="3036677" indent="-178628" algn="l" defTabSz="71451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1pPr>
      <a:lvl2pPr marL="357256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2pPr>
      <a:lvl3pPr marL="714512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071768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4pPr>
      <a:lvl5pPr marL="1429024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5pPr>
      <a:lvl6pPr marL="1786280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6pPr>
      <a:lvl7pPr marL="2143536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7pPr>
      <a:lvl8pPr marL="2500793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8pPr>
      <a:lvl9pPr marL="2858049" algn="l" defTabSz="714512" rtl="0" eaLnBrk="1" latinLnBrk="0" hangingPunct="1">
        <a:defRPr sz="14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53">
            <a:extLst>
              <a:ext uri="{FF2B5EF4-FFF2-40B4-BE49-F238E27FC236}">
                <a16:creationId xmlns:a16="http://schemas.microsoft.com/office/drawing/2014/main" id="{D4784D03-312E-434A-9F7F-8585E12ABBE9}"/>
              </a:ext>
            </a:extLst>
          </p:cNvPr>
          <p:cNvSpPr txBox="1"/>
          <p:nvPr/>
        </p:nvSpPr>
        <p:spPr>
          <a:xfrm>
            <a:off x="92648" y="659297"/>
            <a:ext cx="3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2018/10/04 00 UTC (t+18,t+30)</a:t>
            </a:r>
          </a:p>
          <a:p>
            <a:pPr algn="ctr"/>
            <a:r>
              <a:rPr lang="en-GB" sz="1200" dirty="0"/>
              <a:t>VT (LT):  2018/10/04 12am to 2018/10/05 0am</a:t>
            </a:r>
          </a:p>
        </p:txBody>
      </p:sp>
      <p:sp>
        <p:nvSpPr>
          <p:cNvPr id="146" name="TextBox 55">
            <a:extLst>
              <a:ext uri="{FF2B5EF4-FFF2-40B4-BE49-F238E27FC236}">
                <a16:creationId xmlns:a16="http://schemas.microsoft.com/office/drawing/2014/main" id="{F28E2528-5195-496B-BEEC-5A969AA91038}"/>
              </a:ext>
            </a:extLst>
          </p:cNvPr>
          <p:cNvSpPr txBox="1"/>
          <p:nvPr/>
        </p:nvSpPr>
        <p:spPr>
          <a:xfrm>
            <a:off x="3615703" y="665517"/>
            <a:ext cx="34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2018/10/04 12 UTC (t+18,t+30)</a:t>
            </a:r>
          </a:p>
          <a:p>
            <a:pPr algn="ctr"/>
            <a:r>
              <a:rPr lang="en-GB" sz="1200" dirty="0"/>
              <a:t>VT (LT): 2018/10/05 0am to 2018/10/05 12am</a:t>
            </a:r>
          </a:p>
        </p:txBody>
      </p:sp>
      <p:pic>
        <p:nvPicPr>
          <p:cNvPr id="147" name="Picture 57">
            <a:extLst>
              <a:ext uri="{FF2B5EF4-FFF2-40B4-BE49-F238E27FC236}">
                <a16:creationId xmlns:a16="http://schemas.microsoft.com/office/drawing/2014/main" id="{80226E43-8018-4202-93E1-55535D00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" t="808" r="921" b="999"/>
          <a:stretch/>
        </p:blipFill>
        <p:spPr>
          <a:xfrm>
            <a:off x="108644" y="5440111"/>
            <a:ext cx="3435496" cy="3153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8" name="Picture 59">
            <a:extLst>
              <a:ext uri="{FF2B5EF4-FFF2-40B4-BE49-F238E27FC236}">
                <a16:creationId xmlns:a16="http://schemas.microsoft.com/office/drawing/2014/main" id="{9BB14131-C395-45DD-913D-F89FA4377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" t="808" r="736" b="998"/>
          <a:stretch/>
        </p:blipFill>
        <p:spPr>
          <a:xfrm>
            <a:off x="3641184" y="5440111"/>
            <a:ext cx="3445200" cy="315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9" name="Picture 64">
            <a:extLst>
              <a:ext uri="{FF2B5EF4-FFF2-40B4-BE49-F238E27FC236}">
                <a16:creationId xmlns:a16="http://schemas.microsoft.com/office/drawing/2014/main" id="{E66555B0-E934-4788-A5AA-A0B1C2A9D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63" t="3157" r="4073" b="2985"/>
          <a:stretch/>
        </p:blipFill>
        <p:spPr>
          <a:xfrm rot="5400000">
            <a:off x="4937221" y="-1283928"/>
            <a:ext cx="291200" cy="3630659"/>
          </a:xfrm>
          <a:prstGeom prst="rect">
            <a:avLst/>
          </a:prstGeom>
        </p:spPr>
      </p:pic>
      <p:pic>
        <p:nvPicPr>
          <p:cNvPr id="150" name="Picture 69">
            <a:extLst>
              <a:ext uri="{FF2B5EF4-FFF2-40B4-BE49-F238E27FC236}">
                <a16:creationId xmlns:a16="http://schemas.microsoft.com/office/drawing/2014/main" id="{CCD753E1-7D14-4903-BA91-041AF9F70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4" t="14502" r="4917" b="82131"/>
          <a:stretch/>
        </p:blipFill>
        <p:spPr>
          <a:xfrm>
            <a:off x="3641185" y="4760129"/>
            <a:ext cx="3445199" cy="226161"/>
          </a:xfrm>
          <a:prstGeom prst="rect">
            <a:avLst/>
          </a:prstGeom>
          <a:ln w="3175">
            <a:noFill/>
          </a:ln>
        </p:spPr>
      </p:pic>
      <p:sp>
        <p:nvSpPr>
          <p:cNvPr id="151" name="TextBox 71">
            <a:extLst>
              <a:ext uri="{FF2B5EF4-FFF2-40B4-BE49-F238E27FC236}">
                <a16:creationId xmlns:a16="http://schemas.microsoft.com/office/drawing/2014/main" id="{8F0EB5DD-43A0-41C8-82DC-36AF12850148}"/>
              </a:ext>
            </a:extLst>
          </p:cNvPr>
          <p:cNvSpPr txBox="1"/>
          <p:nvPr/>
        </p:nvSpPr>
        <p:spPr>
          <a:xfrm>
            <a:off x="107581" y="4678513"/>
            <a:ext cx="3437622" cy="3077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99</a:t>
            </a:r>
            <a:r>
              <a:rPr lang="en-GB" sz="1400" b="1" baseline="30000" dirty="0"/>
              <a:t>th</a:t>
            </a:r>
            <a:r>
              <a:rPr lang="en-GB" sz="1400" b="1" dirty="0"/>
              <a:t> Percentile (in mm/12h)</a:t>
            </a:r>
          </a:p>
        </p:txBody>
      </p:sp>
      <p:sp>
        <p:nvSpPr>
          <p:cNvPr id="152" name="TextBox 72">
            <a:extLst>
              <a:ext uri="{FF2B5EF4-FFF2-40B4-BE49-F238E27FC236}">
                <a16:creationId xmlns:a16="http://schemas.microsoft.com/office/drawing/2014/main" id="{A9EBD03E-607D-4C3F-93E1-9D3B3336B82D}"/>
              </a:ext>
            </a:extLst>
          </p:cNvPr>
          <p:cNvSpPr txBox="1"/>
          <p:nvPr/>
        </p:nvSpPr>
        <p:spPr>
          <a:xfrm>
            <a:off x="92648" y="267054"/>
            <a:ext cx="3106004" cy="3077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Prob. (in %) of exceeding 50 mm/12h</a:t>
            </a:r>
          </a:p>
        </p:txBody>
      </p:sp>
      <p:pic>
        <p:nvPicPr>
          <p:cNvPr id="153" name="Picture 73" descr="A close up of a map&#10;&#10;Description automatically generated">
            <a:extLst>
              <a:ext uri="{FF2B5EF4-FFF2-40B4-BE49-F238E27FC236}">
                <a16:creationId xmlns:a16="http://schemas.microsoft.com/office/drawing/2014/main" id="{59B31AF3-A3D2-4488-B27C-99A2FA9BE4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896" r="921" b="1369"/>
          <a:stretch/>
        </p:blipFill>
        <p:spPr>
          <a:xfrm>
            <a:off x="92648" y="1145620"/>
            <a:ext cx="3444278" cy="315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4" name="Picture 74">
            <a:extLst>
              <a:ext uri="{FF2B5EF4-FFF2-40B4-BE49-F238E27FC236}">
                <a16:creationId xmlns:a16="http://schemas.microsoft.com/office/drawing/2014/main" id="{CB694A1C-60FE-4659-98E7-979893EB59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2" t="1194" r="920" b="1055"/>
          <a:stretch/>
        </p:blipFill>
        <p:spPr>
          <a:xfrm>
            <a:off x="3623678" y="1145620"/>
            <a:ext cx="3444278" cy="3153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75">
            <a:extLst>
              <a:ext uri="{FF2B5EF4-FFF2-40B4-BE49-F238E27FC236}">
                <a16:creationId xmlns:a16="http://schemas.microsoft.com/office/drawing/2014/main" id="{0A312E52-E5F6-45B1-B11B-6FD616B7997D}"/>
              </a:ext>
            </a:extLst>
          </p:cNvPr>
          <p:cNvSpPr txBox="1"/>
          <p:nvPr/>
        </p:nvSpPr>
        <p:spPr>
          <a:xfrm rot="16200000">
            <a:off x="3820677" y="4426519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56" name="TextBox 76">
            <a:extLst>
              <a:ext uri="{FF2B5EF4-FFF2-40B4-BE49-F238E27FC236}">
                <a16:creationId xmlns:a16="http://schemas.microsoft.com/office/drawing/2014/main" id="{B2FC52AD-C2EA-48A8-9C7B-E87C07116A70}"/>
              </a:ext>
            </a:extLst>
          </p:cNvPr>
          <p:cNvSpPr txBox="1"/>
          <p:nvPr/>
        </p:nvSpPr>
        <p:spPr>
          <a:xfrm rot="16200000">
            <a:off x="4249828" y="4430085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20</a:t>
            </a:r>
          </a:p>
        </p:txBody>
      </p:sp>
      <p:sp>
        <p:nvSpPr>
          <p:cNvPr id="157" name="TextBox 77">
            <a:extLst>
              <a:ext uri="{FF2B5EF4-FFF2-40B4-BE49-F238E27FC236}">
                <a16:creationId xmlns:a16="http://schemas.microsoft.com/office/drawing/2014/main" id="{FEECB952-2C14-413E-A560-718B994EFF38}"/>
              </a:ext>
            </a:extLst>
          </p:cNvPr>
          <p:cNvSpPr txBox="1"/>
          <p:nvPr/>
        </p:nvSpPr>
        <p:spPr>
          <a:xfrm rot="16200000">
            <a:off x="4678292" y="4420423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40</a:t>
            </a:r>
          </a:p>
        </p:txBody>
      </p:sp>
      <p:sp>
        <p:nvSpPr>
          <p:cNvPr id="158" name="TextBox 78">
            <a:extLst>
              <a:ext uri="{FF2B5EF4-FFF2-40B4-BE49-F238E27FC236}">
                <a16:creationId xmlns:a16="http://schemas.microsoft.com/office/drawing/2014/main" id="{559965DC-9402-4912-B944-6EB6BEBBB199}"/>
              </a:ext>
            </a:extLst>
          </p:cNvPr>
          <p:cNvSpPr txBox="1"/>
          <p:nvPr/>
        </p:nvSpPr>
        <p:spPr>
          <a:xfrm rot="16200000">
            <a:off x="5097918" y="4426518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60</a:t>
            </a:r>
          </a:p>
        </p:txBody>
      </p:sp>
      <p:sp>
        <p:nvSpPr>
          <p:cNvPr id="159" name="TextBox 79">
            <a:extLst>
              <a:ext uri="{FF2B5EF4-FFF2-40B4-BE49-F238E27FC236}">
                <a16:creationId xmlns:a16="http://schemas.microsoft.com/office/drawing/2014/main" id="{18ADDBD2-0338-477A-9382-A381A446E414}"/>
              </a:ext>
            </a:extLst>
          </p:cNvPr>
          <p:cNvSpPr txBox="1"/>
          <p:nvPr/>
        </p:nvSpPr>
        <p:spPr>
          <a:xfrm rot="16200000">
            <a:off x="5527069" y="4430084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</a:t>
            </a:r>
          </a:p>
        </p:txBody>
      </p:sp>
      <p:sp>
        <p:nvSpPr>
          <p:cNvPr id="160" name="TextBox 80">
            <a:extLst>
              <a:ext uri="{FF2B5EF4-FFF2-40B4-BE49-F238E27FC236}">
                <a16:creationId xmlns:a16="http://schemas.microsoft.com/office/drawing/2014/main" id="{FB3FEDB5-094A-4FC4-8DAC-811FD44478A2}"/>
              </a:ext>
            </a:extLst>
          </p:cNvPr>
          <p:cNvSpPr txBox="1"/>
          <p:nvPr/>
        </p:nvSpPr>
        <p:spPr>
          <a:xfrm rot="16200000">
            <a:off x="5946008" y="4420422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150</a:t>
            </a:r>
          </a:p>
        </p:txBody>
      </p:sp>
      <p:sp>
        <p:nvSpPr>
          <p:cNvPr id="161" name="TextBox 81">
            <a:extLst>
              <a:ext uri="{FF2B5EF4-FFF2-40B4-BE49-F238E27FC236}">
                <a16:creationId xmlns:a16="http://schemas.microsoft.com/office/drawing/2014/main" id="{03DC68D6-6BCB-4A71-8DF5-E2B982F0BDDA}"/>
              </a:ext>
            </a:extLst>
          </p:cNvPr>
          <p:cNvSpPr txBox="1"/>
          <p:nvPr/>
        </p:nvSpPr>
        <p:spPr>
          <a:xfrm rot="16200000">
            <a:off x="6365634" y="4410905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250</a:t>
            </a:r>
          </a:p>
        </p:txBody>
      </p:sp>
      <p:sp>
        <p:nvSpPr>
          <p:cNvPr id="162" name="TextBox 82">
            <a:extLst>
              <a:ext uri="{FF2B5EF4-FFF2-40B4-BE49-F238E27FC236}">
                <a16:creationId xmlns:a16="http://schemas.microsoft.com/office/drawing/2014/main" id="{F464C83A-1DEB-4004-8616-D98859DBC348}"/>
              </a:ext>
            </a:extLst>
          </p:cNvPr>
          <p:cNvSpPr txBox="1"/>
          <p:nvPr/>
        </p:nvSpPr>
        <p:spPr>
          <a:xfrm rot="16200000">
            <a:off x="6804310" y="4414471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500</a:t>
            </a:r>
          </a:p>
        </p:txBody>
      </p:sp>
      <p:sp>
        <p:nvSpPr>
          <p:cNvPr id="163" name="TextBox 83">
            <a:extLst>
              <a:ext uri="{FF2B5EF4-FFF2-40B4-BE49-F238E27FC236}">
                <a16:creationId xmlns:a16="http://schemas.microsoft.com/office/drawing/2014/main" id="{2E1D806C-B970-4CF7-A4FA-6B296FDB68F8}"/>
              </a:ext>
            </a:extLst>
          </p:cNvPr>
          <p:cNvSpPr txBox="1"/>
          <p:nvPr/>
        </p:nvSpPr>
        <p:spPr>
          <a:xfrm rot="16200000">
            <a:off x="3123813" y="103643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64" name="TextBox 84">
            <a:extLst>
              <a:ext uri="{FF2B5EF4-FFF2-40B4-BE49-F238E27FC236}">
                <a16:creationId xmlns:a16="http://schemas.microsoft.com/office/drawing/2014/main" id="{75422EF3-0F28-424E-9ED6-66178BC0B105}"/>
              </a:ext>
            </a:extLst>
          </p:cNvPr>
          <p:cNvSpPr txBox="1"/>
          <p:nvPr/>
        </p:nvSpPr>
        <p:spPr>
          <a:xfrm rot="16200000">
            <a:off x="3285692" y="103507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0.5</a:t>
            </a:r>
          </a:p>
        </p:txBody>
      </p:sp>
      <p:sp>
        <p:nvSpPr>
          <p:cNvPr id="165" name="TextBox 85">
            <a:extLst>
              <a:ext uri="{FF2B5EF4-FFF2-40B4-BE49-F238E27FC236}">
                <a16:creationId xmlns:a16="http://schemas.microsoft.com/office/drawing/2014/main" id="{E7AEBE64-FF48-40FC-96D0-FDA2BF62BC23}"/>
              </a:ext>
            </a:extLst>
          </p:cNvPr>
          <p:cNvSpPr txBox="1"/>
          <p:nvPr/>
        </p:nvSpPr>
        <p:spPr>
          <a:xfrm rot="16200000">
            <a:off x="3781188" y="106314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3.5</a:t>
            </a:r>
          </a:p>
        </p:txBody>
      </p:sp>
      <p:sp>
        <p:nvSpPr>
          <p:cNvPr id="166" name="TextBox 86">
            <a:extLst>
              <a:ext uri="{FF2B5EF4-FFF2-40B4-BE49-F238E27FC236}">
                <a16:creationId xmlns:a16="http://schemas.microsoft.com/office/drawing/2014/main" id="{108319B4-7017-42EC-A62F-8BAFC22C4279}"/>
              </a:ext>
            </a:extLst>
          </p:cNvPr>
          <p:cNvSpPr txBox="1"/>
          <p:nvPr/>
        </p:nvSpPr>
        <p:spPr>
          <a:xfrm rot="16200000">
            <a:off x="3436942" y="113169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1.5</a:t>
            </a:r>
          </a:p>
        </p:txBody>
      </p:sp>
      <p:sp>
        <p:nvSpPr>
          <p:cNvPr id="167" name="TextBox 87">
            <a:extLst>
              <a:ext uri="{FF2B5EF4-FFF2-40B4-BE49-F238E27FC236}">
                <a16:creationId xmlns:a16="http://schemas.microsoft.com/office/drawing/2014/main" id="{6C7DAC34-D5A5-4320-BDC0-3CFABF31DD09}"/>
              </a:ext>
            </a:extLst>
          </p:cNvPr>
          <p:cNvSpPr txBox="1"/>
          <p:nvPr/>
        </p:nvSpPr>
        <p:spPr>
          <a:xfrm rot="16200000">
            <a:off x="3606955" y="103643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2.5</a:t>
            </a:r>
          </a:p>
        </p:txBody>
      </p:sp>
      <p:sp>
        <p:nvSpPr>
          <p:cNvPr id="168" name="TextBox 88">
            <a:extLst>
              <a:ext uri="{FF2B5EF4-FFF2-40B4-BE49-F238E27FC236}">
                <a16:creationId xmlns:a16="http://schemas.microsoft.com/office/drawing/2014/main" id="{49198ECD-741F-4091-845C-9F3B68F43C15}"/>
              </a:ext>
            </a:extLst>
          </p:cNvPr>
          <p:cNvSpPr txBox="1"/>
          <p:nvPr/>
        </p:nvSpPr>
        <p:spPr>
          <a:xfrm rot="16200000">
            <a:off x="4096190" y="107591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6.5</a:t>
            </a:r>
          </a:p>
        </p:txBody>
      </p:sp>
      <p:sp>
        <p:nvSpPr>
          <p:cNvPr id="169" name="TextBox 89">
            <a:extLst>
              <a:ext uri="{FF2B5EF4-FFF2-40B4-BE49-F238E27FC236}">
                <a16:creationId xmlns:a16="http://schemas.microsoft.com/office/drawing/2014/main" id="{D2BA6541-20BE-4400-8E67-7D780FD5661E}"/>
              </a:ext>
            </a:extLst>
          </p:cNvPr>
          <p:cNvSpPr txBox="1"/>
          <p:nvPr/>
        </p:nvSpPr>
        <p:spPr>
          <a:xfrm rot="16200000">
            <a:off x="4550005" y="69476"/>
            <a:ext cx="5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13.5</a:t>
            </a:r>
          </a:p>
        </p:txBody>
      </p:sp>
      <p:sp>
        <p:nvSpPr>
          <p:cNvPr id="170" name="TextBox 90">
            <a:extLst>
              <a:ext uri="{FF2B5EF4-FFF2-40B4-BE49-F238E27FC236}">
                <a16:creationId xmlns:a16="http://schemas.microsoft.com/office/drawing/2014/main" id="{4F89B1FA-0FC7-4CBB-ADE7-CF32943EEFC4}"/>
              </a:ext>
            </a:extLst>
          </p:cNvPr>
          <p:cNvSpPr txBox="1"/>
          <p:nvPr/>
        </p:nvSpPr>
        <p:spPr>
          <a:xfrm rot="16200000">
            <a:off x="4375772" y="72093"/>
            <a:ext cx="5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10.5</a:t>
            </a:r>
          </a:p>
        </p:txBody>
      </p:sp>
      <p:sp>
        <p:nvSpPr>
          <p:cNvPr id="171" name="TextBox 91">
            <a:extLst>
              <a:ext uri="{FF2B5EF4-FFF2-40B4-BE49-F238E27FC236}">
                <a16:creationId xmlns:a16="http://schemas.microsoft.com/office/drawing/2014/main" id="{DB15151F-C5EE-48E5-B395-092F1F6A2463}"/>
              </a:ext>
            </a:extLst>
          </p:cNvPr>
          <p:cNvSpPr txBox="1"/>
          <p:nvPr/>
        </p:nvSpPr>
        <p:spPr>
          <a:xfrm rot="16200000">
            <a:off x="4867105" y="61571"/>
            <a:ext cx="57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20.5</a:t>
            </a:r>
          </a:p>
        </p:txBody>
      </p:sp>
      <p:sp>
        <p:nvSpPr>
          <p:cNvPr id="172" name="TextBox 92">
            <a:extLst>
              <a:ext uri="{FF2B5EF4-FFF2-40B4-BE49-F238E27FC236}">
                <a16:creationId xmlns:a16="http://schemas.microsoft.com/office/drawing/2014/main" id="{6CED4FC4-E578-4C64-B25F-861608C7E21A}"/>
              </a:ext>
            </a:extLst>
          </p:cNvPr>
          <p:cNvSpPr txBox="1"/>
          <p:nvPr/>
        </p:nvSpPr>
        <p:spPr>
          <a:xfrm rot="16200000">
            <a:off x="5359365" y="61902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35.5</a:t>
            </a:r>
          </a:p>
        </p:txBody>
      </p:sp>
      <p:sp>
        <p:nvSpPr>
          <p:cNvPr id="173" name="TextBox 93">
            <a:extLst>
              <a:ext uri="{FF2B5EF4-FFF2-40B4-BE49-F238E27FC236}">
                <a16:creationId xmlns:a16="http://schemas.microsoft.com/office/drawing/2014/main" id="{D2A3A90F-7970-4C9C-8D25-74F2AB6341E9}"/>
              </a:ext>
            </a:extLst>
          </p:cNvPr>
          <p:cNvSpPr txBox="1"/>
          <p:nvPr/>
        </p:nvSpPr>
        <p:spPr>
          <a:xfrm rot="16200000">
            <a:off x="5188367" y="67755"/>
            <a:ext cx="5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30.5</a:t>
            </a:r>
          </a:p>
        </p:txBody>
      </p:sp>
      <p:sp>
        <p:nvSpPr>
          <p:cNvPr id="174" name="TextBox 94">
            <a:extLst>
              <a:ext uri="{FF2B5EF4-FFF2-40B4-BE49-F238E27FC236}">
                <a16:creationId xmlns:a16="http://schemas.microsoft.com/office/drawing/2014/main" id="{D73CF670-AF6B-4403-9980-4592392C8696}"/>
              </a:ext>
            </a:extLst>
          </p:cNvPr>
          <p:cNvSpPr txBox="1"/>
          <p:nvPr/>
        </p:nvSpPr>
        <p:spPr>
          <a:xfrm rot="16200000">
            <a:off x="5677601" y="62604"/>
            <a:ext cx="57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50.5</a:t>
            </a:r>
          </a:p>
        </p:txBody>
      </p:sp>
      <p:sp>
        <p:nvSpPr>
          <p:cNvPr id="175" name="TextBox 95">
            <a:extLst>
              <a:ext uri="{FF2B5EF4-FFF2-40B4-BE49-F238E27FC236}">
                <a16:creationId xmlns:a16="http://schemas.microsoft.com/office/drawing/2014/main" id="{8E032BCD-EB22-4243-8C42-300C9A507E21}"/>
              </a:ext>
            </a:extLst>
          </p:cNvPr>
          <p:cNvSpPr txBox="1"/>
          <p:nvPr/>
        </p:nvSpPr>
        <p:spPr>
          <a:xfrm rot="16200000">
            <a:off x="6183917" y="62418"/>
            <a:ext cx="58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80.5</a:t>
            </a:r>
          </a:p>
        </p:txBody>
      </p:sp>
      <p:sp>
        <p:nvSpPr>
          <p:cNvPr id="176" name="TextBox 96">
            <a:extLst>
              <a:ext uri="{FF2B5EF4-FFF2-40B4-BE49-F238E27FC236}">
                <a16:creationId xmlns:a16="http://schemas.microsoft.com/office/drawing/2014/main" id="{C27DD34F-F233-425F-9B9B-43CC9B38796C}"/>
              </a:ext>
            </a:extLst>
          </p:cNvPr>
          <p:cNvSpPr txBox="1"/>
          <p:nvPr/>
        </p:nvSpPr>
        <p:spPr>
          <a:xfrm rot="16200000">
            <a:off x="5845792" y="67515"/>
            <a:ext cx="5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60.5</a:t>
            </a:r>
          </a:p>
        </p:txBody>
      </p:sp>
      <p:sp>
        <p:nvSpPr>
          <p:cNvPr id="177" name="TextBox 97">
            <a:extLst>
              <a:ext uri="{FF2B5EF4-FFF2-40B4-BE49-F238E27FC236}">
                <a16:creationId xmlns:a16="http://schemas.microsoft.com/office/drawing/2014/main" id="{961D306C-2944-4D58-8FDE-EC2DA82F6A6A}"/>
              </a:ext>
            </a:extLst>
          </p:cNvPr>
          <p:cNvSpPr txBox="1"/>
          <p:nvPr/>
        </p:nvSpPr>
        <p:spPr>
          <a:xfrm rot="16200000">
            <a:off x="6024829" y="65775"/>
            <a:ext cx="577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70.5</a:t>
            </a:r>
          </a:p>
        </p:txBody>
      </p:sp>
      <p:sp>
        <p:nvSpPr>
          <p:cNvPr id="178" name="TextBox 98">
            <a:extLst>
              <a:ext uri="{FF2B5EF4-FFF2-40B4-BE49-F238E27FC236}">
                <a16:creationId xmlns:a16="http://schemas.microsoft.com/office/drawing/2014/main" id="{8647DEFE-4479-4014-840D-2EA60FE78246}"/>
              </a:ext>
            </a:extLst>
          </p:cNvPr>
          <p:cNvSpPr txBox="1"/>
          <p:nvPr/>
        </p:nvSpPr>
        <p:spPr>
          <a:xfrm rot="16200000">
            <a:off x="6563176" y="144256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</a:t>
            </a:r>
          </a:p>
        </p:txBody>
      </p:sp>
      <p:sp>
        <p:nvSpPr>
          <p:cNvPr id="179" name="TextBox 99">
            <a:extLst>
              <a:ext uri="{FF2B5EF4-FFF2-40B4-BE49-F238E27FC236}">
                <a16:creationId xmlns:a16="http://schemas.microsoft.com/office/drawing/2014/main" id="{966D2D4C-6E9D-426D-AE3A-C188B47FB246}"/>
              </a:ext>
            </a:extLst>
          </p:cNvPr>
          <p:cNvSpPr txBox="1"/>
          <p:nvPr/>
        </p:nvSpPr>
        <p:spPr>
          <a:xfrm rot="16200000">
            <a:off x="3949730" y="106489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4.5</a:t>
            </a:r>
          </a:p>
        </p:txBody>
      </p:sp>
      <p:sp>
        <p:nvSpPr>
          <p:cNvPr id="180" name="TextBox 100">
            <a:extLst>
              <a:ext uri="{FF2B5EF4-FFF2-40B4-BE49-F238E27FC236}">
                <a16:creationId xmlns:a16="http://schemas.microsoft.com/office/drawing/2014/main" id="{91F907A7-84F9-4674-A108-B856943594B8}"/>
              </a:ext>
            </a:extLst>
          </p:cNvPr>
          <p:cNvSpPr txBox="1"/>
          <p:nvPr/>
        </p:nvSpPr>
        <p:spPr>
          <a:xfrm rot="16200000">
            <a:off x="4255375" y="106489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8.5</a:t>
            </a:r>
          </a:p>
        </p:txBody>
      </p:sp>
      <p:sp>
        <p:nvSpPr>
          <p:cNvPr id="181" name="TextBox 101">
            <a:extLst>
              <a:ext uri="{FF2B5EF4-FFF2-40B4-BE49-F238E27FC236}">
                <a16:creationId xmlns:a16="http://schemas.microsoft.com/office/drawing/2014/main" id="{CD296A6D-CB2A-4C6E-AFD7-E82082331F01}"/>
              </a:ext>
            </a:extLst>
          </p:cNvPr>
          <p:cNvSpPr txBox="1"/>
          <p:nvPr/>
        </p:nvSpPr>
        <p:spPr>
          <a:xfrm rot="16200000">
            <a:off x="4705911" y="64808"/>
            <a:ext cx="5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16.5</a:t>
            </a:r>
          </a:p>
        </p:txBody>
      </p:sp>
      <p:sp>
        <p:nvSpPr>
          <p:cNvPr id="182" name="TextBox 102">
            <a:extLst>
              <a:ext uri="{FF2B5EF4-FFF2-40B4-BE49-F238E27FC236}">
                <a16:creationId xmlns:a16="http://schemas.microsoft.com/office/drawing/2014/main" id="{6FE652F0-B7AC-4224-BA1F-3717ECD21FD8}"/>
              </a:ext>
            </a:extLst>
          </p:cNvPr>
          <p:cNvSpPr txBox="1"/>
          <p:nvPr/>
        </p:nvSpPr>
        <p:spPr>
          <a:xfrm rot="16200000">
            <a:off x="5525653" y="66239"/>
            <a:ext cx="5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40.5</a:t>
            </a:r>
          </a:p>
        </p:txBody>
      </p:sp>
      <p:sp>
        <p:nvSpPr>
          <p:cNvPr id="183" name="TextBox 103">
            <a:extLst>
              <a:ext uri="{FF2B5EF4-FFF2-40B4-BE49-F238E27FC236}">
                <a16:creationId xmlns:a16="http://schemas.microsoft.com/office/drawing/2014/main" id="{1602315B-2524-4923-8664-9CC03CCD4D9F}"/>
              </a:ext>
            </a:extLst>
          </p:cNvPr>
          <p:cNvSpPr txBox="1"/>
          <p:nvPr/>
        </p:nvSpPr>
        <p:spPr>
          <a:xfrm rot="16200000">
            <a:off x="6350659" y="62603"/>
            <a:ext cx="58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90.5</a:t>
            </a:r>
          </a:p>
        </p:txBody>
      </p:sp>
      <p:sp>
        <p:nvSpPr>
          <p:cNvPr id="184" name="TextBox 104">
            <a:extLst>
              <a:ext uri="{FF2B5EF4-FFF2-40B4-BE49-F238E27FC236}">
                <a16:creationId xmlns:a16="http://schemas.microsoft.com/office/drawing/2014/main" id="{8FA7149D-A2F9-453F-A51E-D86E73A32B22}"/>
              </a:ext>
            </a:extLst>
          </p:cNvPr>
          <p:cNvSpPr txBox="1"/>
          <p:nvPr/>
        </p:nvSpPr>
        <p:spPr>
          <a:xfrm rot="16200000">
            <a:off x="5029856" y="67929"/>
            <a:ext cx="5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25.5</a:t>
            </a:r>
          </a:p>
        </p:txBody>
      </p:sp>
      <p:sp>
        <p:nvSpPr>
          <p:cNvPr id="185" name="CasellaDiTesto 6">
            <a:extLst>
              <a:ext uri="{FF2B5EF4-FFF2-40B4-BE49-F238E27FC236}">
                <a16:creationId xmlns:a16="http://schemas.microsoft.com/office/drawing/2014/main" id="{F60E22C0-5034-4188-90E8-BA919A34CCE2}"/>
              </a:ext>
            </a:extLst>
          </p:cNvPr>
          <p:cNvSpPr txBox="1"/>
          <p:nvPr/>
        </p:nvSpPr>
        <p:spPr>
          <a:xfrm>
            <a:off x="3104398" y="122181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</a:t>
            </a:r>
            <a:endParaRPr lang="en-GB" sz="1600" b="1" dirty="0"/>
          </a:p>
        </p:txBody>
      </p:sp>
      <p:sp>
        <p:nvSpPr>
          <p:cNvPr id="186" name="CasellaDiTesto 6">
            <a:extLst>
              <a:ext uri="{FF2B5EF4-FFF2-40B4-BE49-F238E27FC236}">
                <a16:creationId xmlns:a16="http://schemas.microsoft.com/office/drawing/2014/main" id="{9651E6DC-EB66-4501-B4DD-A9AD76436E4D}"/>
              </a:ext>
            </a:extLst>
          </p:cNvPr>
          <p:cNvSpPr txBox="1"/>
          <p:nvPr/>
        </p:nvSpPr>
        <p:spPr>
          <a:xfrm>
            <a:off x="3105364" y="5516309"/>
            <a:ext cx="3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</a:t>
            </a:r>
            <a:endParaRPr lang="en-GB" sz="1600" b="1" dirty="0"/>
          </a:p>
        </p:txBody>
      </p:sp>
      <p:sp>
        <p:nvSpPr>
          <p:cNvPr id="187" name="CasellaDiTesto 6">
            <a:extLst>
              <a:ext uri="{FF2B5EF4-FFF2-40B4-BE49-F238E27FC236}">
                <a16:creationId xmlns:a16="http://schemas.microsoft.com/office/drawing/2014/main" id="{6DB6663C-FD47-4ECD-9718-DA794502A142}"/>
              </a:ext>
            </a:extLst>
          </p:cNvPr>
          <p:cNvSpPr txBox="1"/>
          <p:nvPr/>
        </p:nvSpPr>
        <p:spPr>
          <a:xfrm>
            <a:off x="6629447" y="1237183"/>
            <a:ext cx="3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</a:t>
            </a:r>
            <a:endParaRPr lang="en-GB" sz="1600" b="1" dirty="0"/>
          </a:p>
        </p:txBody>
      </p:sp>
      <p:sp>
        <p:nvSpPr>
          <p:cNvPr id="188" name="CasellaDiTesto 6">
            <a:extLst>
              <a:ext uri="{FF2B5EF4-FFF2-40B4-BE49-F238E27FC236}">
                <a16:creationId xmlns:a16="http://schemas.microsoft.com/office/drawing/2014/main" id="{5487DCAC-EF24-4FEB-B0A1-4421AAE3929B}"/>
              </a:ext>
            </a:extLst>
          </p:cNvPr>
          <p:cNvSpPr txBox="1"/>
          <p:nvPr/>
        </p:nvSpPr>
        <p:spPr>
          <a:xfrm>
            <a:off x="6629340" y="5531674"/>
            <a:ext cx="3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</a:t>
            </a:r>
            <a:endParaRPr lang="en-GB" sz="1600" b="1" dirty="0"/>
          </a:p>
        </p:txBody>
      </p:sp>
      <p:sp>
        <p:nvSpPr>
          <p:cNvPr id="189" name="TextBox 75">
            <a:extLst>
              <a:ext uri="{FF2B5EF4-FFF2-40B4-BE49-F238E27FC236}">
                <a16:creationId xmlns:a16="http://schemas.microsoft.com/office/drawing/2014/main" id="{62A0B651-AE82-481C-B345-5FFFC61757A1}"/>
              </a:ext>
            </a:extLst>
          </p:cNvPr>
          <p:cNvSpPr txBox="1"/>
          <p:nvPr/>
        </p:nvSpPr>
        <p:spPr>
          <a:xfrm rot="16200000">
            <a:off x="3434425" y="4430083"/>
            <a:ext cx="50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90" name="TextBox 53">
            <a:extLst>
              <a:ext uri="{FF2B5EF4-FFF2-40B4-BE49-F238E27FC236}">
                <a16:creationId xmlns:a16="http://schemas.microsoft.com/office/drawing/2014/main" id="{450C5C8D-D04A-41ED-97AE-7A2323E29DB5}"/>
              </a:ext>
            </a:extLst>
          </p:cNvPr>
          <p:cNvSpPr txBox="1"/>
          <p:nvPr/>
        </p:nvSpPr>
        <p:spPr>
          <a:xfrm>
            <a:off x="107581" y="5001166"/>
            <a:ext cx="3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2018/10/04 00 UTC (t+18,t+30)</a:t>
            </a:r>
          </a:p>
          <a:p>
            <a:pPr algn="ctr"/>
            <a:r>
              <a:rPr lang="en-GB" sz="1200" dirty="0"/>
              <a:t>VT (LT):  2018/10/04 12am to 2018/10/05 0am</a:t>
            </a:r>
          </a:p>
        </p:txBody>
      </p:sp>
      <p:sp>
        <p:nvSpPr>
          <p:cNvPr id="191" name="TextBox 55">
            <a:extLst>
              <a:ext uri="{FF2B5EF4-FFF2-40B4-BE49-F238E27FC236}">
                <a16:creationId xmlns:a16="http://schemas.microsoft.com/office/drawing/2014/main" id="{CB538F45-2AB5-48F5-B31A-7313642EA245}"/>
              </a:ext>
            </a:extLst>
          </p:cNvPr>
          <p:cNvSpPr txBox="1"/>
          <p:nvPr/>
        </p:nvSpPr>
        <p:spPr>
          <a:xfrm>
            <a:off x="3630636" y="5007386"/>
            <a:ext cx="345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2018/10/04 12 UTC (t+18,t+30)</a:t>
            </a:r>
          </a:p>
          <a:p>
            <a:pPr algn="ctr"/>
            <a:r>
              <a:rPr lang="en-GB" sz="1200" dirty="0"/>
              <a:t>VT (LT): 2018/10/05 0am to 2018/10/05 12am</a:t>
            </a:r>
          </a:p>
        </p:txBody>
      </p:sp>
    </p:spTree>
    <p:extLst>
      <p:ext uri="{BB962C8B-B14F-4D97-AF65-F5344CB8AC3E}">
        <p14:creationId xmlns:p14="http://schemas.microsoft.com/office/powerpoint/2010/main" val="237252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18440</TotalTime>
  <Words>138</Words>
  <Application>Microsoft Office PowerPoint</Application>
  <PresentationFormat>Personalizzato</PresentationFormat>
  <Paragraphs>45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2021-07-12T08:14:24Z</dcterms:modified>
</cp:coreProperties>
</file>