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419475" cy="3419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2808"/>
    <a:srgbClr val="FF9933"/>
    <a:srgbClr val="009999"/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155C2E-3C30-4677-B0D7-90B48207DA0B}" v="180" dt="2021-05-07T11:19:32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4660"/>
  </p:normalViewPr>
  <p:slideViewPr>
    <p:cSldViewPr snapToGrid="0">
      <p:cViewPr>
        <p:scale>
          <a:sx n="100" d="100"/>
          <a:sy n="100" d="100"/>
        </p:scale>
        <p:origin x="3960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5B155C2E-3C30-4677-B0D7-90B48207DA0B}"/>
    <pc:docChg chg="undo custSel modSld">
      <pc:chgData name="Fatima Pillosu" userId="a6295d4dc9e22643" providerId="LiveId" clId="{5B155C2E-3C30-4677-B0D7-90B48207DA0B}" dt="2021-05-07T11:20:31.904" v="864" actId="693"/>
      <pc:docMkLst>
        <pc:docMk/>
      </pc:docMkLst>
      <pc:sldChg chg="addSp delSp modSp mod">
        <pc:chgData name="Fatima Pillosu" userId="a6295d4dc9e22643" providerId="LiveId" clId="{5B155C2E-3C30-4677-B0D7-90B48207DA0B}" dt="2021-05-07T11:20:31.904" v="864" actId="693"/>
        <pc:sldMkLst>
          <pc:docMk/>
          <pc:sldMk cId="1189933881" sldId="256"/>
        </pc:sldMkLst>
        <pc:spChg chg="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7" creationId="{63F95BA6-8734-488C-84A1-BE0E44B8D241}"/>
          </ac:spMkLst>
        </pc:spChg>
        <pc:spChg chg="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27" creationId="{096365C7-50AB-4B23-9847-7122F0FFA2FB}"/>
          </ac:spMkLst>
        </pc:spChg>
        <pc:spChg chg="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28" creationId="{095C88F7-56B2-4632-AAE9-152E6450E544}"/>
          </ac:spMkLst>
        </pc:spChg>
        <pc:spChg chg="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29" creationId="{24925BAC-436E-4A49-9313-BCB450E74777}"/>
          </ac:spMkLst>
        </pc:spChg>
        <pc:spChg chg="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60" creationId="{486EFFC8-054B-4E64-9144-E41826938414}"/>
          </ac:spMkLst>
        </pc:spChg>
        <pc:spChg chg="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61" creationId="{AE8A9D5C-E249-4050-B796-91FCD0AB52AD}"/>
          </ac:spMkLst>
        </pc:spChg>
        <pc:spChg chg="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62" creationId="{6FD174D8-0ED4-4C1F-83A8-C2796677432B}"/>
          </ac:spMkLst>
        </pc:spChg>
        <pc:spChg chg="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63" creationId="{321854E1-0784-40F2-A38A-38B91958E888}"/>
          </ac:spMkLst>
        </pc:spChg>
        <pc:spChg chg="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64" creationId="{4FD1E67E-2630-4849-A697-000C916A011D}"/>
          </ac:spMkLst>
        </pc:spChg>
        <pc:spChg chg="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65" creationId="{84413EDE-B254-45CA-99C1-6868A398F092}"/>
          </ac:spMkLst>
        </pc:spChg>
        <pc:spChg chg="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66" creationId="{DEB1FF78-11AF-4A5D-9773-72023A450EB9}"/>
          </ac:spMkLst>
        </pc:spChg>
        <pc:spChg chg="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67" creationId="{F1A8FFFA-72B5-48ED-B39D-9123F86536BA}"/>
          </ac:spMkLst>
        </pc:spChg>
        <pc:spChg chg="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73" creationId="{50F5FF37-1625-4794-A31E-26E32DFD085F}"/>
          </ac:spMkLst>
        </pc:spChg>
        <pc:spChg chg="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74" creationId="{136AFFDA-5B4A-43F7-BCAE-30168AFC079D}"/>
          </ac:spMkLst>
        </pc:spChg>
        <pc:spChg chg="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75" creationId="{39BE3D6F-1E79-4D54-9306-7A5484E75294}"/>
          </ac:spMkLst>
        </pc:spChg>
        <pc:spChg chg="add del mod">
          <ac:chgData name="Fatima Pillosu" userId="a6295d4dc9e22643" providerId="LiveId" clId="{5B155C2E-3C30-4677-B0D7-90B48207DA0B}" dt="2021-05-07T10:04:57.397" v="17" actId="478"/>
          <ac:spMkLst>
            <pc:docMk/>
            <pc:sldMk cId="1189933881" sldId="256"/>
            <ac:spMk id="76" creationId="{6E6D40BF-B737-4CA4-9D3D-9C97C2B36A1B}"/>
          </ac:spMkLst>
        </pc:spChg>
        <pc:spChg chg="add del mod">
          <ac:chgData name="Fatima Pillosu" userId="a6295d4dc9e22643" providerId="LiveId" clId="{5B155C2E-3C30-4677-B0D7-90B48207DA0B}" dt="2021-05-07T10:05:56.208" v="36" actId="478"/>
          <ac:spMkLst>
            <pc:docMk/>
            <pc:sldMk cId="1189933881" sldId="256"/>
            <ac:spMk id="86" creationId="{6D4F49A4-8E02-4032-A611-9881C4716263}"/>
          </ac:spMkLst>
        </pc:spChg>
        <pc:spChg chg="add del mod">
          <ac:chgData name="Fatima Pillosu" userId="a6295d4dc9e22643" providerId="LiveId" clId="{5B155C2E-3C30-4677-B0D7-90B48207DA0B}" dt="2021-05-07T10:05:55.677" v="35" actId="478"/>
          <ac:spMkLst>
            <pc:docMk/>
            <pc:sldMk cId="1189933881" sldId="256"/>
            <ac:spMk id="90" creationId="{F4C4151F-A526-4BED-A5A7-33E407DD37C3}"/>
          </ac:spMkLst>
        </pc:spChg>
        <pc:spChg chg="add del mod">
          <ac:chgData name="Fatima Pillosu" userId="a6295d4dc9e22643" providerId="LiveId" clId="{5B155C2E-3C30-4677-B0D7-90B48207DA0B}" dt="2021-05-07T10:05:37.387" v="31" actId="478"/>
          <ac:spMkLst>
            <pc:docMk/>
            <pc:sldMk cId="1189933881" sldId="256"/>
            <ac:spMk id="92" creationId="{C7E9B49D-7F54-4A04-AE1A-6B03D2E063C9}"/>
          </ac:spMkLst>
        </pc:spChg>
        <pc:spChg chg="add del mod">
          <ac:chgData name="Fatima Pillosu" userId="a6295d4dc9e22643" providerId="LiveId" clId="{5B155C2E-3C30-4677-B0D7-90B48207DA0B}" dt="2021-05-07T10:05:54.980" v="34" actId="478"/>
          <ac:spMkLst>
            <pc:docMk/>
            <pc:sldMk cId="1189933881" sldId="256"/>
            <ac:spMk id="95" creationId="{273CD122-7FD0-4824-80BC-7402907127BB}"/>
          </ac:spMkLst>
        </pc:spChg>
        <pc:spChg chg="add del mod">
          <ac:chgData name="Fatima Pillosu" userId="a6295d4dc9e22643" providerId="LiveId" clId="{5B155C2E-3C30-4677-B0D7-90B48207DA0B}" dt="2021-05-07T10:06:58.437" v="39" actId="478"/>
          <ac:spMkLst>
            <pc:docMk/>
            <pc:sldMk cId="1189933881" sldId="256"/>
            <ac:spMk id="98" creationId="{5593FB1E-78EB-4BBE-BFC5-7379AFE7A6B0}"/>
          </ac:spMkLst>
        </pc:spChg>
        <pc:spChg chg="add 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99" creationId="{F3A345ED-FFA5-4FB3-8F14-13CD1A67C62F}"/>
          </ac:spMkLst>
        </pc:spChg>
        <pc:spChg chg="add 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100" creationId="{54E350B0-02DB-447D-B229-286CBB236EA5}"/>
          </ac:spMkLst>
        </pc:spChg>
        <pc:spChg chg="add 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101" creationId="{F83BA9BF-2EE7-4092-A422-BB51D4638469}"/>
          </ac:spMkLst>
        </pc:spChg>
        <pc:spChg chg="add 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102" creationId="{DC7B056D-2453-4E22-98D0-6FA4E7B11E3E}"/>
          </ac:spMkLst>
        </pc:spChg>
        <pc:spChg chg="add del mod">
          <ac:chgData name="Fatima Pillosu" userId="a6295d4dc9e22643" providerId="LiveId" clId="{5B155C2E-3C30-4677-B0D7-90B48207DA0B}" dt="2021-05-07T10:09:25.037" v="59" actId="478"/>
          <ac:spMkLst>
            <pc:docMk/>
            <pc:sldMk cId="1189933881" sldId="256"/>
            <ac:spMk id="103" creationId="{BF63C3D5-D96C-49A9-A557-A0AFF68C9183}"/>
          </ac:spMkLst>
        </pc:spChg>
        <pc:spChg chg="add 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104" creationId="{6227BBB7-B02F-4BE9-A3E8-E410B9BE3863}"/>
          </ac:spMkLst>
        </pc:spChg>
        <pc:spChg chg="add 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105" creationId="{0E551BE8-2A35-4635-BAA9-ADD7DB120930}"/>
          </ac:spMkLst>
        </pc:spChg>
        <pc:spChg chg="add 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106" creationId="{B9D8F042-2749-4BC5-AE93-894DD12AC069}"/>
          </ac:spMkLst>
        </pc:spChg>
        <pc:spChg chg="add 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107" creationId="{372B0115-E825-4F7E-9295-45CACC204937}"/>
          </ac:spMkLst>
        </pc:spChg>
        <pc:spChg chg="add 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108" creationId="{A49307C8-BE86-44F2-92D6-9B35361B6B5C}"/>
          </ac:spMkLst>
        </pc:spChg>
        <pc:spChg chg="add del mod">
          <ac:chgData name="Fatima Pillosu" userId="a6295d4dc9e22643" providerId="LiveId" clId="{5B155C2E-3C30-4677-B0D7-90B48207DA0B}" dt="2021-05-07T10:09:44.469" v="65" actId="478"/>
          <ac:spMkLst>
            <pc:docMk/>
            <pc:sldMk cId="1189933881" sldId="256"/>
            <ac:spMk id="109" creationId="{F89D7908-02B1-4941-8563-57BA60B39724}"/>
          </ac:spMkLst>
        </pc:spChg>
        <pc:spChg chg="add del">
          <ac:chgData name="Fatima Pillosu" userId="a6295d4dc9e22643" providerId="LiveId" clId="{5B155C2E-3C30-4677-B0D7-90B48207DA0B}" dt="2021-05-07T10:11:30.239" v="96" actId="478"/>
          <ac:spMkLst>
            <pc:docMk/>
            <pc:sldMk cId="1189933881" sldId="256"/>
            <ac:spMk id="111" creationId="{92A88B34-9A80-435A-98F1-FA20B557C8BA}"/>
          </ac:spMkLst>
        </pc:spChg>
        <pc:spChg chg="add del mod">
          <ac:chgData name="Fatima Pillosu" userId="a6295d4dc9e22643" providerId="LiveId" clId="{5B155C2E-3C30-4677-B0D7-90B48207DA0B}" dt="2021-05-07T10:11:32.326" v="97" actId="478"/>
          <ac:spMkLst>
            <pc:docMk/>
            <pc:sldMk cId="1189933881" sldId="256"/>
            <ac:spMk id="112" creationId="{D74A631C-8484-4431-B582-B3132709AB36}"/>
          </ac:spMkLst>
        </pc:spChg>
        <pc:spChg chg="add 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115" creationId="{ED57F890-671D-4915-BA96-4844D0BB47E4}"/>
          </ac:spMkLst>
        </pc:spChg>
        <pc:spChg chg="add del mod or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116" creationId="{DB218B1B-8A4A-41DD-8792-D344DB2998F1}"/>
          </ac:spMkLst>
        </pc:spChg>
        <pc:spChg chg="add del mod or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117" creationId="{06964D46-98F2-41B2-A858-3742CD67723E}"/>
          </ac:spMkLst>
        </pc:spChg>
        <pc:spChg chg="add 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118" creationId="{59467C80-77FF-4721-9E90-41B8B903EC43}"/>
          </ac:spMkLst>
        </pc:spChg>
        <pc:spChg chg="add 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119" creationId="{FAE475EF-F9A0-4193-BEFA-ED46FB562046}"/>
          </ac:spMkLst>
        </pc:spChg>
        <pc:spChg chg="add del mod or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120" creationId="{B38215D8-5BC7-4A93-89A0-69539FEEE862}"/>
          </ac:spMkLst>
        </pc:spChg>
        <pc:spChg chg="add 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121" creationId="{78C7710E-5007-492F-B573-3F8B5A4F4145}"/>
          </ac:spMkLst>
        </pc:spChg>
        <pc:spChg chg="add del mod or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122" creationId="{B4538C39-F351-472D-BFD7-3B4C13EFB18D}"/>
          </ac:spMkLst>
        </pc:spChg>
        <pc:spChg chg="add 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123" creationId="{1661FD22-2078-4BFE-81B7-7CEDD8CD6895}"/>
          </ac:spMkLst>
        </pc:spChg>
        <pc:spChg chg="add 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124" creationId="{EA7CA595-8BF3-4AE0-A4E1-28AE4868FD47}"/>
          </ac:spMkLst>
        </pc:spChg>
        <pc:spChg chg="add del mod">
          <ac:chgData name="Fatima Pillosu" userId="a6295d4dc9e22643" providerId="LiveId" clId="{5B155C2E-3C30-4677-B0D7-90B48207DA0B}" dt="2021-05-07T10:50:19.894" v="369" actId="21"/>
          <ac:spMkLst>
            <pc:docMk/>
            <pc:sldMk cId="1189933881" sldId="256"/>
            <ac:spMk id="125" creationId="{151EBB7A-E8E0-4101-9797-F5A100BCDEFC}"/>
          </ac:spMkLst>
        </pc:spChg>
        <pc:spChg chg="add mod">
          <ac:chgData name="Fatima Pillosu" userId="a6295d4dc9e22643" providerId="LiveId" clId="{5B155C2E-3C30-4677-B0D7-90B48207DA0B}" dt="2021-05-07T10:50:41.696" v="371" actId="1076"/>
          <ac:spMkLst>
            <pc:docMk/>
            <pc:sldMk cId="1189933881" sldId="256"/>
            <ac:spMk id="128" creationId="{1C2CF987-945B-47D3-9FD2-B62EAF557698}"/>
          </ac:spMkLst>
        </pc:spChg>
        <pc:spChg chg="add mod">
          <ac:chgData name="Fatima Pillosu" userId="a6295d4dc9e22643" providerId="LiveId" clId="{5B155C2E-3C30-4677-B0D7-90B48207DA0B}" dt="2021-05-07T10:50:41.696" v="371" actId="1076"/>
          <ac:spMkLst>
            <pc:docMk/>
            <pc:sldMk cId="1189933881" sldId="256"/>
            <ac:spMk id="130" creationId="{B3FB12F1-AE15-4070-9DEF-5F675F98E967}"/>
          </ac:spMkLst>
        </pc:spChg>
        <pc:spChg chg="add mod">
          <ac:chgData name="Fatima Pillosu" userId="a6295d4dc9e22643" providerId="LiveId" clId="{5B155C2E-3C30-4677-B0D7-90B48207DA0B}" dt="2021-05-07T10:50:41.696" v="371" actId="1076"/>
          <ac:spMkLst>
            <pc:docMk/>
            <pc:sldMk cId="1189933881" sldId="256"/>
            <ac:spMk id="131" creationId="{29A90670-AE2D-43F1-B678-C5E02CD7BC26}"/>
          </ac:spMkLst>
        </pc:spChg>
        <pc:spChg chg="add mod">
          <ac:chgData name="Fatima Pillosu" userId="a6295d4dc9e22643" providerId="LiveId" clId="{5B155C2E-3C30-4677-B0D7-90B48207DA0B}" dt="2021-05-07T10:50:41.696" v="371" actId="1076"/>
          <ac:spMkLst>
            <pc:docMk/>
            <pc:sldMk cId="1189933881" sldId="256"/>
            <ac:spMk id="132" creationId="{0286CCFC-4445-4070-A3E9-8EA28D404C1F}"/>
          </ac:spMkLst>
        </pc:spChg>
        <pc:spChg chg="add mod">
          <ac:chgData name="Fatima Pillosu" userId="a6295d4dc9e22643" providerId="LiveId" clId="{5B155C2E-3C30-4677-B0D7-90B48207DA0B}" dt="2021-05-07T10:50:41.696" v="371" actId="1076"/>
          <ac:spMkLst>
            <pc:docMk/>
            <pc:sldMk cId="1189933881" sldId="256"/>
            <ac:spMk id="141" creationId="{B392B64D-2C42-476E-BF5C-286DEA7EC1EA}"/>
          </ac:spMkLst>
        </pc:spChg>
        <pc:spChg chg="add mod">
          <ac:chgData name="Fatima Pillosu" userId="a6295d4dc9e22643" providerId="LiveId" clId="{5B155C2E-3C30-4677-B0D7-90B48207DA0B}" dt="2021-05-07T10:50:41.696" v="371" actId="1076"/>
          <ac:spMkLst>
            <pc:docMk/>
            <pc:sldMk cId="1189933881" sldId="256"/>
            <ac:spMk id="142" creationId="{7C16814E-5AE3-45B7-BFBC-8E0C3BCA495A}"/>
          </ac:spMkLst>
        </pc:spChg>
        <pc:spChg chg="add mod">
          <ac:chgData name="Fatima Pillosu" userId="a6295d4dc9e22643" providerId="LiveId" clId="{5B155C2E-3C30-4677-B0D7-90B48207DA0B}" dt="2021-05-07T10:50:41.696" v="371" actId="1076"/>
          <ac:spMkLst>
            <pc:docMk/>
            <pc:sldMk cId="1189933881" sldId="256"/>
            <ac:spMk id="143" creationId="{92E146BD-AC25-4427-84B4-D59A951BA5F0}"/>
          </ac:spMkLst>
        </pc:spChg>
        <pc:spChg chg="add mod">
          <ac:chgData name="Fatima Pillosu" userId="a6295d4dc9e22643" providerId="LiveId" clId="{5B155C2E-3C30-4677-B0D7-90B48207DA0B}" dt="2021-05-07T10:50:41.696" v="371" actId="1076"/>
          <ac:spMkLst>
            <pc:docMk/>
            <pc:sldMk cId="1189933881" sldId="256"/>
            <ac:spMk id="144" creationId="{CD812C2D-D843-4C71-93A9-4FFE98E0A368}"/>
          </ac:spMkLst>
        </pc:spChg>
        <pc:spChg chg="add mod">
          <ac:chgData name="Fatima Pillosu" userId="a6295d4dc9e22643" providerId="LiveId" clId="{5B155C2E-3C30-4677-B0D7-90B48207DA0B}" dt="2021-05-07T10:50:41.696" v="371" actId="1076"/>
          <ac:spMkLst>
            <pc:docMk/>
            <pc:sldMk cId="1189933881" sldId="256"/>
            <ac:spMk id="145" creationId="{BAE31539-5E6C-4AF7-AFE4-51C95DAEC90A}"/>
          </ac:spMkLst>
        </pc:spChg>
        <pc:spChg chg="add mod">
          <ac:chgData name="Fatima Pillosu" userId="a6295d4dc9e22643" providerId="LiveId" clId="{5B155C2E-3C30-4677-B0D7-90B48207DA0B}" dt="2021-05-07T10:50:41.696" v="371" actId="1076"/>
          <ac:spMkLst>
            <pc:docMk/>
            <pc:sldMk cId="1189933881" sldId="256"/>
            <ac:spMk id="146" creationId="{844E2EF2-6D50-4907-B7B4-0855EBC1A655}"/>
          </ac:spMkLst>
        </pc:spChg>
        <pc:spChg chg="add mod">
          <ac:chgData name="Fatima Pillosu" userId="a6295d4dc9e22643" providerId="LiveId" clId="{5B155C2E-3C30-4677-B0D7-90B48207DA0B}" dt="2021-05-07T10:50:41.696" v="371" actId="1076"/>
          <ac:spMkLst>
            <pc:docMk/>
            <pc:sldMk cId="1189933881" sldId="256"/>
            <ac:spMk id="147" creationId="{CBB3CD29-6E0A-4837-B9DB-9EFE486B7A83}"/>
          </ac:spMkLst>
        </pc:spChg>
        <pc:spChg chg="add mod">
          <ac:chgData name="Fatima Pillosu" userId="a6295d4dc9e22643" providerId="LiveId" clId="{5B155C2E-3C30-4677-B0D7-90B48207DA0B}" dt="2021-05-07T10:50:41.696" v="371" actId="1076"/>
          <ac:spMkLst>
            <pc:docMk/>
            <pc:sldMk cId="1189933881" sldId="256"/>
            <ac:spMk id="148" creationId="{A83B1F03-FD04-40E9-958C-122EA687FF97}"/>
          </ac:spMkLst>
        </pc:spChg>
        <pc:spChg chg="add mod">
          <ac:chgData name="Fatima Pillosu" userId="a6295d4dc9e22643" providerId="LiveId" clId="{5B155C2E-3C30-4677-B0D7-90B48207DA0B}" dt="2021-05-07T10:50:41.696" v="371" actId="1076"/>
          <ac:spMkLst>
            <pc:docMk/>
            <pc:sldMk cId="1189933881" sldId="256"/>
            <ac:spMk id="150" creationId="{B2E9DF46-F442-4821-9C83-DFC3A4E878AF}"/>
          </ac:spMkLst>
        </pc:spChg>
        <pc:spChg chg="add mod">
          <ac:chgData name="Fatima Pillosu" userId="a6295d4dc9e22643" providerId="LiveId" clId="{5B155C2E-3C30-4677-B0D7-90B48207DA0B}" dt="2021-05-07T10:50:41.696" v="371" actId="1076"/>
          <ac:spMkLst>
            <pc:docMk/>
            <pc:sldMk cId="1189933881" sldId="256"/>
            <ac:spMk id="151" creationId="{7AB53302-BD17-432A-B97B-BED2F7E314AA}"/>
          </ac:spMkLst>
        </pc:spChg>
        <pc:spChg chg="add mod">
          <ac:chgData name="Fatima Pillosu" userId="a6295d4dc9e22643" providerId="LiveId" clId="{5B155C2E-3C30-4677-B0D7-90B48207DA0B}" dt="2021-05-07T10:50:41.696" v="371" actId="1076"/>
          <ac:spMkLst>
            <pc:docMk/>
            <pc:sldMk cId="1189933881" sldId="256"/>
            <ac:spMk id="152" creationId="{25E68E9C-6F3B-4720-8622-1D7BABE505E0}"/>
          </ac:spMkLst>
        </pc:spChg>
        <pc:spChg chg="add mod">
          <ac:chgData name="Fatima Pillosu" userId="a6295d4dc9e22643" providerId="LiveId" clId="{5B155C2E-3C30-4677-B0D7-90B48207DA0B}" dt="2021-05-07T10:50:41.696" v="371" actId="1076"/>
          <ac:spMkLst>
            <pc:docMk/>
            <pc:sldMk cId="1189933881" sldId="256"/>
            <ac:spMk id="160" creationId="{7855A382-74EA-4EDD-A662-84025C27EB0C}"/>
          </ac:spMkLst>
        </pc:spChg>
        <pc:spChg chg="add mod">
          <ac:chgData name="Fatima Pillosu" userId="a6295d4dc9e22643" providerId="LiveId" clId="{5B155C2E-3C30-4677-B0D7-90B48207DA0B}" dt="2021-05-07T10:50:41.696" v="371" actId="1076"/>
          <ac:spMkLst>
            <pc:docMk/>
            <pc:sldMk cId="1189933881" sldId="256"/>
            <ac:spMk id="161" creationId="{8ED73AA1-B843-4171-A669-FBDD23DC885A}"/>
          </ac:spMkLst>
        </pc:spChg>
        <pc:spChg chg="add mod">
          <ac:chgData name="Fatima Pillosu" userId="a6295d4dc9e22643" providerId="LiveId" clId="{5B155C2E-3C30-4677-B0D7-90B48207DA0B}" dt="2021-05-07T10:50:41.696" v="371" actId="1076"/>
          <ac:spMkLst>
            <pc:docMk/>
            <pc:sldMk cId="1189933881" sldId="256"/>
            <ac:spMk id="162" creationId="{54AEE484-A053-49A7-B0A6-DB9CCF3E7665}"/>
          </ac:spMkLst>
        </pc:spChg>
        <pc:spChg chg="add mod">
          <ac:chgData name="Fatima Pillosu" userId="a6295d4dc9e22643" providerId="LiveId" clId="{5B155C2E-3C30-4677-B0D7-90B48207DA0B}" dt="2021-05-07T10:50:41.696" v="371" actId="1076"/>
          <ac:spMkLst>
            <pc:docMk/>
            <pc:sldMk cId="1189933881" sldId="256"/>
            <ac:spMk id="163" creationId="{70DA99C3-0D3A-4E2E-8B41-6A619F84B60D}"/>
          </ac:spMkLst>
        </pc:spChg>
        <pc:spChg chg="add mod">
          <ac:chgData name="Fatima Pillosu" userId="a6295d4dc9e22643" providerId="LiveId" clId="{5B155C2E-3C30-4677-B0D7-90B48207DA0B}" dt="2021-05-07T10:50:41.696" v="371" actId="1076"/>
          <ac:spMkLst>
            <pc:docMk/>
            <pc:sldMk cId="1189933881" sldId="256"/>
            <ac:spMk id="164" creationId="{20843189-DBF9-4011-9ED3-A0F64704C7D3}"/>
          </ac:spMkLst>
        </pc:spChg>
        <pc:spChg chg="add mod">
          <ac:chgData name="Fatima Pillosu" userId="a6295d4dc9e22643" providerId="LiveId" clId="{5B155C2E-3C30-4677-B0D7-90B48207DA0B}" dt="2021-05-07T10:50:41.696" v="371" actId="1076"/>
          <ac:spMkLst>
            <pc:docMk/>
            <pc:sldMk cId="1189933881" sldId="256"/>
            <ac:spMk id="165" creationId="{42C0D467-B59C-4EE4-96D3-54F803001B84}"/>
          </ac:spMkLst>
        </pc:spChg>
        <pc:spChg chg="add mod">
          <ac:chgData name="Fatima Pillosu" userId="a6295d4dc9e22643" providerId="LiveId" clId="{5B155C2E-3C30-4677-B0D7-90B48207DA0B}" dt="2021-05-07T10:50:41.696" v="371" actId="1076"/>
          <ac:spMkLst>
            <pc:docMk/>
            <pc:sldMk cId="1189933881" sldId="256"/>
            <ac:spMk id="166" creationId="{362016D1-0052-4998-A03A-0E9DF043FAF5}"/>
          </ac:spMkLst>
        </pc:spChg>
        <pc:spChg chg="add mod">
          <ac:chgData name="Fatima Pillosu" userId="a6295d4dc9e22643" providerId="LiveId" clId="{5B155C2E-3C30-4677-B0D7-90B48207DA0B}" dt="2021-05-07T10:50:41.696" v="371" actId="1076"/>
          <ac:spMkLst>
            <pc:docMk/>
            <pc:sldMk cId="1189933881" sldId="256"/>
            <ac:spMk id="167" creationId="{7895DF60-EDED-4B10-9C03-AB49DACCA38D}"/>
          </ac:spMkLst>
        </pc:spChg>
        <pc:spChg chg="add mod">
          <ac:chgData name="Fatima Pillosu" userId="a6295d4dc9e22643" providerId="LiveId" clId="{5B155C2E-3C30-4677-B0D7-90B48207DA0B}" dt="2021-05-07T10:50:41.696" v="371" actId="1076"/>
          <ac:spMkLst>
            <pc:docMk/>
            <pc:sldMk cId="1189933881" sldId="256"/>
            <ac:spMk id="168" creationId="{C0A8EF5C-03ED-4421-BF9E-CF32505F748B}"/>
          </ac:spMkLst>
        </pc:spChg>
        <pc:spChg chg="add mod">
          <ac:chgData name="Fatima Pillosu" userId="a6295d4dc9e22643" providerId="LiveId" clId="{5B155C2E-3C30-4677-B0D7-90B48207DA0B}" dt="2021-05-07T10:53:06.215" v="401" actId="1037"/>
          <ac:spMkLst>
            <pc:docMk/>
            <pc:sldMk cId="1189933881" sldId="256"/>
            <ac:spMk id="170" creationId="{6A76D684-A2A7-43F0-8C3E-0FA553A60AB5}"/>
          </ac:spMkLst>
        </pc:spChg>
        <pc:spChg chg="add mod">
          <ac:chgData name="Fatima Pillosu" userId="a6295d4dc9e22643" providerId="LiveId" clId="{5B155C2E-3C30-4677-B0D7-90B48207DA0B}" dt="2021-05-07T10:53:30.162" v="405" actId="1035"/>
          <ac:spMkLst>
            <pc:docMk/>
            <pc:sldMk cId="1189933881" sldId="256"/>
            <ac:spMk id="171" creationId="{AD3C9947-6307-4B6C-8C92-1EBC47B820A3}"/>
          </ac:spMkLst>
        </pc:spChg>
        <pc:spChg chg="add mod">
          <ac:chgData name="Fatima Pillosu" userId="a6295d4dc9e22643" providerId="LiveId" clId="{5B155C2E-3C30-4677-B0D7-90B48207DA0B}" dt="2021-05-07T10:53:30.162" v="405" actId="1035"/>
          <ac:spMkLst>
            <pc:docMk/>
            <pc:sldMk cId="1189933881" sldId="256"/>
            <ac:spMk id="172" creationId="{AA2C60D1-9083-4124-A9EE-CCFC7BB1981E}"/>
          </ac:spMkLst>
        </pc:spChg>
        <pc:spChg chg="add mod">
          <ac:chgData name="Fatima Pillosu" userId="a6295d4dc9e22643" providerId="LiveId" clId="{5B155C2E-3C30-4677-B0D7-90B48207DA0B}" dt="2021-05-07T10:53:30.162" v="405" actId="1035"/>
          <ac:spMkLst>
            <pc:docMk/>
            <pc:sldMk cId="1189933881" sldId="256"/>
            <ac:spMk id="173" creationId="{2C292B9B-9B52-470C-BC2D-A8BC13F5D714}"/>
          </ac:spMkLst>
        </pc:spChg>
        <pc:spChg chg="add mod">
          <ac:chgData name="Fatima Pillosu" userId="a6295d4dc9e22643" providerId="LiveId" clId="{5B155C2E-3C30-4677-B0D7-90B48207DA0B}" dt="2021-05-07T10:51:38.536" v="377" actId="1582"/>
          <ac:spMkLst>
            <pc:docMk/>
            <pc:sldMk cId="1189933881" sldId="256"/>
            <ac:spMk id="174" creationId="{098E6882-7EC1-4BDF-AA3B-B12C4EFE674C}"/>
          </ac:spMkLst>
        </pc:spChg>
        <pc:spChg chg="add mod">
          <ac:chgData name="Fatima Pillosu" userId="a6295d4dc9e22643" providerId="LiveId" clId="{5B155C2E-3C30-4677-B0D7-90B48207DA0B}" dt="2021-05-07T10:53:30.162" v="405" actId="1035"/>
          <ac:spMkLst>
            <pc:docMk/>
            <pc:sldMk cId="1189933881" sldId="256"/>
            <ac:spMk id="175" creationId="{6BD80D55-2082-404A-8A80-C1A0794FC89E}"/>
          </ac:spMkLst>
        </pc:spChg>
        <pc:spChg chg="add mod">
          <ac:chgData name="Fatima Pillosu" userId="a6295d4dc9e22643" providerId="LiveId" clId="{5B155C2E-3C30-4677-B0D7-90B48207DA0B}" dt="2021-05-07T10:53:30.162" v="405" actId="1035"/>
          <ac:spMkLst>
            <pc:docMk/>
            <pc:sldMk cId="1189933881" sldId="256"/>
            <ac:spMk id="176" creationId="{85C46C4F-92A7-4D83-ABED-8098FEA49BF6}"/>
          </ac:spMkLst>
        </pc:spChg>
        <pc:spChg chg="add mod">
          <ac:chgData name="Fatima Pillosu" userId="a6295d4dc9e22643" providerId="LiveId" clId="{5B155C2E-3C30-4677-B0D7-90B48207DA0B}" dt="2021-05-07T11:20:31.904" v="864" actId="693"/>
          <ac:spMkLst>
            <pc:docMk/>
            <pc:sldMk cId="1189933881" sldId="256"/>
            <ac:spMk id="177" creationId="{00A0A038-04B2-4AF0-B1FC-FCDA409151CF}"/>
          </ac:spMkLst>
        </pc:spChg>
        <pc:spChg chg="add mod">
          <ac:chgData name="Fatima Pillosu" userId="a6295d4dc9e22643" providerId="LiveId" clId="{5B155C2E-3C30-4677-B0D7-90B48207DA0B}" dt="2021-05-07T10:51:16.410" v="373" actId="1582"/>
          <ac:spMkLst>
            <pc:docMk/>
            <pc:sldMk cId="1189933881" sldId="256"/>
            <ac:spMk id="178" creationId="{D4A93F97-C06F-4592-8E48-2847B0A73A53}"/>
          </ac:spMkLst>
        </pc:spChg>
        <pc:spChg chg="add mod">
          <ac:chgData name="Fatima Pillosu" userId="a6295d4dc9e22643" providerId="LiveId" clId="{5B155C2E-3C30-4677-B0D7-90B48207DA0B}" dt="2021-05-07T10:51:49.055" v="378" actId="208"/>
          <ac:spMkLst>
            <pc:docMk/>
            <pc:sldMk cId="1189933881" sldId="256"/>
            <ac:spMk id="179" creationId="{B555913A-63B0-4A45-A3FE-42D663DAF895}"/>
          </ac:spMkLst>
        </pc:spChg>
        <pc:spChg chg="add mod">
          <ac:chgData name="Fatima Pillosu" userId="a6295d4dc9e22643" providerId="LiveId" clId="{5B155C2E-3C30-4677-B0D7-90B48207DA0B}" dt="2021-05-07T10:51:32.836" v="376" actId="1582"/>
          <ac:spMkLst>
            <pc:docMk/>
            <pc:sldMk cId="1189933881" sldId="256"/>
            <ac:spMk id="180" creationId="{753AAD59-34F9-4A54-A837-11F8A17A4045}"/>
          </ac:spMkLst>
        </pc:spChg>
        <pc:spChg chg="add mod">
          <ac:chgData name="Fatima Pillosu" userId="a6295d4dc9e22643" providerId="LiveId" clId="{5B155C2E-3C30-4677-B0D7-90B48207DA0B}" dt="2021-05-07T10:52:37.715" v="392" actId="1035"/>
          <ac:spMkLst>
            <pc:docMk/>
            <pc:sldMk cId="1189933881" sldId="256"/>
            <ac:spMk id="181" creationId="{78214278-6B88-42AD-8527-C0A6CF00185F}"/>
          </ac:spMkLst>
        </pc:spChg>
        <pc:spChg chg="add mod">
          <ac:chgData name="Fatima Pillosu" userId="a6295d4dc9e22643" providerId="LiveId" clId="{5B155C2E-3C30-4677-B0D7-90B48207DA0B}" dt="2021-05-07T10:53:10.069" v="402" actId="1038"/>
          <ac:spMkLst>
            <pc:docMk/>
            <pc:sldMk cId="1189933881" sldId="256"/>
            <ac:spMk id="182" creationId="{DB9E23BF-032C-4CD3-B9A4-2AB271535D89}"/>
          </ac:spMkLst>
        </pc:spChg>
        <pc:spChg chg="add mod">
          <ac:chgData name="Fatima Pillosu" userId="a6295d4dc9e22643" providerId="LiveId" clId="{5B155C2E-3C30-4677-B0D7-90B48207DA0B}" dt="2021-05-07T11:20:23.639" v="863" actId="1037"/>
          <ac:spMkLst>
            <pc:docMk/>
            <pc:sldMk cId="1189933881" sldId="256"/>
            <ac:spMk id="183" creationId="{62DFAB34-1C8C-442B-AFF0-30F846465451}"/>
          </ac:spMkLst>
        </pc:spChg>
        <pc:spChg chg="add mod">
          <ac:chgData name="Fatima Pillosu" userId="a6295d4dc9e22643" providerId="LiveId" clId="{5B155C2E-3C30-4677-B0D7-90B48207DA0B}" dt="2021-05-07T11:20:23.639" v="863" actId="1037"/>
          <ac:spMkLst>
            <pc:docMk/>
            <pc:sldMk cId="1189933881" sldId="256"/>
            <ac:spMk id="189" creationId="{A7FF2E7C-697F-452E-9FF7-116F731CF642}"/>
          </ac:spMkLst>
        </pc:spChg>
        <pc:spChg chg="add mod">
          <ac:chgData name="Fatima Pillosu" userId="a6295d4dc9e22643" providerId="LiveId" clId="{5B155C2E-3C30-4677-B0D7-90B48207DA0B}" dt="2021-05-07T11:20:07.066" v="851" actId="1076"/>
          <ac:spMkLst>
            <pc:docMk/>
            <pc:sldMk cId="1189933881" sldId="256"/>
            <ac:spMk id="190" creationId="{497DFBC8-85DE-4B1D-B59A-C358B3F968BA}"/>
          </ac:spMkLst>
        </pc:spChg>
        <pc:cxnChg chg="del mod">
          <ac:chgData name="Fatima Pillosu" userId="a6295d4dc9e22643" providerId="LiveId" clId="{5B155C2E-3C30-4677-B0D7-90B48207DA0B}" dt="2021-05-07T10:50:19.894" v="369" actId="21"/>
          <ac:cxnSpMkLst>
            <pc:docMk/>
            <pc:sldMk cId="1189933881" sldId="256"/>
            <ac:cxnSpMk id="9" creationId="{65E922F2-9EDB-4F5E-A003-555D537239C6}"/>
          </ac:cxnSpMkLst>
        </pc:cxnChg>
        <pc:cxnChg chg="del mod">
          <ac:chgData name="Fatima Pillosu" userId="a6295d4dc9e22643" providerId="LiveId" clId="{5B155C2E-3C30-4677-B0D7-90B48207DA0B}" dt="2021-05-07T10:50:19.894" v="369" actId="21"/>
          <ac:cxnSpMkLst>
            <pc:docMk/>
            <pc:sldMk cId="1189933881" sldId="256"/>
            <ac:cxnSpMk id="35" creationId="{66CFC2BB-9DC1-4F43-8B2D-72D5DDCA951F}"/>
          </ac:cxnSpMkLst>
        </pc:cxnChg>
        <pc:cxnChg chg="del mod">
          <ac:chgData name="Fatima Pillosu" userId="a6295d4dc9e22643" providerId="LiveId" clId="{5B155C2E-3C30-4677-B0D7-90B48207DA0B}" dt="2021-05-07T10:50:19.894" v="369" actId="21"/>
          <ac:cxnSpMkLst>
            <pc:docMk/>
            <pc:sldMk cId="1189933881" sldId="256"/>
            <ac:cxnSpMk id="45" creationId="{CAAAF9DA-A116-4A67-9B79-0EA8329EEBF0}"/>
          </ac:cxnSpMkLst>
        </pc:cxnChg>
        <pc:cxnChg chg="del mod">
          <ac:chgData name="Fatima Pillosu" userId="a6295d4dc9e22643" providerId="LiveId" clId="{5B155C2E-3C30-4677-B0D7-90B48207DA0B}" dt="2021-05-07T10:50:19.894" v="369" actId="21"/>
          <ac:cxnSpMkLst>
            <pc:docMk/>
            <pc:sldMk cId="1189933881" sldId="256"/>
            <ac:cxnSpMk id="47" creationId="{78D7AAF8-8E80-404C-9C55-5511D4A66B07}"/>
          </ac:cxnSpMkLst>
        </pc:cxnChg>
        <pc:cxnChg chg="del mod">
          <ac:chgData name="Fatima Pillosu" userId="a6295d4dc9e22643" providerId="LiveId" clId="{5B155C2E-3C30-4677-B0D7-90B48207DA0B}" dt="2021-05-07T10:50:19.894" v="369" actId="21"/>
          <ac:cxnSpMkLst>
            <pc:docMk/>
            <pc:sldMk cId="1189933881" sldId="256"/>
            <ac:cxnSpMk id="49" creationId="{CC10DFC9-5A81-4A89-8A3B-71FAD885D68A}"/>
          </ac:cxnSpMkLst>
        </pc:cxnChg>
        <pc:cxnChg chg="del mod">
          <ac:chgData name="Fatima Pillosu" userId="a6295d4dc9e22643" providerId="LiveId" clId="{5B155C2E-3C30-4677-B0D7-90B48207DA0B}" dt="2021-05-07T10:50:19.894" v="369" actId="21"/>
          <ac:cxnSpMkLst>
            <pc:docMk/>
            <pc:sldMk cId="1189933881" sldId="256"/>
            <ac:cxnSpMk id="51" creationId="{E5B5FDE4-0291-400E-B6DF-DA7813D976CA}"/>
          </ac:cxnSpMkLst>
        </pc:cxnChg>
        <pc:cxnChg chg="del mod">
          <ac:chgData name="Fatima Pillosu" userId="a6295d4dc9e22643" providerId="LiveId" clId="{5B155C2E-3C30-4677-B0D7-90B48207DA0B}" dt="2021-05-07T10:50:19.894" v="369" actId="21"/>
          <ac:cxnSpMkLst>
            <pc:docMk/>
            <pc:sldMk cId="1189933881" sldId="256"/>
            <ac:cxnSpMk id="52" creationId="{DC9624DD-421B-4E2B-AB56-F46A24A29E77}"/>
          </ac:cxnSpMkLst>
        </pc:cxnChg>
        <pc:cxnChg chg="del mod">
          <ac:chgData name="Fatima Pillosu" userId="a6295d4dc9e22643" providerId="LiveId" clId="{5B155C2E-3C30-4677-B0D7-90B48207DA0B}" dt="2021-05-07T10:50:19.894" v="369" actId="21"/>
          <ac:cxnSpMkLst>
            <pc:docMk/>
            <pc:sldMk cId="1189933881" sldId="256"/>
            <ac:cxnSpMk id="54" creationId="{B6C05D06-5F0E-488D-9993-AF5C7C950884}"/>
          </ac:cxnSpMkLst>
        </pc:cxnChg>
        <pc:cxnChg chg="del mod">
          <ac:chgData name="Fatima Pillosu" userId="a6295d4dc9e22643" providerId="LiveId" clId="{5B155C2E-3C30-4677-B0D7-90B48207DA0B}" dt="2021-05-07T10:50:19.894" v="369" actId="21"/>
          <ac:cxnSpMkLst>
            <pc:docMk/>
            <pc:sldMk cId="1189933881" sldId="256"/>
            <ac:cxnSpMk id="56" creationId="{0D60C199-54C9-4549-BC3A-45D55F6A29AC}"/>
          </ac:cxnSpMkLst>
        </pc:cxnChg>
        <pc:cxnChg chg="del mod">
          <ac:chgData name="Fatima Pillosu" userId="a6295d4dc9e22643" providerId="LiveId" clId="{5B155C2E-3C30-4677-B0D7-90B48207DA0B}" dt="2021-05-07T10:50:19.894" v="369" actId="21"/>
          <ac:cxnSpMkLst>
            <pc:docMk/>
            <pc:sldMk cId="1189933881" sldId="256"/>
            <ac:cxnSpMk id="68" creationId="{9B7AB43D-8496-430A-B511-373EA564DF27}"/>
          </ac:cxnSpMkLst>
        </pc:cxnChg>
        <pc:cxnChg chg="add del mod">
          <ac:chgData name="Fatima Pillosu" userId="a6295d4dc9e22643" providerId="LiveId" clId="{5B155C2E-3C30-4677-B0D7-90B48207DA0B}" dt="2021-05-07T10:50:19.894" v="369" actId="21"/>
          <ac:cxnSpMkLst>
            <pc:docMk/>
            <pc:sldMk cId="1189933881" sldId="256"/>
            <ac:cxnSpMk id="77" creationId="{6E14D282-E9E5-4B79-9B07-7D5408E69B86}"/>
          </ac:cxnSpMkLst>
        </pc:cxnChg>
        <pc:cxnChg chg="add del mod">
          <ac:chgData name="Fatima Pillosu" userId="a6295d4dc9e22643" providerId="LiveId" clId="{5B155C2E-3C30-4677-B0D7-90B48207DA0B}" dt="2021-05-07T10:50:19.894" v="369" actId="21"/>
          <ac:cxnSpMkLst>
            <pc:docMk/>
            <pc:sldMk cId="1189933881" sldId="256"/>
            <ac:cxnSpMk id="80" creationId="{D37EF8A2-9842-41BC-895E-E296092BDF54}"/>
          </ac:cxnSpMkLst>
        </pc:cxnChg>
        <pc:cxnChg chg="add del mod">
          <ac:chgData name="Fatima Pillosu" userId="a6295d4dc9e22643" providerId="LiveId" clId="{5B155C2E-3C30-4677-B0D7-90B48207DA0B}" dt="2021-05-07T10:04:51.581" v="14"/>
          <ac:cxnSpMkLst>
            <pc:docMk/>
            <pc:sldMk cId="1189933881" sldId="256"/>
            <ac:cxnSpMk id="85" creationId="{CF219D81-04AF-49E3-A135-AE524EF0AF17}"/>
          </ac:cxnSpMkLst>
        </pc:cxnChg>
        <pc:cxnChg chg="add del mod">
          <ac:chgData name="Fatima Pillosu" userId="a6295d4dc9e22643" providerId="LiveId" clId="{5B155C2E-3C30-4677-B0D7-90B48207DA0B}" dt="2021-05-07T10:50:19.894" v="369" actId="21"/>
          <ac:cxnSpMkLst>
            <pc:docMk/>
            <pc:sldMk cId="1189933881" sldId="256"/>
            <ac:cxnSpMk id="87" creationId="{2C76DCFB-DBE0-4236-9ABB-BF277155ED09}"/>
          </ac:cxnSpMkLst>
        </pc:cxnChg>
        <pc:cxnChg chg="add del mod">
          <ac:chgData name="Fatima Pillosu" userId="a6295d4dc9e22643" providerId="LiveId" clId="{5B155C2E-3C30-4677-B0D7-90B48207DA0B}" dt="2021-05-07T10:50:19.894" v="369" actId="21"/>
          <ac:cxnSpMkLst>
            <pc:docMk/>
            <pc:sldMk cId="1189933881" sldId="256"/>
            <ac:cxnSpMk id="91" creationId="{EE0FD471-1F28-4AB7-B378-29D3D733D750}"/>
          </ac:cxnSpMkLst>
        </pc:cxnChg>
        <pc:cxnChg chg="add del mod">
          <ac:chgData name="Fatima Pillosu" userId="a6295d4dc9e22643" providerId="LiveId" clId="{5B155C2E-3C30-4677-B0D7-90B48207DA0B}" dt="2021-05-07T10:05:37.387" v="31" actId="478"/>
          <ac:cxnSpMkLst>
            <pc:docMk/>
            <pc:sldMk cId="1189933881" sldId="256"/>
            <ac:cxnSpMk id="93" creationId="{EA102DA8-6DCE-4F1C-B06B-C7AEF6236434}"/>
          </ac:cxnSpMkLst>
        </pc:cxnChg>
        <pc:cxnChg chg="add del mod">
          <ac:chgData name="Fatima Pillosu" userId="a6295d4dc9e22643" providerId="LiveId" clId="{5B155C2E-3C30-4677-B0D7-90B48207DA0B}" dt="2021-05-07T10:50:19.894" v="369" actId="21"/>
          <ac:cxnSpMkLst>
            <pc:docMk/>
            <pc:sldMk cId="1189933881" sldId="256"/>
            <ac:cxnSpMk id="94" creationId="{300A6E68-7FF4-49B3-A971-35991306DBAE}"/>
          </ac:cxnSpMkLst>
        </pc:cxnChg>
        <pc:cxnChg chg="add del mod">
          <ac:chgData name="Fatima Pillosu" userId="a6295d4dc9e22643" providerId="LiveId" clId="{5B155C2E-3C30-4677-B0D7-90B48207DA0B}" dt="2021-05-07T10:50:19.894" v="369" actId="21"/>
          <ac:cxnSpMkLst>
            <pc:docMk/>
            <pc:sldMk cId="1189933881" sldId="256"/>
            <ac:cxnSpMk id="96" creationId="{FE817B45-EF86-4918-B21F-85981F886471}"/>
          </ac:cxnSpMkLst>
        </pc:cxnChg>
        <pc:cxnChg chg="add del mod">
          <ac:chgData name="Fatima Pillosu" userId="a6295d4dc9e22643" providerId="LiveId" clId="{5B155C2E-3C30-4677-B0D7-90B48207DA0B}" dt="2021-05-07T10:50:19.894" v="369" actId="21"/>
          <ac:cxnSpMkLst>
            <pc:docMk/>
            <pc:sldMk cId="1189933881" sldId="256"/>
            <ac:cxnSpMk id="97" creationId="{6F1793A3-A80A-4B89-B2EF-B6B7A96CB8E4}"/>
          </ac:cxnSpMkLst>
        </pc:cxnChg>
        <pc:cxnChg chg="add del mod">
          <ac:chgData name="Fatima Pillosu" userId="a6295d4dc9e22643" providerId="LiveId" clId="{5B155C2E-3C30-4677-B0D7-90B48207DA0B}" dt="2021-05-07T10:50:19.894" v="369" actId="21"/>
          <ac:cxnSpMkLst>
            <pc:docMk/>
            <pc:sldMk cId="1189933881" sldId="256"/>
            <ac:cxnSpMk id="110" creationId="{F224CF7D-023B-4BEE-A345-C96B42855EE9}"/>
          </ac:cxnSpMkLst>
        </pc:cxnChg>
        <pc:cxnChg chg="add del mod">
          <ac:chgData name="Fatima Pillosu" userId="a6295d4dc9e22643" providerId="LiveId" clId="{5B155C2E-3C30-4677-B0D7-90B48207DA0B}" dt="2021-05-07T10:50:17.945" v="368" actId="478"/>
          <ac:cxnSpMkLst>
            <pc:docMk/>
            <pc:sldMk cId="1189933881" sldId="256"/>
            <ac:cxnSpMk id="127" creationId="{E0041274-9123-410A-B3D9-4DA107BAE50A}"/>
          </ac:cxnSpMkLst>
        </pc:cxnChg>
        <pc:cxnChg chg="add mod">
          <ac:chgData name="Fatima Pillosu" userId="a6295d4dc9e22643" providerId="LiveId" clId="{5B155C2E-3C30-4677-B0D7-90B48207DA0B}" dt="2021-05-07T10:50:41.696" v="371" actId="1076"/>
          <ac:cxnSpMkLst>
            <pc:docMk/>
            <pc:sldMk cId="1189933881" sldId="256"/>
            <ac:cxnSpMk id="129" creationId="{B0C906E0-3C76-4DD1-BCBF-C7727E3B6370}"/>
          </ac:cxnSpMkLst>
        </pc:cxnChg>
        <pc:cxnChg chg="add mod">
          <ac:chgData name="Fatima Pillosu" userId="a6295d4dc9e22643" providerId="LiveId" clId="{5B155C2E-3C30-4677-B0D7-90B48207DA0B}" dt="2021-05-07T10:50:41.696" v="371" actId="1076"/>
          <ac:cxnSpMkLst>
            <pc:docMk/>
            <pc:sldMk cId="1189933881" sldId="256"/>
            <ac:cxnSpMk id="133" creationId="{77AA101F-B7F2-4762-8354-200EDC3486D1}"/>
          </ac:cxnSpMkLst>
        </pc:cxnChg>
        <pc:cxnChg chg="add mod">
          <ac:chgData name="Fatima Pillosu" userId="a6295d4dc9e22643" providerId="LiveId" clId="{5B155C2E-3C30-4677-B0D7-90B48207DA0B}" dt="2021-05-07T10:50:41.696" v="371" actId="1076"/>
          <ac:cxnSpMkLst>
            <pc:docMk/>
            <pc:sldMk cId="1189933881" sldId="256"/>
            <ac:cxnSpMk id="134" creationId="{86A69F97-8FF1-4187-8B29-9C11E05AC281}"/>
          </ac:cxnSpMkLst>
        </pc:cxnChg>
        <pc:cxnChg chg="add mod">
          <ac:chgData name="Fatima Pillosu" userId="a6295d4dc9e22643" providerId="LiveId" clId="{5B155C2E-3C30-4677-B0D7-90B48207DA0B}" dt="2021-05-07T10:50:41.696" v="371" actId="1076"/>
          <ac:cxnSpMkLst>
            <pc:docMk/>
            <pc:sldMk cId="1189933881" sldId="256"/>
            <ac:cxnSpMk id="135" creationId="{3EA12E9F-8655-4D88-B0E4-43CD2A826909}"/>
          </ac:cxnSpMkLst>
        </pc:cxnChg>
        <pc:cxnChg chg="add mod">
          <ac:chgData name="Fatima Pillosu" userId="a6295d4dc9e22643" providerId="LiveId" clId="{5B155C2E-3C30-4677-B0D7-90B48207DA0B}" dt="2021-05-07T10:50:41.696" v="371" actId="1076"/>
          <ac:cxnSpMkLst>
            <pc:docMk/>
            <pc:sldMk cId="1189933881" sldId="256"/>
            <ac:cxnSpMk id="136" creationId="{72E464DD-FBE5-4864-BD55-4215306B8D73}"/>
          </ac:cxnSpMkLst>
        </pc:cxnChg>
        <pc:cxnChg chg="add mod">
          <ac:chgData name="Fatima Pillosu" userId="a6295d4dc9e22643" providerId="LiveId" clId="{5B155C2E-3C30-4677-B0D7-90B48207DA0B}" dt="2021-05-07T10:50:41.696" v="371" actId="1076"/>
          <ac:cxnSpMkLst>
            <pc:docMk/>
            <pc:sldMk cId="1189933881" sldId="256"/>
            <ac:cxnSpMk id="137" creationId="{7F45DC48-642A-456D-BB7E-ED9106823061}"/>
          </ac:cxnSpMkLst>
        </pc:cxnChg>
        <pc:cxnChg chg="add mod">
          <ac:chgData name="Fatima Pillosu" userId="a6295d4dc9e22643" providerId="LiveId" clId="{5B155C2E-3C30-4677-B0D7-90B48207DA0B}" dt="2021-05-07T10:50:41.696" v="371" actId="1076"/>
          <ac:cxnSpMkLst>
            <pc:docMk/>
            <pc:sldMk cId="1189933881" sldId="256"/>
            <ac:cxnSpMk id="138" creationId="{6EC8926B-B344-4D01-AE08-90393D7A8065}"/>
          </ac:cxnSpMkLst>
        </pc:cxnChg>
        <pc:cxnChg chg="add mod">
          <ac:chgData name="Fatima Pillosu" userId="a6295d4dc9e22643" providerId="LiveId" clId="{5B155C2E-3C30-4677-B0D7-90B48207DA0B}" dt="2021-05-07T10:50:41.696" v="371" actId="1076"/>
          <ac:cxnSpMkLst>
            <pc:docMk/>
            <pc:sldMk cId="1189933881" sldId="256"/>
            <ac:cxnSpMk id="139" creationId="{00A86478-887D-45B2-B9BD-CB02DFF29DE7}"/>
          </ac:cxnSpMkLst>
        </pc:cxnChg>
        <pc:cxnChg chg="add mod">
          <ac:chgData name="Fatima Pillosu" userId="a6295d4dc9e22643" providerId="LiveId" clId="{5B155C2E-3C30-4677-B0D7-90B48207DA0B}" dt="2021-05-07T10:50:41.696" v="371" actId="1076"/>
          <ac:cxnSpMkLst>
            <pc:docMk/>
            <pc:sldMk cId="1189933881" sldId="256"/>
            <ac:cxnSpMk id="140" creationId="{9AE48548-0507-49D9-AB7B-C65BCE53FE96}"/>
          </ac:cxnSpMkLst>
        </pc:cxnChg>
        <pc:cxnChg chg="add mod">
          <ac:chgData name="Fatima Pillosu" userId="a6295d4dc9e22643" providerId="LiveId" clId="{5B155C2E-3C30-4677-B0D7-90B48207DA0B}" dt="2021-05-07T10:50:41.696" v="371" actId="1076"/>
          <ac:cxnSpMkLst>
            <pc:docMk/>
            <pc:sldMk cId="1189933881" sldId="256"/>
            <ac:cxnSpMk id="149" creationId="{D80029A4-799E-496A-8439-F2B0E1125426}"/>
          </ac:cxnSpMkLst>
        </pc:cxnChg>
        <pc:cxnChg chg="add mod">
          <ac:chgData name="Fatima Pillosu" userId="a6295d4dc9e22643" providerId="LiveId" clId="{5B155C2E-3C30-4677-B0D7-90B48207DA0B}" dt="2021-05-07T10:50:41.696" v="371" actId="1076"/>
          <ac:cxnSpMkLst>
            <pc:docMk/>
            <pc:sldMk cId="1189933881" sldId="256"/>
            <ac:cxnSpMk id="153" creationId="{20477C45-4D49-478E-BC89-830C2447E20E}"/>
          </ac:cxnSpMkLst>
        </pc:cxnChg>
        <pc:cxnChg chg="add mod">
          <ac:chgData name="Fatima Pillosu" userId="a6295d4dc9e22643" providerId="LiveId" clId="{5B155C2E-3C30-4677-B0D7-90B48207DA0B}" dt="2021-05-07T10:50:41.696" v="371" actId="1076"/>
          <ac:cxnSpMkLst>
            <pc:docMk/>
            <pc:sldMk cId="1189933881" sldId="256"/>
            <ac:cxnSpMk id="154" creationId="{878B0445-274B-4385-AE12-09C6D0A74ED6}"/>
          </ac:cxnSpMkLst>
        </pc:cxnChg>
        <pc:cxnChg chg="add mod">
          <ac:chgData name="Fatima Pillosu" userId="a6295d4dc9e22643" providerId="LiveId" clId="{5B155C2E-3C30-4677-B0D7-90B48207DA0B}" dt="2021-05-07T10:50:41.696" v="371" actId="1076"/>
          <ac:cxnSpMkLst>
            <pc:docMk/>
            <pc:sldMk cId="1189933881" sldId="256"/>
            <ac:cxnSpMk id="155" creationId="{4D92D138-316C-4C93-88D0-3C0A75751A67}"/>
          </ac:cxnSpMkLst>
        </pc:cxnChg>
        <pc:cxnChg chg="add mod">
          <ac:chgData name="Fatima Pillosu" userId="a6295d4dc9e22643" providerId="LiveId" clId="{5B155C2E-3C30-4677-B0D7-90B48207DA0B}" dt="2021-05-07T10:50:41.696" v="371" actId="1076"/>
          <ac:cxnSpMkLst>
            <pc:docMk/>
            <pc:sldMk cId="1189933881" sldId="256"/>
            <ac:cxnSpMk id="156" creationId="{049DD1C3-209F-483B-B7B3-1201FEA7D52C}"/>
          </ac:cxnSpMkLst>
        </pc:cxnChg>
        <pc:cxnChg chg="add mod">
          <ac:chgData name="Fatima Pillosu" userId="a6295d4dc9e22643" providerId="LiveId" clId="{5B155C2E-3C30-4677-B0D7-90B48207DA0B}" dt="2021-05-07T10:50:41.696" v="371" actId="1076"/>
          <ac:cxnSpMkLst>
            <pc:docMk/>
            <pc:sldMk cId="1189933881" sldId="256"/>
            <ac:cxnSpMk id="157" creationId="{35E1E7BD-252A-4A83-AF6D-7515A8BAD53A}"/>
          </ac:cxnSpMkLst>
        </pc:cxnChg>
        <pc:cxnChg chg="add mod">
          <ac:chgData name="Fatima Pillosu" userId="a6295d4dc9e22643" providerId="LiveId" clId="{5B155C2E-3C30-4677-B0D7-90B48207DA0B}" dt="2021-05-07T10:50:41.696" v="371" actId="1076"/>
          <ac:cxnSpMkLst>
            <pc:docMk/>
            <pc:sldMk cId="1189933881" sldId="256"/>
            <ac:cxnSpMk id="158" creationId="{9C613136-6766-4EBF-97EF-423680171C53}"/>
          </ac:cxnSpMkLst>
        </pc:cxnChg>
        <pc:cxnChg chg="add mod">
          <ac:chgData name="Fatima Pillosu" userId="a6295d4dc9e22643" providerId="LiveId" clId="{5B155C2E-3C30-4677-B0D7-90B48207DA0B}" dt="2021-05-07T10:50:41.696" v="371" actId="1076"/>
          <ac:cxnSpMkLst>
            <pc:docMk/>
            <pc:sldMk cId="1189933881" sldId="256"/>
            <ac:cxnSpMk id="159" creationId="{39E1DAED-908F-4BED-8565-AA9FE83751B4}"/>
          </ac:cxnSpMkLst>
        </pc:cxnChg>
        <pc:cxnChg chg="add mod">
          <ac:chgData name="Fatima Pillosu" userId="a6295d4dc9e22643" providerId="LiveId" clId="{5B155C2E-3C30-4677-B0D7-90B48207DA0B}" dt="2021-05-07T10:50:41.696" v="371" actId="1076"/>
          <ac:cxnSpMkLst>
            <pc:docMk/>
            <pc:sldMk cId="1189933881" sldId="256"/>
            <ac:cxnSpMk id="169" creationId="{F801D027-F137-4AD4-9E09-9CB77F086CA1}"/>
          </ac:cxnSpMkLst>
        </pc:cxnChg>
        <pc:cxnChg chg="add mod">
          <ac:chgData name="Fatima Pillosu" userId="a6295d4dc9e22643" providerId="LiveId" clId="{5B155C2E-3C30-4677-B0D7-90B48207DA0B}" dt="2021-05-07T11:20:23.639" v="863" actId="1037"/>
          <ac:cxnSpMkLst>
            <pc:docMk/>
            <pc:sldMk cId="1189933881" sldId="256"/>
            <ac:cxnSpMk id="185" creationId="{FC4EFC20-8694-4F37-9D1A-D08F776E0D0A}"/>
          </ac:cxnSpMkLst>
        </pc:cxnChg>
        <pc:cxnChg chg="add mod">
          <ac:chgData name="Fatima Pillosu" userId="a6295d4dc9e22643" providerId="LiveId" clId="{5B155C2E-3C30-4677-B0D7-90B48207DA0B}" dt="2021-05-07T11:20:23.639" v="863" actId="1037"/>
          <ac:cxnSpMkLst>
            <pc:docMk/>
            <pc:sldMk cId="1189933881" sldId="256"/>
            <ac:cxnSpMk id="186" creationId="{BB5E9467-366A-4450-AF72-EBDC60AF2F4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461" y="559623"/>
            <a:ext cx="2906554" cy="1190484"/>
          </a:xfrm>
        </p:spPr>
        <p:txBody>
          <a:bodyPr anchor="b"/>
          <a:lstStyle>
            <a:lvl1pPr algn="ctr">
              <a:defRPr sz="2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435" y="1796016"/>
            <a:ext cx="2564606" cy="825581"/>
          </a:xfrm>
        </p:spPr>
        <p:txBody>
          <a:bodyPr/>
          <a:lstStyle>
            <a:lvl1pPr marL="0" indent="0" algn="ctr">
              <a:buNone/>
              <a:defRPr sz="898"/>
            </a:lvl1pPr>
            <a:lvl2pPr marL="170993" indent="0" algn="ctr">
              <a:buNone/>
              <a:defRPr sz="748"/>
            </a:lvl2pPr>
            <a:lvl3pPr marL="341986" indent="0" algn="ctr">
              <a:buNone/>
              <a:defRPr sz="673"/>
            </a:lvl3pPr>
            <a:lvl4pPr marL="512978" indent="0" algn="ctr">
              <a:buNone/>
              <a:defRPr sz="598"/>
            </a:lvl4pPr>
            <a:lvl5pPr marL="683971" indent="0" algn="ctr">
              <a:buNone/>
              <a:defRPr sz="598"/>
            </a:lvl5pPr>
            <a:lvl6pPr marL="854964" indent="0" algn="ctr">
              <a:buNone/>
              <a:defRPr sz="598"/>
            </a:lvl6pPr>
            <a:lvl7pPr marL="1025957" indent="0" algn="ctr">
              <a:buNone/>
              <a:defRPr sz="598"/>
            </a:lvl7pPr>
            <a:lvl8pPr marL="1196950" indent="0" algn="ctr">
              <a:buNone/>
              <a:defRPr sz="598"/>
            </a:lvl8pPr>
            <a:lvl9pPr marL="1367942" indent="0" algn="ctr">
              <a:buNone/>
              <a:defRPr sz="59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08BD-B5BA-45D8-BBE2-C70A97A5D8AA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1482-FB89-4355-A656-4BBEFE211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97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08BD-B5BA-45D8-BBE2-C70A97A5D8AA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1482-FB89-4355-A656-4BBEFE211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39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47062" y="182055"/>
            <a:ext cx="737324" cy="28978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089" y="182055"/>
            <a:ext cx="2169229" cy="28978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08BD-B5BA-45D8-BBE2-C70A97A5D8AA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1482-FB89-4355-A656-4BBEFE211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0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08BD-B5BA-45D8-BBE2-C70A97A5D8AA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1482-FB89-4355-A656-4BBEFE211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76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08" y="852495"/>
            <a:ext cx="2949297" cy="1422406"/>
          </a:xfrm>
        </p:spPr>
        <p:txBody>
          <a:bodyPr anchor="b"/>
          <a:lstStyle>
            <a:lvl1pPr>
              <a:defRPr sz="2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308" y="2288358"/>
            <a:ext cx="2949297" cy="748010"/>
          </a:xfrm>
        </p:spPr>
        <p:txBody>
          <a:bodyPr/>
          <a:lstStyle>
            <a:lvl1pPr marL="0" indent="0">
              <a:buNone/>
              <a:defRPr sz="898">
                <a:solidFill>
                  <a:schemeClr val="tx1"/>
                </a:solidFill>
              </a:defRPr>
            </a:lvl1pPr>
            <a:lvl2pPr marL="170993" indent="0">
              <a:buNone/>
              <a:defRPr sz="748">
                <a:solidFill>
                  <a:schemeClr val="tx1">
                    <a:tint val="75000"/>
                  </a:schemeClr>
                </a:solidFill>
              </a:defRPr>
            </a:lvl2pPr>
            <a:lvl3pPr marL="341986" indent="0">
              <a:buNone/>
              <a:defRPr sz="673">
                <a:solidFill>
                  <a:schemeClr val="tx1">
                    <a:tint val="75000"/>
                  </a:schemeClr>
                </a:solidFill>
              </a:defRPr>
            </a:lvl3pPr>
            <a:lvl4pPr marL="512978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4pPr>
            <a:lvl5pPr marL="683971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5pPr>
            <a:lvl6pPr marL="854964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6pPr>
            <a:lvl7pPr marL="1025957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7pPr>
            <a:lvl8pPr marL="1196950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8pPr>
            <a:lvl9pPr marL="1367942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08BD-B5BA-45D8-BBE2-C70A97A5D8AA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1482-FB89-4355-A656-4BBEFE211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55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089" y="910277"/>
            <a:ext cx="1453277" cy="216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1109" y="910277"/>
            <a:ext cx="1453277" cy="216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08BD-B5BA-45D8-BBE2-C70A97A5D8AA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1482-FB89-4355-A656-4BBEFE211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07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34" y="182056"/>
            <a:ext cx="2949297" cy="6609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535" y="838246"/>
            <a:ext cx="1446598" cy="410812"/>
          </a:xfrm>
        </p:spPr>
        <p:txBody>
          <a:bodyPr anchor="b"/>
          <a:lstStyle>
            <a:lvl1pPr marL="0" indent="0">
              <a:buNone/>
              <a:defRPr sz="898" b="1"/>
            </a:lvl1pPr>
            <a:lvl2pPr marL="170993" indent="0">
              <a:buNone/>
              <a:defRPr sz="748" b="1"/>
            </a:lvl2pPr>
            <a:lvl3pPr marL="341986" indent="0">
              <a:buNone/>
              <a:defRPr sz="673" b="1"/>
            </a:lvl3pPr>
            <a:lvl4pPr marL="512978" indent="0">
              <a:buNone/>
              <a:defRPr sz="598" b="1"/>
            </a:lvl4pPr>
            <a:lvl5pPr marL="683971" indent="0">
              <a:buNone/>
              <a:defRPr sz="598" b="1"/>
            </a:lvl5pPr>
            <a:lvl6pPr marL="854964" indent="0">
              <a:buNone/>
              <a:defRPr sz="598" b="1"/>
            </a:lvl6pPr>
            <a:lvl7pPr marL="1025957" indent="0">
              <a:buNone/>
              <a:defRPr sz="598" b="1"/>
            </a:lvl7pPr>
            <a:lvl8pPr marL="1196950" indent="0">
              <a:buNone/>
              <a:defRPr sz="598" b="1"/>
            </a:lvl8pPr>
            <a:lvl9pPr marL="1367942" indent="0">
              <a:buNone/>
              <a:defRPr sz="5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5535" y="1249058"/>
            <a:ext cx="1446598" cy="1837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31110" y="838246"/>
            <a:ext cx="1453722" cy="410812"/>
          </a:xfrm>
        </p:spPr>
        <p:txBody>
          <a:bodyPr anchor="b"/>
          <a:lstStyle>
            <a:lvl1pPr marL="0" indent="0">
              <a:buNone/>
              <a:defRPr sz="898" b="1"/>
            </a:lvl1pPr>
            <a:lvl2pPr marL="170993" indent="0">
              <a:buNone/>
              <a:defRPr sz="748" b="1"/>
            </a:lvl2pPr>
            <a:lvl3pPr marL="341986" indent="0">
              <a:buNone/>
              <a:defRPr sz="673" b="1"/>
            </a:lvl3pPr>
            <a:lvl4pPr marL="512978" indent="0">
              <a:buNone/>
              <a:defRPr sz="598" b="1"/>
            </a:lvl4pPr>
            <a:lvl5pPr marL="683971" indent="0">
              <a:buNone/>
              <a:defRPr sz="598" b="1"/>
            </a:lvl5pPr>
            <a:lvl6pPr marL="854964" indent="0">
              <a:buNone/>
              <a:defRPr sz="598" b="1"/>
            </a:lvl6pPr>
            <a:lvl7pPr marL="1025957" indent="0">
              <a:buNone/>
              <a:defRPr sz="598" b="1"/>
            </a:lvl7pPr>
            <a:lvl8pPr marL="1196950" indent="0">
              <a:buNone/>
              <a:defRPr sz="598" b="1"/>
            </a:lvl8pPr>
            <a:lvl9pPr marL="1367942" indent="0">
              <a:buNone/>
              <a:defRPr sz="5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31110" y="1249058"/>
            <a:ext cx="1453722" cy="1837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08BD-B5BA-45D8-BBE2-C70A97A5D8AA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1482-FB89-4355-A656-4BBEFE211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02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08BD-B5BA-45D8-BBE2-C70A97A5D8AA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1482-FB89-4355-A656-4BBEFE211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51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08BD-B5BA-45D8-BBE2-C70A97A5D8AA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1482-FB89-4355-A656-4BBEFE211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4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34" y="227965"/>
            <a:ext cx="1102870" cy="797878"/>
          </a:xfrm>
        </p:spPr>
        <p:txBody>
          <a:bodyPr anchor="b"/>
          <a:lstStyle>
            <a:lvl1pPr>
              <a:defRPr sz="1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722" y="492342"/>
            <a:ext cx="1731109" cy="2430044"/>
          </a:xfrm>
        </p:spPr>
        <p:txBody>
          <a:bodyPr/>
          <a:lstStyle>
            <a:lvl1pPr>
              <a:defRPr sz="1197"/>
            </a:lvl1pPr>
            <a:lvl2pPr>
              <a:defRPr sz="1047"/>
            </a:lvl2pPr>
            <a:lvl3pPr>
              <a:defRPr sz="898"/>
            </a:lvl3pPr>
            <a:lvl4pPr>
              <a:defRPr sz="748"/>
            </a:lvl4pPr>
            <a:lvl5pPr>
              <a:defRPr sz="748"/>
            </a:lvl5pPr>
            <a:lvl6pPr>
              <a:defRPr sz="748"/>
            </a:lvl6pPr>
            <a:lvl7pPr>
              <a:defRPr sz="748"/>
            </a:lvl7pPr>
            <a:lvl8pPr>
              <a:defRPr sz="748"/>
            </a:lvl8pPr>
            <a:lvl9pPr>
              <a:defRPr sz="74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534" y="1025843"/>
            <a:ext cx="1102870" cy="1900500"/>
          </a:xfrm>
        </p:spPr>
        <p:txBody>
          <a:bodyPr/>
          <a:lstStyle>
            <a:lvl1pPr marL="0" indent="0">
              <a:buNone/>
              <a:defRPr sz="598"/>
            </a:lvl1pPr>
            <a:lvl2pPr marL="170993" indent="0">
              <a:buNone/>
              <a:defRPr sz="524"/>
            </a:lvl2pPr>
            <a:lvl3pPr marL="341986" indent="0">
              <a:buNone/>
              <a:defRPr sz="449"/>
            </a:lvl3pPr>
            <a:lvl4pPr marL="512978" indent="0">
              <a:buNone/>
              <a:defRPr sz="374"/>
            </a:lvl4pPr>
            <a:lvl5pPr marL="683971" indent="0">
              <a:buNone/>
              <a:defRPr sz="374"/>
            </a:lvl5pPr>
            <a:lvl6pPr marL="854964" indent="0">
              <a:buNone/>
              <a:defRPr sz="374"/>
            </a:lvl6pPr>
            <a:lvl7pPr marL="1025957" indent="0">
              <a:buNone/>
              <a:defRPr sz="374"/>
            </a:lvl7pPr>
            <a:lvl8pPr marL="1196950" indent="0">
              <a:buNone/>
              <a:defRPr sz="374"/>
            </a:lvl8pPr>
            <a:lvl9pPr marL="1367942" indent="0">
              <a:buNone/>
              <a:defRPr sz="37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08BD-B5BA-45D8-BBE2-C70A97A5D8AA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1482-FB89-4355-A656-4BBEFE211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48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34" y="227965"/>
            <a:ext cx="1102870" cy="797878"/>
          </a:xfrm>
        </p:spPr>
        <p:txBody>
          <a:bodyPr anchor="b"/>
          <a:lstStyle>
            <a:lvl1pPr>
              <a:defRPr sz="1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3722" y="492342"/>
            <a:ext cx="1731109" cy="2430044"/>
          </a:xfrm>
        </p:spPr>
        <p:txBody>
          <a:bodyPr anchor="t"/>
          <a:lstStyle>
            <a:lvl1pPr marL="0" indent="0">
              <a:buNone/>
              <a:defRPr sz="1197"/>
            </a:lvl1pPr>
            <a:lvl2pPr marL="170993" indent="0">
              <a:buNone/>
              <a:defRPr sz="1047"/>
            </a:lvl2pPr>
            <a:lvl3pPr marL="341986" indent="0">
              <a:buNone/>
              <a:defRPr sz="898"/>
            </a:lvl3pPr>
            <a:lvl4pPr marL="512978" indent="0">
              <a:buNone/>
              <a:defRPr sz="748"/>
            </a:lvl4pPr>
            <a:lvl5pPr marL="683971" indent="0">
              <a:buNone/>
              <a:defRPr sz="748"/>
            </a:lvl5pPr>
            <a:lvl6pPr marL="854964" indent="0">
              <a:buNone/>
              <a:defRPr sz="748"/>
            </a:lvl6pPr>
            <a:lvl7pPr marL="1025957" indent="0">
              <a:buNone/>
              <a:defRPr sz="748"/>
            </a:lvl7pPr>
            <a:lvl8pPr marL="1196950" indent="0">
              <a:buNone/>
              <a:defRPr sz="748"/>
            </a:lvl8pPr>
            <a:lvl9pPr marL="1367942" indent="0">
              <a:buNone/>
              <a:defRPr sz="74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534" y="1025843"/>
            <a:ext cx="1102870" cy="1900500"/>
          </a:xfrm>
        </p:spPr>
        <p:txBody>
          <a:bodyPr/>
          <a:lstStyle>
            <a:lvl1pPr marL="0" indent="0">
              <a:buNone/>
              <a:defRPr sz="598"/>
            </a:lvl1pPr>
            <a:lvl2pPr marL="170993" indent="0">
              <a:buNone/>
              <a:defRPr sz="524"/>
            </a:lvl2pPr>
            <a:lvl3pPr marL="341986" indent="0">
              <a:buNone/>
              <a:defRPr sz="449"/>
            </a:lvl3pPr>
            <a:lvl4pPr marL="512978" indent="0">
              <a:buNone/>
              <a:defRPr sz="374"/>
            </a:lvl4pPr>
            <a:lvl5pPr marL="683971" indent="0">
              <a:buNone/>
              <a:defRPr sz="374"/>
            </a:lvl5pPr>
            <a:lvl6pPr marL="854964" indent="0">
              <a:buNone/>
              <a:defRPr sz="374"/>
            </a:lvl6pPr>
            <a:lvl7pPr marL="1025957" indent="0">
              <a:buNone/>
              <a:defRPr sz="374"/>
            </a:lvl7pPr>
            <a:lvl8pPr marL="1196950" indent="0">
              <a:buNone/>
              <a:defRPr sz="374"/>
            </a:lvl8pPr>
            <a:lvl9pPr marL="1367942" indent="0">
              <a:buNone/>
              <a:defRPr sz="37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08BD-B5BA-45D8-BBE2-C70A97A5D8AA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1482-FB89-4355-A656-4BBEFE211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41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089" y="182056"/>
            <a:ext cx="2949297" cy="660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089" y="910277"/>
            <a:ext cx="2949297" cy="2169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5089" y="3169348"/>
            <a:ext cx="769382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508BD-B5BA-45D8-BBE2-C70A97A5D8AA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2701" y="3169348"/>
            <a:ext cx="1154073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15004" y="3169348"/>
            <a:ext cx="769382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11482-FB89-4355-A656-4BBEFE211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83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41986" rtl="0" eaLnBrk="1" latinLnBrk="0" hangingPunct="1">
        <a:lnSpc>
          <a:spcPct val="90000"/>
        </a:lnSpc>
        <a:spcBef>
          <a:spcPct val="0"/>
        </a:spcBef>
        <a:buNone/>
        <a:defRPr sz="16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496" indent="-85496" algn="l" defTabSz="341986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047" kern="1200">
          <a:solidFill>
            <a:schemeClr val="tx1"/>
          </a:solidFill>
          <a:latin typeface="+mn-lt"/>
          <a:ea typeface="+mn-ea"/>
          <a:cs typeface="+mn-cs"/>
        </a:defRPr>
      </a:lvl1pPr>
      <a:lvl2pPr marL="256489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898" kern="1200">
          <a:solidFill>
            <a:schemeClr val="tx1"/>
          </a:solidFill>
          <a:latin typeface="+mn-lt"/>
          <a:ea typeface="+mn-ea"/>
          <a:cs typeface="+mn-cs"/>
        </a:defRPr>
      </a:lvl2pPr>
      <a:lvl3pPr marL="427482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748" kern="1200">
          <a:solidFill>
            <a:schemeClr val="tx1"/>
          </a:solidFill>
          <a:latin typeface="+mn-lt"/>
          <a:ea typeface="+mn-ea"/>
          <a:cs typeface="+mn-cs"/>
        </a:defRPr>
      </a:lvl3pPr>
      <a:lvl4pPr marL="598475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4pPr>
      <a:lvl5pPr marL="769468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5pPr>
      <a:lvl6pPr marL="940460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6pPr>
      <a:lvl7pPr marL="1111453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7pPr>
      <a:lvl8pPr marL="1282446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8pPr>
      <a:lvl9pPr marL="1453439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1pPr>
      <a:lvl2pPr marL="170993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2pPr>
      <a:lvl3pPr marL="341986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3pPr>
      <a:lvl4pPr marL="512978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4pPr>
      <a:lvl5pPr marL="683971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5pPr>
      <a:lvl6pPr marL="854964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6pPr>
      <a:lvl7pPr marL="1025957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7pPr>
      <a:lvl8pPr marL="1196950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8pPr>
      <a:lvl9pPr marL="1367942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>
            <a:extLst>
              <a:ext uri="{FF2B5EF4-FFF2-40B4-BE49-F238E27FC236}">
                <a16:creationId xmlns:a16="http://schemas.microsoft.com/office/drawing/2014/main" id="{1C2CF987-945B-47D3-9FD2-B62EAF557698}"/>
              </a:ext>
            </a:extLst>
          </p:cNvPr>
          <p:cNvSpPr/>
          <p:nvPr/>
        </p:nvSpPr>
        <p:spPr>
          <a:xfrm>
            <a:off x="392119" y="169262"/>
            <a:ext cx="2880000" cy="288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B0C906E0-3C76-4DD1-BCBF-C7727E3B6370}"/>
              </a:ext>
            </a:extLst>
          </p:cNvPr>
          <p:cNvCxnSpPr>
            <a:cxnSpLocks/>
            <a:stCxn id="128" idx="1"/>
            <a:endCxn id="128" idx="3"/>
          </p:cNvCxnSpPr>
          <p:nvPr/>
        </p:nvCxnSpPr>
        <p:spPr>
          <a:xfrm>
            <a:off x="392119" y="1609262"/>
            <a:ext cx="2880000" cy="0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3FB12F1-AE15-4070-9DEF-5F675F98E967}"/>
              </a:ext>
            </a:extLst>
          </p:cNvPr>
          <p:cNvSpPr txBox="1"/>
          <p:nvPr/>
        </p:nvSpPr>
        <p:spPr>
          <a:xfrm>
            <a:off x="107722" y="61540"/>
            <a:ext cx="342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100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A90670-AE2D-43F1-B678-C5E02CD7BC26}"/>
              </a:ext>
            </a:extLst>
          </p:cNvPr>
          <p:cNvSpPr txBox="1"/>
          <p:nvPr/>
        </p:nvSpPr>
        <p:spPr>
          <a:xfrm>
            <a:off x="107722" y="2941540"/>
            <a:ext cx="342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86CCFC-4445-4070-A3E9-8EA28D404C1F}"/>
              </a:ext>
            </a:extLst>
          </p:cNvPr>
          <p:cNvSpPr txBox="1"/>
          <p:nvPr/>
        </p:nvSpPr>
        <p:spPr>
          <a:xfrm>
            <a:off x="107722" y="349540"/>
            <a:ext cx="342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90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7AA101F-B7F2-4762-8354-200EDC3486D1}"/>
              </a:ext>
            </a:extLst>
          </p:cNvPr>
          <p:cNvCxnSpPr>
            <a:cxnSpLocks/>
          </p:cNvCxnSpPr>
          <p:nvPr/>
        </p:nvCxnSpPr>
        <p:spPr>
          <a:xfrm flipV="1">
            <a:off x="392119" y="1897251"/>
            <a:ext cx="2880000" cy="0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6A69F97-8FF1-4187-8B29-9C11E05AC281}"/>
              </a:ext>
            </a:extLst>
          </p:cNvPr>
          <p:cNvCxnSpPr>
            <a:cxnSpLocks/>
          </p:cNvCxnSpPr>
          <p:nvPr/>
        </p:nvCxnSpPr>
        <p:spPr>
          <a:xfrm flipV="1">
            <a:off x="392119" y="2185245"/>
            <a:ext cx="2880000" cy="0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EA12E9F-8655-4D88-B0E4-43CD2A826909}"/>
              </a:ext>
            </a:extLst>
          </p:cNvPr>
          <p:cNvCxnSpPr>
            <a:cxnSpLocks/>
          </p:cNvCxnSpPr>
          <p:nvPr/>
        </p:nvCxnSpPr>
        <p:spPr>
          <a:xfrm flipV="1">
            <a:off x="392119" y="2473233"/>
            <a:ext cx="2880000" cy="0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2E464DD-FBE5-4864-BD55-4215306B8D73}"/>
              </a:ext>
            </a:extLst>
          </p:cNvPr>
          <p:cNvCxnSpPr>
            <a:cxnSpLocks/>
          </p:cNvCxnSpPr>
          <p:nvPr/>
        </p:nvCxnSpPr>
        <p:spPr>
          <a:xfrm flipV="1">
            <a:off x="392119" y="2761226"/>
            <a:ext cx="2880000" cy="0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F45DC48-642A-456D-BB7E-ED9106823061}"/>
              </a:ext>
            </a:extLst>
          </p:cNvPr>
          <p:cNvCxnSpPr>
            <a:cxnSpLocks/>
          </p:cNvCxnSpPr>
          <p:nvPr/>
        </p:nvCxnSpPr>
        <p:spPr>
          <a:xfrm>
            <a:off x="392119" y="457246"/>
            <a:ext cx="2880000" cy="0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EC8926B-B344-4D01-AE08-90393D7A8065}"/>
              </a:ext>
            </a:extLst>
          </p:cNvPr>
          <p:cNvCxnSpPr>
            <a:cxnSpLocks/>
          </p:cNvCxnSpPr>
          <p:nvPr/>
        </p:nvCxnSpPr>
        <p:spPr>
          <a:xfrm flipV="1">
            <a:off x="392119" y="745235"/>
            <a:ext cx="2880000" cy="0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0A86478-887D-45B2-B9BD-CB02DFF29DE7}"/>
              </a:ext>
            </a:extLst>
          </p:cNvPr>
          <p:cNvCxnSpPr>
            <a:cxnSpLocks/>
          </p:cNvCxnSpPr>
          <p:nvPr/>
        </p:nvCxnSpPr>
        <p:spPr>
          <a:xfrm flipV="1">
            <a:off x="392119" y="1033229"/>
            <a:ext cx="2880000" cy="0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9AE48548-0507-49D9-AB7B-C65BCE53FE96}"/>
              </a:ext>
            </a:extLst>
          </p:cNvPr>
          <p:cNvCxnSpPr>
            <a:cxnSpLocks/>
          </p:cNvCxnSpPr>
          <p:nvPr/>
        </p:nvCxnSpPr>
        <p:spPr>
          <a:xfrm flipV="1">
            <a:off x="392119" y="1321217"/>
            <a:ext cx="2880000" cy="0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B392B64D-2C42-476E-BF5C-286DEA7EC1EA}"/>
              </a:ext>
            </a:extLst>
          </p:cNvPr>
          <p:cNvSpPr txBox="1"/>
          <p:nvPr/>
        </p:nvSpPr>
        <p:spPr>
          <a:xfrm>
            <a:off x="107722" y="637540"/>
            <a:ext cx="342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80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C16814E-5AE3-45B7-BFBC-8E0C3BCA495A}"/>
              </a:ext>
            </a:extLst>
          </p:cNvPr>
          <p:cNvSpPr txBox="1"/>
          <p:nvPr/>
        </p:nvSpPr>
        <p:spPr>
          <a:xfrm>
            <a:off x="107722" y="925540"/>
            <a:ext cx="342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70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2E146BD-AC25-4427-84B4-D59A951BA5F0}"/>
              </a:ext>
            </a:extLst>
          </p:cNvPr>
          <p:cNvSpPr txBox="1"/>
          <p:nvPr/>
        </p:nvSpPr>
        <p:spPr>
          <a:xfrm>
            <a:off x="107722" y="1213540"/>
            <a:ext cx="342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60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D812C2D-D843-4C71-93A9-4FFE98E0A368}"/>
              </a:ext>
            </a:extLst>
          </p:cNvPr>
          <p:cNvSpPr txBox="1"/>
          <p:nvPr/>
        </p:nvSpPr>
        <p:spPr>
          <a:xfrm>
            <a:off x="107722" y="1501540"/>
            <a:ext cx="342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50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AE31539-5E6C-4AF7-AFE4-51C95DAEC90A}"/>
              </a:ext>
            </a:extLst>
          </p:cNvPr>
          <p:cNvSpPr txBox="1"/>
          <p:nvPr/>
        </p:nvSpPr>
        <p:spPr>
          <a:xfrm>
            <a:off x="107722" y="1789540"/>
            <a:ext cx="342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40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44E2EF2-6D50-4907-B7B4-0855EBC1A655}"/>
              </a:ext>
            </a:extLst>
          </p:cNvPr>
          <p:cNvSpPr txBox="1"/>
          <p:nvPr/>
        </p:nvSpPr>
        <p:spPr>
          <a:xfrm>
            <a:off x="107722" y="2077540"/>
            <a:ext cx="342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30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BB3CD29-6E0A-4837-B9DB-9EFE486B7A83}"/>
              </a:ext>
            </a:extLst>
          </p:cNvPr>
          <p:cNvSpPr txBox="1"/>
          <p:nvPr/>
        </p:nvSpPr>
        <p:spPr>
          <a:xfrm>
            <a:off x="107722" y="2365540"/>
            <a:ext cx="342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20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83B1F03-FD04-40E9-958C-122EA687FF97}"/>
              </a:ext>
            </a:extLst>
          </p:cNvPr>
          <p:cNvSpPr txBox="1"/>
          <p:nvPr/>
        </p:nvSpPr>
        <p:spPr>
          <a:xfrm>
            <a:off x="107722" y="2653540"/>
            <a:ext cx="342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10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D80029A4-799E-496A-8439-F2B0E1125426}"/>
              </a:ext>
            </a:extLst>
          </p:cNvPr>
          <p:cNvCxnSpPr>
            <a:cxnSpLocks/>
          </p:cNvCxnSpPr>
          <p:nvPr/>
        </p:nvCxnSpPr>
        <p:spPr>
          <a:xfrm flipV="1">
            <a:off x="392119" y="600602"/>
            <a:ext cx="2880000" cy="612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B2E9DF46-F442-4821-9C83-DFC3A4E878AF}"/>
              </a:ext>
            </a:extLst>
          </p:cNvPr>
          <p:cNvSpPr txBox="1"/>
          <p:nvPr/>
        </p:nvSpPr>
        <p:spPr>
          <a:xfrm>
            <a:off x="107722" y="490509"/>
            <a:ext cx="342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dirty="0">
                <a:solidFill>
                  <a:srgbClr val="FF0000"/>
                </a:solidFill>
              </a:rPr>
              <a:t>85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AB53302-BD17-432A-B97B-BED2F7E314AA}"/>
              </a:ext>
            </a:extLst>
          </p:cNvPr>
          <p:cNvSpPr txBox="1"/>
          <p:nvPr/>
        </p:nvSpPr>
        <p:spPr>
          <a:xfrm rot="16200000">
            <a:off x="-1332278" y="1501540"/>
            <a:ext cx="288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Probability of not exceedance [%]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5E68E9C-6F3B-4720-8622-1D7BABE505E0}"/>
              </a:ext>
            </a:extLst>
          </p:cNvPr>
          <p:cNvSpPr txBox="1"/>
          <p:nvPr/>
        </p:nvSpPr>
        <p:spPr>
          <a:xfrm>
            <a:off x="381592" y="3193740"/>
            <a:ext cx="288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Rainfall values [mm/12h]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0477C45-4D49-478E-BC89-830C2447E20E}"/>
              </a:ext>
            </a:extLst>
          </p:cNvPr>
          <p:cNvCxnSpPr>
            <a:cxnSpLocks/>
            <a:stCxn id="128" idx="2"/>
            <a:endCxn id="128" idx="0"/>
          </p:cNvCxnSpPr>
          <p:nvPr/>
        </p:nvCxnSpPr>
        <p:spPr>
          <a:xfrm flipV="1">
            <a:off x="1832119" y="169262"/>
            <a:ext cx="0" cy="2880000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878B0445-274B-4385-AE12-09C6D0A74ED6}"/>
              </a:ext>
            </a:extLst>
          </p:cNvPr>
          <p:cNvCxnSpPr>
            <a:cxnSpLocks/>
          </p:cNvCxnSpPr>
          <p:nvPr/>
        </p:nvCxnSpPr>
        <p:spPr>
          <a:xfrm flipV="1">
            <a:off x="1112118" y="169262"/>
            <a:ext cx="0" cy="2880000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D92D138-316C-4C93-88D0-3C0A75751A67}"/>
              </a:ext>
            </a:extLst>
          </p:cNvPr>
          <p:cNvCxnSpPr>
            <a:cxnSpLocks/>
          </p:cNvCxnSpPr>
          <p:nvPr/>
        </p:nvCxnSpPr>
        <p:spPr>
          <a:xfrm flipV="1">
            <a:off x="742641" y="169262"/>
            <a:ext cx="0" cy="2879958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049DD1C3-209F-483B-B7B3-1201FEA7D52C}"/>
              </a:ext>
            </a:extLst>
          </p:cNvPr>
          <p:cNvCxnSpPr>
            <a:cxnSpLocks/>
          </p:cNvCxnSpPr>
          <p:nvPr/>
        </p:nvCxnSpPr>
        <p:spPr>
          <a:xfrm flipV="1">
            <a:off x="1464171" y="169262"/>
            <a:ext cx="0" cy="2879958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5E1E7BD-252A-4A83-AF6D-7515A8BAD53A}"/>
              </a:ext>
            </a:extLst>
          </p:cNvPr>
          <p:cNvCxnSpPr>
            <a:cxnSpLocks/>
          </p:cNvCxnSpPr>
          <p:nvPr/>
        </p:nvCxnSpPr>
        <p:spPr>
          <a:xfrm flipV="1">
            <a:off x="2552108" y="169262"/>
            <a:ext cx="0" cy="2880000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9C613136-6766-4EBF-97EF-423680171C53}"/>
              </a:ext>
            </a:extLst>
          </p:cNvPr>
          <p:cNvCxnSpPr>
            <a:cxnSpLocks/>
          </p:cNvCxnSpPr>
          <p:nvPr/>
        </p:nvCxnSpPr>
        <p:spPr>
          <a:xfrm flipV="1">
            <a:off x="2182631" y="169262"/>
            <a:ext cx="0" cy="2879958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39E1DAED-908F-4BED-8565-AA9FE83751B4}"/>
              </a:ext>
            </a:extLst>
          </p:cNvPr>
          <p:cNvCxnSpPr>
            <a:cxnSpLocks/>
          </p:cNvCxnSpPr>
          <p:nvPr/>
        </p:nvCxnSpPr>
        <p:spPr>
          <a:xfrm flipV="1">
            <a:off x="2904161" y="169262"/>
            <a:ext cx="0" cy="2879958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7855A382-74EA-4EDD-A662-84025C27EB0C}"/>
              </a:ext>
            </a:extLst>
          </p:cNvPr>
          <p:cNvSpPr txBox="1"/>
          <p:nvPr/>
        </p:nvSpPr>
        <p:spPr>
          <a:xfrm>
            <a:off x="3077955" y="3041095"/>
            <a:ext cx="342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80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ED73AA1-B843-4171-A669-FBDD23DC885A}"/>
              </a:ext>
            </a:extLst>
          </p:cNvPr>
          <p:cNvSpPr txBox="1"/>
          <p:nvPr/>
        </p:nvSpPr>
        <p:spPr>
          <a:xfrm>
            <a:off x="199011" y="3041095"/>
            <a:ext cx="342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4AEE484-A053-49A7-B0A6-DB9CCF3E7665}"/>
              </a:ext>
            </a:extLst>
          </p:cNvPr>
          <p:cNvSpPr txBox="1"/>
          <p:nvPr/>
        </p:nvSpPr>
        <p:spPr>
          <a:xfrm>
            <a:off x="561898" y="3041095"/>
            <a:ext cx="342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10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DA99C3-0D3A-4E2E-8B41-6A619F84B60D}"/>
              </a:ext>
            </a:extLst>
          </p:cNvPr>
          <p:cNvSpPr txBox="1"/>
          <p:nvPr/>
        </p:nvSpPr>
        <p:spPr>
          <a:xfrm>
            <a:off x="924785" y="3041095"/>
            <a:ext cx="342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20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843189-DBF9-4011-9ED3-A0F64704C7D3}"/>
              </a:ext>
            </a:extLst>
          </p:cNvPr>
          <p:cNvSpPr txBox="1"/>
          <p:nvPr/>
        </p:nvSpPr>
        <p:spPr>
          <a:xfrm>
            <a:off x="1287672" y="3041095"/>
            <a:ext cx="342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30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2C0D467-B59C-4EE4-96D3-54F803001B84}"/>
              </a:ext>
            </a:extLst>
          </p:cNvPr>
          <p:cNvSpPr txBox="1"/>
          <p:nvPr/>
        </p:nvSpPr>
        <p:spPr>
          <a:xfrm>
            <a:off x="1650559" y="3041095"/>
            <a:ext cx="342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40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62016D1-0052-4998-A03A-0E9DF043FAF5}"/>
              </a:ext>
            </a:extLst>
          </p:cNvPr>
          <p:cNvSpPr txBox="1"/>
          <p:nvPr/>
        </p:nvSpPr>
        <p:spPr>
          <a:xfrm>
            <a:off x="2013446" y="3041095"/>
            <a:ext cx="342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50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895DF60-EDED-4B10-9C03-AB49DACCA38D}"/>
              </a:ext>
            </a:extLst>
          </p:cNvPr>
          <p:cNvSpPr txBox="1"/>
          <p:nvPr/>
        </p:nvSpPr>
        <p:spPr>
          <a:xfrm>
            <a:off x="2376333" y="3041095"/>
            <a:ext cx="342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60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0A8EF5C-03ED-4421-BF9E-CF32505F748B}"/>
              </a:ext>
            </a:extLst>
          </p:cNvPr>
          <p:cNvSpPr txBox="1"/>
          <p:nvPr/>
        </p:nvSpPr>
        <p:spPr>
          <a:xfrm>
            <a:off x="2739220" y="3041095"/>
            <a:ext cx="342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70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F801D027-F137-4AD4-9E09-9CB77F086CA1}"/>
              </a:ext>
            </a:extLst>
          </p:cNvPr>
          <p:cNvCxnSpPr>
            <a:cxnSpLocks/>
          </p:cNvCxnSpPr>
          <p:nvPr/>
        </p:nvCxnSpPr>
        <p:spPr>
          <a:xfrm flipV="1">
            <a:off x="925003" y="162355"/>
            <a:ext cx="7700" cy="288658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6A76D684-A2A7-43F0-8C3E-0FA553A60AB5}"/>
              </a:ext>
            </a:extLst>
          </p:cNvPr>
          <p:cNvSpPr txBox="1"/>
          <p:nvPr/>
        </p:nvSpPr>
        <p:spPr>
          <a:xfrm>
            <a:off x="731083" y="3041095"/>
            <a:ext cx="342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D3C9947-6307-4B6C-8C92-1EBC47B820A3}"/>
              </a:ext>
            </a:extLst>
          </p:cNvPr>
          <p:cNvSpPr txBox="1"/>
          <p:nvPr/>
        </p:nvSpPr>
        <p:spPr>
          <a:xfrm>
            <a:off x="1813155" y="-17913"/>
            <a:ext cx="34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A2C60D1-9083-4124-A9EE-CCFC7BB1981E}"/>
              </a:ext>
            </a:extLst>
          </p:cNvPr>
          <p:cNvSpPr txBox="1"/>
          <p:nvPr/>
        </p:nvSpPr>
        <p:spPr>
          <a:xfrm>
            <a:off x="976598" y="-19050"/>
            <a:ext cx="34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C292B9B-9B52-470C-BC2D-A8BC13F5D714}"/>
              </a:ext>
            </a:extLst>
          </p:cNvPr>
          <p:cNvSpPr txBox="1"/>
          <p:nvPr/>
        </p:nvSpPr>
        <p:spPr>
          <a:xfrm>
            <a:off x="2799617" y="-17913"/>
            <a:ext cx="34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FF00FF"/>
                </a:solidFill>
              </a:rPr>
              <a:t>E</a:t>
            </a:r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098E6882-7EC1-4BDF-AA3B-B12C4EFE674C}"/>
              </a:ext>
            </a:extLst>
          </p:cNvPr>
          <p:cNvSpPr/>
          <p:nvPr/>
        </p:nvSpPr>
        <p:spPr>
          <a:xfrm>
            <a:off x="735339" y="175889"/>
            <a:ext cx="1644848" cy="2874887"/>
          </a:xfrm>
          <a:custGeom>
            <a:avLst/>
            <a:gdLst>
              <a:gd name="connsiteX0" fmla="*/ 0 w 2758273"/>
              <a:gd name="connsiteY0" fmla="*/ 2883775 h 2883775"/>
              <a:gd name="connsiteX1" fmla="*/ 336620 w 2758273"/>
              <a:gd name="connsiteY1" fmla="*/ 1828698 h 2883775"/>
              <a:gd name="connsiteX2" fmla="*/ 406958 w 2758273"/>
              <a:gd name="connsiteY2" fmla="*/ 653041 h 2883775"/>
              <a:gd name="connsiteX3" fmla="*/ 1014884 w 2758273"/>
              <a:gd name="connsiteY3" fmla="*/ 90333 h 2883775"/>
              <a:gd name="connsiteX4" fmla="*/ 2758273 w 2758273"/>
              <a:gd name="connsiteY4" fmla="*/ 4922 h 2883775"/>
              <a:gd name="connsiteX0" fmla="*/ 0 w 2758273"/>
              <a:gd name="connsiteY0" fmla="*/ 2883775 h 2883775"/>
              <a:gd name="connsiteX1" fmla="*/ 226088 w 2758273"/>
              <a:gd name="connsiteY1" fmla="*/ 2290923 h 2883775"/>
              <a:gd name="connsiteX2" fmla="*/ 406958 w 2758273"/>
              <a:gd name="connsiteY2" fmla="*/ 653041 h 2883775"/>
              <a:gd name="connsiteX3" fmla="*/ 1014884 w 2758273"/>
              <a:gd name="connsiteY3" fmla="*/ 90333 h 2883775"/>
              <a:gd name="connsiteX4" fmla="*/ 2758273 w 2758273"/>
              <a:gd name="connsiteY4" fmla="*/ 4922 h 2883775"/>
              <a:gd name="connsiteX0" fmla="*/ 0 w 2758273"/>
              <a:gd name="connsiteY0" fmla="*/ 2883775 h 2883775"/>
              <a:gd name="connsiteX1" fmla="*/ 256233 w 2758273"/>
              <a:gd name="connsiteY1" fmla="*/ 2195463 h 2883775"/>
              <a:gd name="connsiteX2" fmla="*/ 406958 w 2758273"/>
              <a:gd name="connsiteY2" fmla="*/ 653041 h 2883775"/>
              <a:gd name="connsiteX3" fmla="*/ 1014884 w 2758273"/>
              <a:gd name="connsiteY3" fmla="*/ 90333 h 2883775"/>
              <a:gd name="connsiteX4" fmla="*/ 2758273 w 2758273"/>
              <a:gd name="connsiteY4" fmla="*/ 4922 h 2883775"/>
              <a:gd name="connsiteX0" fmla="*/ 0 w 2758273"/>
              <a:gd name="connsiteY0" fmla="*/ 2883775 h 2883775"/>
              <a:gd name="connsiteX1" fmla="*/ 256233 w 2758273"/>
              <a:gd name="connsiteY1" fmla="*/ 2195463 h 2883775"/>
              <a:gd name="connsiteX2" fmla="*/ 371788 w 2758273"/>
              <a:gd name="connsiteY2" fmla="*/ 818839 h 2883775"/>
              <a:gd name="connsiteX3" fmla="*/ 1014884 w 2758273"/>
              <a:gd name="connsiteY3" fmla="*/ 90333 h 2883775"/>
              <a:gd name="connsiteX4" fmla="*/ 2758273 w 2758273"/>
              <a:gd name="connsiteY4" fmla="*/ 4922 h 2883775"/>
              <a:gd name="connsiteX0" fmla="*/ 0 w 2758273"/>
              <a:gd name="connsiteY0" fmla="*/ 2879078 h 2879078"/>
              <a:gd name="connsiteX1" fmla="*/ 256233 w 2758273"/>
              <a:gd name="connsiteY1" fmla="*/ 2190766 h 2879078"/>
              <a:gd name="connsiteX2" fmla="*/ 371788 w 2758273"/>
              <a:gd name="connsiteY2" fmla="*/ 814142 h 2879078"/>
              <a:gd name="connsiteX3" fmla="*/ 924449 w 2758273"/>
              <a:gd name="connsiteY3" fmla="*/ 246410 h 2879078"/>
              <a:gd name="connsiteX4" fmla="*/ 2758273 w 2758273"/>
              <a:gd name="connsiteY4" fmla="*/ 225 h 2879078"/>
              <a:gd name="connsiteX0" fmla="*/ 0 w 1853921"/>
              <a:gd name="connsiteY0" fmla="*/ 2779025 h 2779025"/>
              <a:gd name="connsiteX1" fmla="*/ 256233 w 1853921"/>
              <a:gd name="connsiteY1" fmla="*/ 2090713 h 2779025"/>
              <a:gd name="connsiteX2" fmla="*/ 371788 w 1853921"/>
              <a:gd name="connsiteY2" fmla="*/ 714089 h 2779025"/>
              <a:gd name="connsiteX3" fmla="*/ 924449 w 1853921"/>
              <a:gd name="connsiteY3" fmla="*/ 146357 h 2779025"/>
              <a:gd name="connsiteX4" fmla="*/ 1853921 w 1853921"/>
              <a:gd name="connsiteY4" fmla="*/ 656 h 2779025"/>
              <a:gd name="connsiteX0" fmla="*/ 0 w 1833824"/>
              <a:gd name="connsiteY0" fmla="*/ 2803934 h 2803934"/>
              <a:gd name="connsiteX1" fmla="*/ 256233 w 1833824"/>
              <a:gd name="connsiteY1" fmla="*/ 2115622 h 2803934"/>
              <a:gd name="connsiteX2" fmla="*/ 371788 w 1833824"/>
              <a:gd name="connsiteY2" fmla="*/ 738998 h 2803934"/>
              <a:gd name="connsiteX3" fmla="*/ 924449 w 1833824"/>
              <a:gd name="connsiteY3" fmla="*/ 171266 h 2803934"/>
              <a:gd name="connsiteX4" fmla="*/ 1833824 w 1833824"/>
              <a:gd name="connsiteY4" fmla="*/ 444 h 2803934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924449 w 1833824"/>
              <a:gd name="connsiteY3" fmla="*/ 170822 h 2803490"/>
              <a:gd name="connsiteX4" fmla="*/ 1833824 w 1833824"/>
              <a:gd name="connsiteY4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859134 w 1833824"/>
              <a:gd name="connsiteY3" fmla="*/ 205991 h 2803490"/>
              <a:gd name="connsiteX4" fmla="*/ 1833824 w 1833824"/>
              <a:gd name="connsiteY4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859134 w 1833824"/>
              <a:gd name="connsiteY3" fmla="*/ 205991 h 2803490"/>
              <a:gd name="connsiteX4" fmla="*/ 1019908 w 1833824"/>
              <a:gd name="connsiteY4" fmla="*/ 155748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859134 w 1833824"/>
              <a:gd name="connsiteY3" fmla="*/ 205991 h 2803490"/>
              <a:gd name="connsiteX4" fmla="*/ 1386673 w 1833824"/>
              <a:gd name="connsiteY4" fmla="*/ 7033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1386673 w 1833824"/>
              <a:gd name="connsiteY4" fmla="*/ 7033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974691 w 1833824"/>
              <a:gd name="connsiteY4" fmla="*/ 135652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974691 w 1833824"/>
              <a:gd name="connsiteY4" fmla="*/ 135652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51691 w 1833824"/>
              <a:gd name="connsiteY2" fmla="*/ 723481 h 2803490"/>
              <a:gd name="connsiteX3" fmla="*/ 552659 w 1833824"/>
              <a:gd name="connsiteY3" fmla="*/ 346668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51691 w 1833824"/>
              <a:gd name="connsiteY2" fmla="*/ 723481 h 2803490"/>
              <a:gd name="connsiteX3" fmla="*/ 537587 w 1833824"/>
              <a:gd name="connsiteY3" fmla="*/ 341644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51691 w 1833824"/>
              <a:gd name="connsiteY2" fmla="*/ 723481 h 2803490"/>
              <a:gd name="connsiteX3" fmla="*/ 537587 w 1833824"/>
              <a:gd name="connsiteY3" fmla="*/ 341644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46185 w 1833824"/>
              <a:gd name="connsiteY1" fmla="*/ 2210637 h 2803490"/>
              <a:gd name="connsiteX2" fmla="*/ 351691 w 1833824"/>
              <a:gd name="connsiteY2" fmla="*/ 723481 h 2803490"/>
              <a:gd name="connsiteX3" fmla="*/ 537587 w 1833824"/>
              <a:gd name="connsiteY3" fmla="*/ 341644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125604 w 1833824"/>
              <a:gd name="connsiteY1" fmla="*/ 2552280 h 2803490"/>
              <a:gd name="connsiteX2" fmla="*/ 246185 w 1833824"/>
              <a:gd name="connsiteY2" fmla="*/ 2210637 h 2803490"/>
              <a:gd name="connsiteX3" fmla="*/ 351691 w 1833824"/>
              <a:gd name="connsiteY3" fmla="*/ 723481 h 2803490"/>
              <a:gd name="connsiteX4" fmla="*/ 537587 w 1833824"/>
              <a:gd name="connsiteY4" fmla="*/ 341644 h 2803490"/>
              <a:gd name="connsiteX5" fmla="*/ 959618 w 1833824"/>
              <a:gd name="connsiteY5" fmla="*/ 105507 h 2803490"/>
              <a:gd name="connsiteX6" fmla="*/ 1833824 w 1833824"/>
              <a:gd name="connsiteY6" fmla="*/ 0 h 2803490"/>
              <a:gd name="connsiteX0" fmla="*/ 0 w 1833824"/>
              <a:gd name="connsiteY0" fmla="*/ 2803490 h 2803490"/>
              <a:gd name="connsiteX1" fmla="*/ 140677 w 1833824"/>
              <a:gd name="connsiteY1" fmla="*/ 2587449 h 2803490"/>
              <a:gd name="connsiteX2" fmla="*/ 246185 w 1833824"/>
              <a:gd name="connsiteY2" fmla="*/ 2210637 h 2803490"/>
              <a:gd name="connsiteX3" fmla="*/ 351691 w 1833824"/>
              <a:gd name="connsiteY3" fmla="*/ 723481 h 2803490"/>
              <a:gd name="connsiteX4" fmla="*/ 537587 w 1833824"/>
              <a:gd name="connsiteY4" fmla="*/ 341644 h 2803490"/>
              <a:gd name="connsiteX5" fmla="*/ 959618 w 1833824"/>
              <a:gd name="connsiteY5" fmla="*/ 105507 h 2803490"/>
              <a:gd name="connsiteX6" fmla="*/ 1833824 w 1833824"/>
              <a:gd name="connsiteY6" fmla="*/ 0 h 2803490"/>
              <a:gd name="connsiteX0" fmla="*/ 0 w 1833824"/>
              <a:gd name="connsiteY0" fmla="*/ 2803490 h 2803490"/>
              <a:gd name="connsiteX1" fmla="*/ 170822 w 1833824"/>
              <a:gd name="connsiteY1" fmla="*/ 2597498 h 2803490"/>
              <a:gd name="connsiteX2" fmla="*/ 246185 w 1833824"/>
              <a:gd name="connsiteY2" fmla="*/ 2210637 h 2803490"/>
              <a:gd name="connsiteX3" fmla="*/ 351691 w 1833824"/>
              <a:gd name="connsiteY3" fmla="*/ 723481 h 2803490"/>
              <a:gd name="connsiteX4" fmla="*/ 537587 w 1833824"/>
              <a:gd name="connsiteY4" fmla="*/ 341644 h 2803490"/>
              <a:gd name="connsiteX5" fmla="*/ 959618 w 1833824"/>
              <a:gd name="connsiteY5" fmla="*/ 105507 h 2803490"/>
              <a:gd name="connsiteX6" fmla="*/ 1833824 w 1833824"/>
              <a:gd name="connsiteY6" fmla="*/ 0 h 2803490"/>
              <a:gd name="connsiteX0" fmla="*/ 0 w 1833824"/>
              <a:gd name="connsiteY0" fmla="*/ 2803490 h 2803490"/>
              <a:gd name="connsiteX1" fmla="*/ 170822 w 1833824"/>
              <a:gd name="connsiteY1" fmla="*/ 2597498 h 2803490"/>
              <a:gd name="connsiteX2" fmla="*/ 246185 w 1833824"/>
              <a:gd name="connsiteY2" fmla="*/ 2210637 h 2803490"/>
              <a:gd name="connsiteX3" fmla="*/ 321546 w 1833824"/>
              <a:gd name="connsiteY3" fmla="*/ 1024931 h 2803490"/>
              <a:gd name="connsiteX4" fmla="*/ 537587 w 1833824"/>
              <a:gd name="connsiteY4" fmla="*/ 341644 h 2803490"/>
              <a:gd name="connsiteX5" fmla="*/ 959618 w 1833824"/>
              <a:gd name="connsiteY5" fmla="*/ 105507 h 2803490"/>
              <a:gd name="connsiteX6" fmla="*/ 1833824 w 1833824"/>
              <a:gd name="connsiteY6" fmla="*/ 0 h 2803490"/>
              <a:gd name="connsiteX0" fmla="*/ 0 w 1627833"/>
              <a:gd name="connsiteY0" fmla="*/ 2878853 h 2878853"/>
              <a:gd name="connsiteX1" fmla="*/ 170822 w 1627833"/>
              <a:gd name="connsiteY1" fmla="*/ 2672861 h 2878853"/>
              <a:gd name="connsiteX2" fmla="*/ 246185 w 1627833"/>
              <a:gd name="connsiteY2" fmla="*/ 2286000 h 2878853"/>
              <a:gd name="connsiteX3" fmla="*/ 321546 w 1627833"/>
              <a:gd name="connsiteY3" fmla="*/ 1100294 h 2878853"/>
              <a:gd name="connsiteX4" fmla="*/ 537587 w 1627833"/>
              <a:gd name="connsiteY4" fmla="*/ 417007 h 2878853"/>
              <a:gd name="connsiteX5" fmla="*/ 959618 w 1627833"/>
              <a:gd name="connsiteY5" fmla="*/ 180870 h 2878853"/>
              <a:gd name="connsiteX6" fmla="*/ 1627833 w 1627833"/>
              <a:gd name="connsiteY6" fmla="*/ 0 h 2878853"/>
              <a:gd name="connsiteX0" fmla="*/ 0 w 1627833"/>
              <a:gd name="connsiteY0" fmla="*/ 2878853 h 2878853"/>
              <a:gd name="connsiteX1" fmla="*/ 170822 w 1627833"/>
              <a:gd name="connsiteY1" fmla="*/ 2672861 h 2878853"/>
              <a:gd name="connsiteX2" fmla="*/ 246185 w 1627833"/>
              <a:gd name="connsiteY2" fmla="*/ 2286000 h 2878853"/>
              <a:gd name="connsiteX3" fmla="*/ 321546 w 1627833"/>
              <a:gd name="connsiteY3" fmla="*/ 1100294 h 2878853"/>
              <a:gd name="connsiteX4" fmla="*/ 537587 w 1627833"/>
              <a:gd name="connsiteY4" fmla="*/ 417007 h 2878853"/>
              <a:gd name="connsiteX5" fmla="*/ 884255 w 1627833"/>
              <a:gd name="connsiteY5" fmla="*/ 130629 h 2878853"/>
              <a:gd name="connsiteX6" fmla="*/ 1627833 w 1627833"/>
              <a:gd name="connsiteY6" fmla="*/ 0 h 2878853"/>
              <a:gd name="connsiteX0" fmla="*/ 0 w 1627833"/>
              <a:gd name="connsiteY0" fmla="*/ 2878853 h 2878853"/>
              <a:gd name="connsiteX1" fmla="*/ 170822 w 1627833"/>
              <a:gd name="connsiteY1" fmla="*/ 2672861 h 2878853"/>
              <a:gd name="connsiteX2" fmla="*/ 246185 w 1627833"/>
              <a:gd name="connsiteY2" fmla="*/ 2286000 h 2878853"/>
              <a:gd name="connsiteX3" fmla="*/ 321546 w 1627833"/>
              <a:gd name="connsiteY3" fmla="*/ 1100294 h 2878853"/>
              <a:gd name="connsiteX4" fmla="*/ 537587 w 1627833"/>
              <a:gd name="connsiteY4" fmla="*/ 417007 h 2878853"/>
              <a:gd name="connsiteX5" fmla="*/ 884255 w 1627833"/>
              <a:gd name="connsiteY5" fmla="*/ 130629 h 2878853"/>
              <a:gd name="connsiteX6" fmla="*/ 1627833 w 1627833"/>
              <a:gd name="connsiteY6" fmla="*/ 0 h 2878853"/>
              <a:gd name="connsiteX0" fmla="*/ 0 w 1627833"/>
              <a:gd name="connsiteY0" fmla="*/ 2878853 h 2878853"/>
              <a:gd name="connsiteX1" fmla="*/ 170822 w 1627833"/>
              <a:gd name="connsiteY1" fmla="*/ 2672861 h 2878853"/>
              <a:gd name="connsiteX2" fmla="*/ 246185 w 1627833"/>
              <a:gd name="connsiteY2" fmla="*/ 2286000 h 2878853"/>
              <a:gd name="connsiteX3" fmla="*/ 321546 w 1627833"/>
              <a:gd name="connsiteY3" fmla="*/ 1100294 h 2878853"/>
              <a:gd name="connsiteX4" fmla="*/ 537587 w 1627833"/>
              <a:gd name="connsiteY4" fmla="*/ 417007 h 2878853"/>
              <a:gd name="connsiteX5" fmla="*/ 884255 w 1627833"/>
              <a:gd name="connsiteY5" fmla="*/ 130629 h 2878853"/>
              <a:gd name="connsiteX6" fmla="*/ 1627833 w 1627833"/>
              <a:gd name="connsiteY6" fmla="*/ 0 h 2878853"/>
              <a:gd name="connsiteX0" fmla="*/ 2420 w 1630253"/>
              <a:gd name="connsiteY0" fmla="*/ 2878853 h 2878853"/>
              <a:gd name="connsiteX1" fmla="*/ 17493 w 1630253"/>
              <a:gd name="connsiteY1" fmla="*/ 2537208 h 2878853"/>
              <a:gd name="connsiteX2" fmla="*/ 248605 w 1630253"/>
              <a:gd name="connsiteY2" fmla="*/ 2286000 h 2878853"/>
              <a:gd name="connsiteX3" fmla="*/ 323966 w 1630253"/>
              <a:gd name="connsiteY3" fmla="*/ 1100294 h 2878853"/>
              <a:gd name="connsiteX4" fmla="*/ 540007 w 1630253"/>
              <a:gd name="connsiteY4" fmla="*/ 417007 h 2878853"/>
              <a:gd name="connsiteX5" fmla="*/ 886675 w 1630253"/>
              <a:gd name="connsiteY5" fmla="*/ 130629 h 2878853"/>
              <a:gd name="connsiteX6" fmla="*/ 1630253 w 1630253"/>
              <a:gd name="connsiteY6" fmla="*/ 0 h 2878853"/>
              <a:gd name="connsiteX0" fmla="*/ 9627 w 1637460"/>
              <a:gd name="connsiteY0" fmla="*/ 2878853 h 2878853"/>
              <a:gd name="connsiteX1" fmla="*/ 24700 w 1637460"/>
              <a:gd name="connsiteY1" fmla="*/ 2537208 h 2878853"/>
              <a:gd name="connsiteX2" fmla="*/ 14651 w 1637460"/>
              <a:gd name="connsiteY2" fmla="*/ 2286000 h 2878853"/>
              <a:gd name="connsiteX3" fmla="*/ 331173 w 1637460"/>
              <a:gd name="connsiteY3" fmla="*/ 1100294 h 2878853"/>
              <a:gd name="connsiteX4" fmla="*/ 547214 w 1637460"/>
              <a:gd name="connsiteY4" fmla="*/ 417007 h 2878853"/>
              <a:gd name="connsiteX5" fmla="*/ 893882 w 1637460"/>
              <a:gd name="connsiteY5" fmla="*/ 130629 h 2878853"/>
              <a:gd name="connsiteX6" fmla="*/ 1637460 w 1637460"/>
              <a:gd name="connsiteY6" fmla="*/ 0 h 2878853"/>
              <a:gd name="connsiteX0" fmla="*/ 10552 w 1638385"/>
              <a:gd name="connsiteY0" fmla="*/ 2878853 h 2878853"/>
              <a:gd name="connsiteX1" fmla="*/ 20601 w 1638385"/>
              <a:gd name="connsiteY1" fmla="*/ 2657788 h 2878853"/>
              <a:gd name="connsiteX2" fmla="*/ 15576 w 1638385"/>
              <a:gd name="connsiteY2" fmla="*/ 2286000 h 2878853"/>
              <a:gd name="connsiteX3" fmla="*/ 332098 w 1638385"/>
              <a:gd name="connsiteY3" fmla="*/ 1100294 h 2878853"/>
              <a:gd name="connsiteX4" fmla="*/ 548139 w 1638385"/>
              <a:gd name="connsiteY4" fmla="*/ 417007 h 2878853"/>
              <a:gd name="connsiteX5" fmla="*/ 894807 w 1638385"/>
              <a:gd name="connsiteY5" fmla="*/ 130629 h 2878853"/>
              <a:gd name="connsiteX6" fmla="*/ 1638385 w 1638385"/>
              <a:gd name="connsiteY6" fmla="*/ 0 h 2878853"/>
              <a:gd name="connsiteX0" fmla="*/ 20000 w 1647833"/>
              <a:gd name="connsiteY0" fmla="*/ 2878853 h 2878853"/>
              <a:gd name="connsiteX1" fmla="*/ 30049 w 1647833"/>
              <a:gd name="connsiteY1" fmla="*/ 2657788 h 2878853"/>
              <a:gd name="connsiteX2" fmla="*/ 25024 w 1647833"/>
              <a:gd name="connsiteY2" fmla="*/ 2286000 h 2878853"/>
              <a:gd name="connsiteX3" fmla="*/ 341546 w 1647833"/>
              <a:gd name="connsiteY3" fmla="*/ 1100294 h 2878853"/>
              <a:gd name="connsiteX4" fmla="*/ 557587 w 1647833"/>
              <a:gd name="connsiteY4" fmla="*/ 417007 h 2878853"/>
              <a:gd name="connsiteX5" fmla="*/ 904255 w 1647833"/>
              <a:gd name="connsiteY5" fmla="*/ 130629 h 2878853"/>
              <a:gd name="connsiteX6" fmla="*/ 1647833 w 1647833"/>
              <a:gd name="connsiteY6" fmla="*/ 0 h 2878853"/>
              <a:gd name="connsiteX0" fmla="*/ 19917 w 1647750"/>
              <a:gd name="connsiteY0" fmla="*/ 2878853 h 2878853"/>
              <a:gd name="connsiteX1" fmla="*/ 24941 w 1647750"/>
              <a:gd name="connsiteY1" fmla="*/ 2286000 h 2878853"/>
              <a:gd name="connsiteX2" fmla="*/ 341463 w 1647750"/>
              <a:gd name="connsiteY2" fmla="*/ 1100294 h 2878853"/>
              <a:gd name="connsiteX3" fmla="*/ 557504 w 1647750"/>
              <a:gd name="connsiteY3" fmla="*/ 417007 h 2878853"/>
              <a:gd name="connsiteX4" fmla="*/ 904172 w 1647750"/>
              <a:gd name="connsiteY4" fmla="*/ 130629 h 2878853"/>
              <a:gd name="connsiteX5" fmla="*/ 1647750 w 1647750"/>
              <a:gd name="connsiteY5" fmla="*/ 0 h 2878853"/>
              <a:gd name="connsiteX0" fmla="*/ 7178 w 1635011"/>
              <a:gd name="connsiteY0" fmla="*/ 2878853 h 2878853"/>
              <a:gd name="connsiteX1" fmla="*/ 32299 w 1635011"/>
              <a:gd name="connsiteY1" fmla="*/ 2250831 h 2878853"/>
              <a:gd name="connsiteX2" fmla="*/ 328724 w 1635011"/>
              <a:gd name="connsiteY2" fmla="*/ 1100294 h 2878853"/>
              <a:gd name="connsiteX3" fmla="*/ 544765 w 1635011"/>
              <a:gd name="connsiteY3" fmla="*/ 417007 h 2878853"/>
              <a:gd name="connsiteX4" fmla="*/ 891433 w 1635011"/>
              <a:gd name="connsiteY4" fmla="*/ 130629 h 2878853"/>
              <a:gd name="connsiteX5" fmla="*/ 1635011 w 1635011"/>
              <a:gd name="connsiteY5" fmla="*/ 0 h 2878853"/>
              <a:gd name="connsiteX0" fmla="*/ 7178 w 1635011"/>
              <a:gd name="connsiteY0" fmla="*/ 2878853 h 2878853"/>
              <a:gd name="connsiteX1" fmla="*/ 32299 w 1635011"/>
              <a:gd name="connsiteY1" fmla="*/ 2250831 h 2878853"/>
              <a:gd name="connsiteX2" fmla="*/ 328724 w 1635011"/>
              <a:gd name="connsiteY2" fmla="*/ 1100294 h 2878853"/>
              <a:gd name="connsiteX3" fmla="*/ 544765 w 1635011"/>
              <a:gd name="connsiteY3" fmla="*/ 417007 h 2878853"/>
              <a:gd name="connsiteX4" fmla="*/ 891433 w 1635011"/>
              <a:gd name="connsiteY4" fmla="*/ 130629 h 2878853"/>
              <a:gd name="connsiteX5" fmla="*/ 1635011 w 1635011"/>
              <a:gd name="connsiteY5" fmla="*/ 0 h 2878853"/>
              <a:gd name="connsiteX0" fmla="*/ 11854 w 1639687"/>
              <a:gd name="connsiteY0" fmla="*/ 2878853 h 2878853"/>
              <a:gd name="connsiteX1" fmla="*/ 1807 w 1639687"/>
              <a:gd name="connsiteY1" fmla="*/ 2647741 h 2878853"/>
              <a:gd name="connsiteX2" fmla="*/ 36975 w 1639687"/>
              <a:gd name="connsiteY2" fmla="*/ 2250831 h 2878853"/>
              <a:gd name="connsiteX3" fmla="*/ 333400 w 1639687"/>
              <a:gd name="connsiteY3" fmla="*/ 1100294 h 2878853"/>
              <a:gd name="connsiteX4" fmla="*/ 549441 w 1639687"/>
              <a:gd name="connsiteY4" fmla="*/ 417007 h 2878853"/>
              <a:gd name="connsiteX5" fmla="*/ 896109 w 1639687"/>
              <a:gd name="connsiteY5" fmla="*/ 130629 h 2878853"/>
              <a:gd name="connsiteX6" fmla="*/ 1639687 w 1639687"/>
              <a:gd name="connsiteY6" fmla="*/ 0 h 2878853"/>
              <a:gd name="connsiteX0" fmla="*/ 10897 w 1638730"/>
              <a:gd name="connsiteY0" fmla="*/ 2878853 h 2878853"/>
              <a:gd name="connsiteX1" fmla="*/ 850 w 1638730"/>
              <a:gd name="connsiteY1" fmla="*/ 2647741 h 2878853"/>
              <a:gd name="connsiteX2" fmla="*/ 36018 w 1638730"/>
              <a:gd name="connsiteY2" fmla="*/ 2250831 h 2878853"/>
              <a:gd name="connsiteX3" fmla="*/ 332443 w 1638730"/>
              <a:gd name="connsiteY3" fmla="*/ 1100294 h 2878853"/>
              <a:gd name="connsiteX4" fmla="*/ 548484 w 1638730"/>
              <a:gd name="connsiteY4" fmla="*/ 417007 h 2878853"/>
              <a:gd name="connsiteX5" fmla="*/ 895152 w 1638730"/>
              <a:gd name="connsiteY5" fmla="*/ 130629 h 2878853"/>
              <a:gd name="connsiteX6" fmla="*/ 1638730 w 1638730"/>
              <a:gd name="connsiteY6" fmla="*/ 0 h 2878853"/>
              <a:gd name="connsiteX0" fmla="*/ 10897 w 1638730"/>
              <a:gd name="connsiteY0" fmla="*/ 2878853 h 2878853"/>
              <a:gd name="connsiteX1" fmla="*/ 850 w 1638730"/>
              <a:gd name="connsiteY1" fmla="*/ 2647741 h 2878853"/>
              <a:gd name="connsiteX2" fmla="*/ 36018 w 1638730"/>
              <a:gd name="connsiteY2" fmla="*/ 2250831 h 2878853"/>
              <a:gd name="connsiteX3" fmla="*/ 332443 w 1638730"/>
              <a:gd name="connsiteY3" fmla="*/ 1100294 h 2878853"/>
              <a:gd name="connsiteX4" fmla="*/ 548484 w 1638730"/>
              <a:gd name="connsiteY4" fmla="*/ 417007 h 2878853"/>
              <a:gd name="connsiteX5" fmla="*/ 895152 w 1638730"/>
              <a:gd name="connsiteY5" fmla="*/ 130629 h 2878853"/>
              <a:gd name="connsiteX6" fmla="*/ 1638730 w 1638730"/>
              <a:gd name="connsiteY6" fmla="*/ 0 h 2878853"/>
              <a:gd name="connsiteX0" fmla="*/ 0 w 1637880"/>
              <a:gd name="connsiteY0" fmla="*/ 2647741 h 2647741"/>
              <a:gd name="connsiteX1" fmla="*/ 35168 w 1637880"/>
              <a:gd name="connsiteY1" fmla="*/ 2250831 h 2647741"/>
              <a:gd name="connsiteX2" fmla="*/ 331593 w 1637880"/>
              <a:gd name="connsiteY2" fmla="*/ 1100294 h 2647741"/>
              <a:gd name="connsiteX3" fmla="*/ 547634 w 1637880"/>
              <a:gd name="connsiteY3" fmla="*/ 417007 h 2647741"/>
              <a:gd name="connsiteX4" fmla="*/ 894302 w 1637880"/>
              <a:gd name="connsiteY4" fmla="*/ 130629 h 2647741"/>
              <a:gd name="connsiteX5" fmla="*/ 1637880 w 1637880"/>
              <a:gd name="connsiteY5" fmla="*/ 0 h 2647741"/>
              <a:gd name="connsiteX0" fmla="*/ 4653 w 1632485"/>
              <a:gd name="connsiteY0" fmla="*/ 2868805 h 2868805"/>
              <a:gd name="connsiteX1" fmla="*/ 29773 w 1632485"/>
              <a:gd name="connsiteY1" fmla="*/ 2250831 h 2868805"/>
              <a:gd name="connsiteX2" fmla="*/ 326198 w 1632485"/>
              <a:gd name="connsiteY2" fmla="*/ 1100294 h 2868805"/>
              <a:gd name="connsiteX3" fmla="*/ 542239 w 1632485"/>
              <a:gd name="connsiteY3" fmla="*/ 417007 h 2868805"/>
              <a:gd name="connsiteX4" fmla="*/ 888907 w 1632485"/>
              <a:gd name="connsiteY4" fmla="*/ 130629 h 2868805"/>
              <a:gd name="connsiteX5" fmla="*/ 1632485 w 1632485"/>
              <a:gd name="connsiteY5" fmla="*/ 0 h 2868805"/>
              <a:gd name="connsiteX0" fmla="*/ 30049 w 1657881"/>
              <a:gd name="connsiteY0" fmla="*/ 2868805 h 2868805"/>
              <a:gd name="connsiteX1" fmla="*/ 20000 w 1657881"/>
              <a:gd name="connsiteY1" fmla="*/ 2260879 h 2868805"/>
              <a:gd name="connsiteX2" fmla="*/ 351594 w 1657881"/>
              <a:gd name="connsiteY2" fmla="*/ 1100294 h 2868805"/>
              <a:gd name="connsiteX3" fmla="*/ 567635 w 1657881"/>
              <a:gd name="connsiteY3" fmla="*/ 417007 h 2868805"/>
              <a:gd name="connsiteX4" fmla="*/ 914303 w 1657881"/>
              <a:gd name="connsiteY4" fmla="*/ 130629 h 2868805"/>
              <a:gd name="connsiteX5" fmla="*/ 1657881 w 1657881"/>
              <a:gd name="connsiteY5" fmla="*/ 0 h 2868805"/>
              <a:gd name="connsiteX0" fmla="*/ 10058 w 1637890"/>
              <a:gd name="connsiteY0" fmla="*/ 2868805 h 2868805"/>
              <a:gd name="connsiteX1" fmla="*/ 9 w 1637890"/>
              <a:gd name="connsiteY1" fmla="*/ 2260879 h 2868805"/>
              <a:gd name="connsiteX2" fmla="*/ 331603 w 1637890"/>
              <a:gd name="connsiteY2" fmla="*/ 1100294 h 2868805"/>
              <a:gd name="connsiteX3" fmla="*/ 547644 w 1637890"/>
              <a:gd name="connsiteY3" fmla="*/ 417007 h 2868805"/>
              <a:gd name="connsiteX4" fmla="*/ 894312 w 1637890"/>
              <a:gd name="connsiteY4" fmla="*/ 130629 h 2868805"/>
              <a:gd name="connsiteX5" fmla="*/ 1637890 w 1637890"/>
              <a:gd name="connsiteY5" fmla="*/ 0 h 2868805"/>
              <a:gd name="connsiteX0" fmla="*/ 10182 w 1638014"/>
              <a:gd name="connsiteY0" fmla="*/ 2868805 h 2868805"/>
              <a:gd name="connsiteX1" fmla="*/ 133 w 1638014"/>
              <a:gd name="connsiteY1" fmla="*/ 2260879 h 2868805"/>
              <a:gd name="connsiteX2" fmla="*/ 331727 w 1638014"/>
              <a:gd name="connsiteY2" fmla="*/ 1100294 h 2868805"/>
              <a:gd name="connsiteX3" fmla="*/ 547768 w 1638014"/>
              <a:gd name="connsiteY3" fmla="*/ 417007 h 2868805"/>
              <a:gd name="connsiteX4" fmla="*/ 894436 w 1638014"/>
              <a:gd name="connsiteY4" fmla="*/ 130629 h 2868805"/>
              <a:gd name="connsiteX5" fmla="*/ 1638014 w 1638014"/>
              <a:gd name="connsiteY5" fmla="*/ 0 h 2868805"/>
              <a:gd name="connsiteX0" fmla="*/ 10182 w 1638014"/>
              <a:gd name="connsiteY0" fmla="*/ 2868805 h 2868805"/>
              <a:gd name="connsiteX1" fmla="*/ 133 w 1638014"/>
              <a:gd name="connsiteY1" fmla="*/ 2260879 h 2868805"/>
              <a:gd name="connsiteX2" fmla="*/ 331727 w 1638014"/>
              <a:gd name="connsiteY2" fmla="*/ 1100294 h 2868805"/>
              <a:gd name="connsiteX3" fmla="*/ 547768 w 1638014"/>
              <a:gd name="connsiteY3" fmla="*/ 417007 h 2868805"/>
              <a:gd name="connsiteX4" fmla="*/ 894436 w 1638014"/>
              <a:gd name="connsiteY4" fmla="*/ 130629 h 2868805"/>
              <a:gd name="connsiteX5" fmla="*/ 1638014 w 1638014"/>
              <a:gd name="connsiteY5" fmla="*/ 0 h 2868805"/>
              <a:gd name="connsiteX0" fmla="*/ 10182 w 1638014"/>
              <a:gd name="connsiteY0" fmla="*/ 2868805 h 2868805"/>
              <a:gd name="connsiteX1" fmla="*/ 133 w 1638014"/>
              <a:gd name="connsiteY1" fmla="*/ 2260879 h 2868805"/>
              <a:gd name="connsiteX2" fmla="*/ 331727 w 1638014"/>
              <a:gd name="connsiteY2" fmla="*/ 1100294 h 2868805"/>
              <a:gd name="connsiteX3" fmla="*/ 547768 w 1638014"/>
              <a:gd name="connsiteY3" fmla="*/ 417007 h 2868805"/>
              <a:gd name="connsiteX4" fmla="*/ 894436 w 1638014"/>
              <a:gd name="connsiteY4" fmla="*/ 130629 h 2868805"/>
              <a:gd name="connsiteX5" fmla="*/ 1638014 w 1638014"/>
              <a:gd name="connsiteY5" fmla="*/ 0 h 2868805"/>
              <a:gd name="connsiteX0" fmla="*/ 23660 w 1651492"/>
              <a:gd name="connsiteY0" fmla="*/ 2868805 h 2868805"/>
              <a:gd name="connsiteX1" fmla="*/ 13611 w 1651492"/>
              <a:gd name="connsiteY1" fmla="*/ 2260879 h 2868805"/>
              <a:gd name="connsiteX2" fmla="*/ 229649 w 1651492"/>
              <a:gd name="connsiteY2" fmla="*/ 914399 h 2868805"/>
              <a:gd name="connsiteX3" fmla="*/ 561246 w 1651492"/>
              <a:gd name="connsiteY3" fmla="*/ 417007 h 2868805"/>
              <a:gd name="connsiteX4" fmla="*/ 907914 w 1651492"/>
              <a:gd name="connsiteY4" fmla="*/ 130629 h 2868805"/>
              <a:gd name="connsiteX5" fmla="*/ 1651492 w 1651492"/>
              <a:gd name="connsiteY5" fmla="*/ 0 h 2868805"/>
              <a:gd name="connsiteX0" fmla="*/ 10049 w 1637881"/>
              <a:gd name="connsiteY0" fmla="*/ 2868805 h 2868805"/>
              <a:gd name="connsiteX1" fmla="*/ 0 w 1637881"/>
              <a:gd name="connsiteY1" fmla="*/ 2260879 h 2868805"/>
              <a:gd name="connsiteX2" fmla="*/ 216038 w 1637881"/>
              <a:gd name="connsiteY2" fmla="*/ 914399 h 2868805"/>
              <a:gd name="connsiteX3" fmla="*/ 547635 w 1637881"/>
              <a:gd name="connsiteY3" fmla="*/ 417007 h 2868805"/>
              <a:gd name="connsiteX4" fmla="*/ 894303 w 1637881"/>
              <a:gd name="connsiteY4" fmla="*/ 130629 h 2868805"/>
              <a:gd name="connsiteX5" fmla="*/ 1637881 w 1637881"/>
              <a:gd name="connsiteY5" fmla="*/ 0 h 2868805"/>
              <a:gd name="connsiteX0" fmla="*/ 24028 w 1651860"/>
              <a:gd name="connsiteY0" fmla="*/ 2868805 h 2868805"/>
              <a:gd name="connsiteX1" fmla="*/ 13979 w 1651860"/>
              <a:gd name="connsiteY1" fmla="*/ 2260879 h 2868805"/>
              <a:gd name="connsiteX2" fmla="*/ 235041 w 1651860"/>
              <a:gd name="connsiteY2" fmla="*/ 919423 h 2868805"/>
              <a:gd name="connsiteX3" fmla="*/ 561614 w 1651860"/>
              <a:gd name="connsiteY3" fmla="*/ 417007 h 2868805"/>
              <a:gd name="connsiteX4" fmla="*/ 908282 w 1651860"/>
              <a:gd name="connsiteY4" fmla="*/ 130629 h 2868805"/>
              <a:gd name="connsiteX5" fmla="*/ 1651860 w 1651860"/>
              <a:gd name="connsiteY5" fmla="*/ 0 h 2868805"/>
              <a:gd name="connsiteX0" fmla="*/ 24028 w 1651860"/>
              <a:gd name="connsiteY0" fmla="*/ 2868805 h 2868805"/>
              <a:gd name="connsiteX1" fmla="*/ 13979 w 1651860"/>
              <a:gd name="connsiteY1" fmla="*/ 2260879 h 2868805"/>
              <a:gd name="connsiteX2" fmla="*/ 235041 w 1651860"/>
              <a:gd name="connsiteY2" fmla="*/ 919423 h 2868805"/>
              <a:gd name="connsiteX3" fmla="*/ 561614 w 1651860"/>
              <a:gd name="connsiteY3" fmla="*/ 417007 h 2868805"/>
              <a:gd name="connsiteX4" fmla="*/ 908282 w 1651860"/>
              <a:gd name="connsiteY4" fmla="*/ 130629 h 2868805"/>
              <a:gd name="connsiteX5" fmla="*/ 1651860 w 1651860"/>
              <a:gd name="connsiteY5" fmla="*/ 0 h 2868805"/>
              <a:gd name="connsiteX0" fmla="*/ 17097 w 1644929"/>
              <a:gd name="connsiteY0" fmla="*/ 2868805 h 2868805"/>
              <a:gd name="connsiteX1" fmla="*/ 7048 w 1644929"/>
              <a:gd name="connsiteY1" fmla="*/ 2260879 h 2868805"/>
              <a:gd name="connsiteX2" fmla="*/ 132651 w 1644929"/>
              <a:gd name="connsiteY2" fmla="*/ 1180680 h 2868805"/>
              <a:gd name="connsiteX3" fmla="*/ 554683 w 1644929"/>
              <a:gd name="connsiteY3" fmla="*/ 417007 h 2868805"/>
              <a:gd name="connsiteX4" fmla="*/ 901351 w 1644929"/>
              <a:gd name="connsiteY4" fmla="*/ 130629 h 2868805"/>
              <a:gd name="connsiteX5" fmla="*/ 1644929 w 1644929"/>
              <a:gd name="connsiteY5" fmla="*/ 0 h 2868805"/>
              <a:gd name="connsiteX0" fmla="*/ 10049 w 1637881"/>
              <a:gd name="connsiteY0" fmla="*/ 2868805 h 2868805"/>
              <a:gd name="connsiteX1" fmla="*/ 0 w 1637881"/>
              <a:gd name="connsiteY1" fmla="*/ 2260879 h 2868805"/>
              <a:gd name="connsiteX2" fmla="*/ 125603 w 1637881"/>
              <a:gd name="connsiteY2" fmla="*/ 1180680 h 2868805"/>
              <a:gd name="connsiteX3" fmla="*/ 547635 w 1637881"/>
              <a:gd name="connsiteY3" fmla="*/ 417007 h 2868805"/>
              <a:gd name="connsiteX4" fmla="*/ 894303 w 1637881"/>
              <a:gd name="connsiteY4" fmla="*/ 130629 h 2868805"/>
              <a:gd name="connsiteX5" fmla="*/ 1637881 w 1637881"/>
              <a:gd name="connsiteY5" fmla="*/ 0 h 2868805"/>
              <a:gd name="connsiteX0" fmla="*/ 10049 w 1637881"/>
              <a:gd name="connsiteY0" fmla="*/ 2868805 h 2868805"/>
              <a:gd name="connsiteX1" fmla="*/ 0 w 1637881"/>
              <a:gd name="connsiteY1" fmla="*/ 2260879 h 2868805"/>
              <a:gd name="connsiteX2" fmla="*/ 125603 w 1637881"/>
              <a:gd name="connsiteY2" fmla="*/ 1180680 h 2868805"/>
              <a:gd name="connsiteX3" fmla="*/ 547635 w 1637881"/>
              <a:gd name="connsiteY3" fmla="*/ 417007 h 2868805"/>
              <a:gd name="connsiteX4" fmla="*/ 974690 w 1637881"/>
              <a:gd name="connsiteY4" fmla="*/ 105508 h 2868805"/>
              <a:gd name="connsiteX5" fmla="*/ 1637881 w 1637881"/>
              <a:gd name="connsiteY5" fmla="*/ 0 h 2868805"/>
              <a:gd name="connsiteX0" fmla="*/ 10049 w 1637881"/>
              <a:gd name="connsiteY0" fmla="*/ 2868805 h 2868805"/>
              <a:gd name="connsiteX1" fmla="*/ 0 w 1637881"/>
              <a:gd name="connsiteY1" fmla="*/ 2260879 h 2868805"/>
              <a:gd name="connsiteX2" fmla="*/ 125603 w 1637881"/>
              <a:gd name="connsiteY2" fmla="*/ 1180680 h 2868805"/>
              <a:gd name="connsiteX3" fmla="*/ 547635 w 1637881"/>
              <a:gd name="connsiteY3" fmla="*/ 431997 h 2868805"/>
              <a:gd name="connsiteX4" fmla="*/ 974690 w 1637881"/>
              <a:gd name="connsiteY4" fmla="*/ 105508 h 2868805"/>
              <a:gd name="connsiteX5" fmla="*/ 1637881 w 1637881"/>
              <a:gd name="connsiteY5" fmla="*/ 0 h 2868805"/>
              <a:gd name="connsiteX0" fmla="*/ 10049 w 1637881"/>
              <a:gd name="connsiteY0" fmla="*/ 2868805 h 2868805"/>
              <a:gd name="connsiteX1" fmla="*/ 0 w 1637881"/>
              <a:gd name="connsiteY1" fmla="*/ 2260879 h 2868805"/>
              <a:gd name="connsiteX2" fmla="*/ 125603 w 1637881"/>
              <a:gd name="connsiteY2" fmla="*/ 1180680 h 2868805"/>
              <a:gd name="connsiteX3" fmla="*/ 547635 w 1637881"/>
              <a:gd name="connsiteY3" fmla="*/ 431997 h 2868805"/>
              <a:gd name="connsiteX4" fmla="*/ 1060140 w 1637881"/>
              <a:gd name="connsiteY4" fmla="*/ 85522 h 2868805"/>
              <a:gd name="connsiteX5" fmla="*/ 1637881 w 1637881"/>
              <a:gd name="connsiteY5" fmla="*/ 0 h 2868805"/>
              <a:gd name="connsiteX0" fmla="*/ 10049 w 1637881"/>
              <a:gd name="connsiteY0" fmla="*/ 2868805 h 2868805"/>
              <a:gd name="connsiteX1" fmla="*/ 0 w 1637881"/>
              <a:gd name="connsiteY1" fmla="*/ 2260879 h 2868805"/>
              <a:gd name="connsiteX2" fmla="*/ 125603 w 1637881"/>
              <a:gd name="connsiteY2" fmla="*/ 1180680 h 2868805"/>
              <a:gd name="connsiteX3" fmla="*/ 547635 w 1637881"/>
              <a:gd name="connsiteY3" fmla="*/ 431997 h 2868805"/>
              <a:gd name="connsiteX4" fmla="*/ 1060140 w 1637881"/>
              <a:gd name="connsiteY4" fmla="*/ 85522 h 2868805"/>
              <a:gd name="connsiteX5" fmla="*/ 1637881 w 1637881"/>
              <a:gd name="connsiteY5" fmla="*/ 0 h 2868805"/>
              <a:gd name="connsiteX0" fmla="*/ 10049 w 1637881"/>
              <a:gd name="connsiteY0" fmla="*/ 2868805 h 2868805"/>
              <a:gd name="connsiteX1" fmla="*/ 0 w 1637881"/>
              <a:gd name="connsiteY1" fmla="*/ 2260879 h 2868805"/>
              <a:gd name="connsiteX2" fmla="*/ 125603 w 1637881"/>
              <a:gd name="connsiteY2" fmla="*/ 1180680 h 2868805"/>
              <a:gd name="connsiteX3" fmla="*/ 547635 w 1637881"/>
              <a:gd name="connsiteY3" fmla="*/ 431997 h 2868805"/>
              <a:gd name="connsiteX4" fmla="*/ 1060140 w 1637881"/>
              <a:gd name="connsiteY4" fmla="*/ 85522 h 2868805"/>
              <a:gd name="connsiteX5" fmla="*/ 1637881 w 1637881"/>
              <a:gd name="connsiteY5" fmla="*/ 0 h 2868805"/>
              <a:gd name="connsiteX0" fmla="*/ 0 w 1627832"/>
              <a:gd name="connsiteY0" fmla="*/ 2868805 h 2868805"/>
              <a:gd name="connsiteX1" fmla="*/ 275116 w 1627832"/>
              <a:gd name="connsiteY1" fmla="*/ 2773505 h 2868805"/>
              <a:gd name="connsiteX2" fmla="*/ 115554 w 1627832"/>
              <a:gd name="connsiteY2" fmla="*/ 1180680 h 2868805"/>
              <a:gd name="connsiteX3" fmla="*/ 537586 w 1627832"/>
              <a:gd name="connsiteY3" fmla="*/ 431997 h 2868805"/>
              <a:gd name="connsiteX4" fmla="*/ 1050091 w 1627832"/>
              <a:gd name="connsiteY4" fmla="*/ 85522 h 2868805"/>
              <a:gd name="connsiteX5" fmla="*/ 1627832 w 1627832"/>
              <a:gd name="connsiteY5" fmla="*/ 0 h 2868805"/>
              <a:gd name="connsiteX0" fmla="*/ 0 w 1627832"/>
              <a:gd name="connsiteY0" fmla="*/ 2868805 h 2868805"/>
              <a:gd name="connsiteX1" fmla="*/ 275116 w 1627832"/>
              <a:gd name="connsiteY1" fmla="*/ 2773505 h 2868805"/>
              <a:gd name="connsiteX2" fmla="*/ 1011073 w 1627832"/>
              <a:gd name="connsiteY2" fmla="*/ 1944594 h 2868805"/>
              <a:gd name="connsiteX3" fmla="*/ 537586 w 1627832"/>
              <a:gd name="connsiteY3" fmla="*/ 431997 h 2868805"/>
              <a:gd name="connsiteX4" fmla="*/ 1050091 w 1627832"/>
              <a:gd name="connsiteY4" fmla="*/ 85522 h 2868805"/>
              <a:gd name="connsiteX5" fmla="*/ 1627832 w 1627832"/>
              <a:gd name="connsiteY5" fmla="*/ 0 h 2868805"/>
              <a:gd name="connsiteX0" fmla="*/ 0 w 1627832"/>
              <a:gd name="connsiteY0" fmla="*/ 2868805 h 2868805"/>
              <a:gd name="connsiteX1" fmla="*/ 275116 w 1627832"/>
              <a:gd name="connsiteY1" fmla="*/ 2773505 h 2868805"/>
              <a:gd name="connsiteX2" fmla="*/ 1011073 w 1627832"/>
              <a:gd name="connsiteY2" fmla="*/ 1944594 h 2868805"/>
              <a:gd name="connsiteX3" fmla="*/ 537586 w 1627832"/>
              <a:gd name="connsiteY3" fmla="*/ 431997 h 2868805"/>
              <a:gd name="connsiteX4" fmla="*/ 1050091 w 1627832"/>
              <a:gd name="connsiteY4" fmla="*/ 85522 h 2868805"/>
              <a:gd name="connsiteX5" fmla="*/ 1627832 w 1627832"/>
              <a:gd name="connsiteY5" fmla="*/ 0 h 2868805"/>
              <a:gd name="connsiteX0" fmla="*/ 0 w 1627832"/>
              <a:gd name="connsiteY0" fmla="*/ 2868805 h 2868805"/>
              <a:gd name="connsiteX1" fmla="*/ 400188 w 1627832"/>
              <a:gd name="connsiteY1" fmla="*/ 2688068 h 2868805"/>
              <a:gd name="connsiteX2" fmla="*/ 1011073 w 1627832"/>
              <a:gd name="connsiteY2" fmla="*/ 1944594 h 2868805"/>
              <a:gd name="connsiteX3" fmla="*/ 537586 w 1627832"/>
              <a:gd name="connsiteY3" fmla="*/ 431997 h 2868805"/>
              <a:gd name="connsiteX4" fmla="*/ 1050091 w 1627832"/>
              <a:gd name="connsiteY4" fmla="*/ 85522 h 2868805"/>
              <a:gd name="connsiteX5" fmla="*/ 1627832 w 1627832"/>
              <a:gd name="connsiteY5" fmla="*/ 0 h 2868805"/>
              <a:gd name="connsiteX0" fmla="*/ 0 w 1627832"/>
              <a:gd name="connsiteY0" fmla="*/ 2868805 h 2868805"/>
              <a:gd name="connsiteX1" fmla="*/ 400188 w 1627832"/>
              <a:gd name="connsiteY1" fmla="*/ 2688068 h 2868805"/>
              <a:gd name="connsiteX2" fmla="*/ 1011073 w 1627832"/>
              <a:gd name="connsiteY2" fmla="*/ 1944594 h 2868805"/>
              <a:gd name="connsiteX3" fmla="*/ 1217980 w 1627832"/>
              <a:gd name="connsiteY3" fmla="*/ 462151 h 2868805"/>
              <a:gd name="connsiteX4" fmla="*/ 1050091 w 1627832"/>
              <a:gd name="connsiteY4" fmla="*/ 85522 h 2868805"/>
              <a:gd name="connsiteX5" fmla="*/ 1627832 w 1627832"/>
              <a:gd name="connsiteY5" fmla="*/ 0 h 2868805"/>
              <a:gd name="connsiteX0" fmla="*/ 0 w 1707119"/>
              <a:gd name="connsiteY0" fmla="*/ 2870804 h 2870804"/>
              <a:gd name="connsiteX1" fmla="*/ 400188 w 1707119"/>
              <a:gd name="connsiteY1" fmla="*/ 2690067 h 2870804"/>
              <a:gd name="connsiteX2" fmla="*/ 1011073 w 1707119"/>
              <a:gd name="connsiteY2" fmla="*/ 1946593 h 2870804"/>
              <a:gd name="connsiteX3" fmla="*/ 1217980 w 1707119"/>
              <a:gd name="connsiteY3" fmla="*/ 464150 h 2870804"/>
              <a:gd name="connsiteX4" fmla="*/ 1530370 w 1707119"/>
              <a:gd name="connsiteY4" fmla="*/ 57366 h 2870804"/>
              <a:gd name="connsiteX5" fmla="*/ 1627832 w 1707119"/>
              <a:gd name="connsiteY5" fmla="*/ 1999 h 2870804"/>
              <a:gd name="connsiteX0" fmla="*/ 0 w 1530370"/>
              <a:gd name="connsiteY0" fmla="*/ 2813438 h 2813438"/>
              <a:gd name="connsiteX1" fmla="*/ 400188 w 1530370"/>
              <a:gd name="connsiteY1" fmla="*/ 2632701 h 2813438"/>
              <a:gd name="connsiteX2" fmla="*/ 1011073 w 1530370"/>
              <a:gd name="connsiteY2" fmla="*/ 1889227 h 2813438"/>
              <a:gd name="connsiteX3" fmla="*/ 1217980 w 1530370"/>
              <a:gd name="connsiteY3" fmla="*/ 406784 h 2813438"/>
              <a:gd name="connsiteX4" fmla="*/ 1530370 w 1530370"/>
              <a:gd name="connsiteY4" fmla="*/ 0 h 2813438"/>
              <a:gd name="connsiteX0" fmla="*/ 0 w 1625426"/>
              <a:gd name="connsiteY0" fmla="*/ 2873747 h 2873747"/>
              <a:gd name="connsiteX1" fmla="*/ 400188 w 1625426"/>
              <a:gd name="connsiteY1" fmla="*/ 2693010 h 2873747"/>
              <a:gd name="connsiteX2" fmla="*/ 1011073 w 1625426"/>
              <a:gd name="connsiteY2" fmla="*/ 1949536 h 2873747"/>
              <a:gd name="connsiteX3" fmla="*/ 1217980 w 1625426"/>
              <a:gd name="connsiteY3" fmla="*/ 467093 h 2873747"/>
              <a:gd name="connsiteX4" fmla="*/ 1625426 w 1625426"/>
              <a:gd name="connsiteY4" fmla="*/ 0 h 2873747"/>
              <a:gd name="connsiteX0" fmla="*/ 0 w 1625426"/>
              <a:gd name="connsiteY0" fmla="*/ 2873747 h 2873747"/>
              <a:gd name="connsiteX1" fmla="*/ 400188 w 1625426"/>
              <a:gd name="connsiteY1" fmla="*/ 2693010 h 2873747"/>
              <a:gd name="connsiteX2" fmla="*/ 1011073 w 1625426"/>
              <a:gd name="connsiteY2" fmla="*/ 1949536 h 2873747"/>
              <a:gd name="connsiteX3" fmla="*/ 1217980 w 1625426"/>
              <a:gd name="connsiteY3" fmla="*/ 467093 h 2873747"/>
              <a:gd name="connsiteX4" fmla="*/ 1625426 w 1625426"/>
              <a:gd name="connsiteY4" fmla="*/ 0 h 2873747"/>
              <a:gd name="connsiteX0" fmla="*/ 0 w 1625426"/>
              <a:gd name="connsiteY0" fmla="*/ 2873747 h 2873747"/>
              <a:gd name="connsiteX1" fmla="*/ 400188 w 1625426"/>
              <a:gd name="connsiteY1" fmla="*/ 2693010 h 2873747"/>
              <a:gd name="connsiteX2" fmla="*/ 1011073 w 1625426"/>
              <a:gd name="connsiteY2" fmla="*/ 1949536 h 2873747"/>
              <a:gd name="connsiteX3" fmla="*/ 1217980 w 1625426"/>
              <a:gd name="connsiteY3" fmla="*/ 467093 h 2873747"/>
              <a:gd name="connsiteX4" fmla="*/ 1625426 w 1625426"/>
              <a:gd name="connsiteY4" fmla="*/ 0 h 2873747"/>
              <a:gd name="connsiteX0" fmla="*/ 0 w 1625426"/>
              <a:gd name="connsiteY0" fmla="*/ 2873747 h 2873747"/>
              <a:gd name="connsiteX1" fmla="*/ 400188 w 1625426"/>
              <a:gd name="connsiteY1" fmla="*/ 2693010 h 2873747"/>
              <a:gd name="connsiteX2" fmla="*/ 1011073 w 1625426"/>
              <a:gd name="connsiteY2" fmla="*/ 1949536 h 2873747"/>
              <a:gd name="connsiteX3" fmla="*/ 1207974 w 1625426"/>
              <a:gd name="connsiteY3" fmla="*/ 512325 h 2873747"/>
              <a:gd name="connsiteX4" fmla="*/ 1625426 w 1625426"/>
              <a:gd name="connsiteY4" fmla="*/ 0 h 2873747"/>
              <a:gd name="connsiteX0" fmla="*/ 0 w 1625426"/>
              <a:gd name="connsiteY0" fmla="*/ 2873747 h 2873747"/>
              <a:gd name="connsiteX1" fmla="*/ 400188 w 1625426"/>
              <a:gd name="connsiteY1" fmla="*/ 2693010 h 2873747"/>
              <a:gd name="connsiteX2" fmla="*/ 1011073 w 1625426"/>
              <a:gd name="connsiteY2" fmla="*/ 1949536 h 2873747"/>
              <a:gd name="connsiteX3" fmla="*/ 1207974 w 1625426"/>
              <a:gd name="connsiteY3" fmla="*/ 512325 h 2873747"/>
              <a:gd name="connsiteX4" fmla="*/ 1625426 w 1625426"/>
              <a:gd name="connsiteY4" fmla="*/ 0 h 2873747"/>
              <a:gd name="connsiteX0" fmla="*/ 0 w 1625426"/>
              <a:gd name="connsiteY0" fmla="*/ 2873747 h 2873747"/>
              <a:gd name="connsiteX1" fmla="*/ 400188 w 1625426"/>
              <a:gd name="connsiteY1" fmla="*/ 2693010 h 2873747"/>
              <a:gd name="connsiteX2" fmla="*/ 825965 w 1625426"/>
              <a:gd name="connsiteY2" fmla="*/ 2150566 h 2873747"/>
              <a:gd name="connsiteX3" fmla="*/ 1207974 w 1625426"/>
              <a:gd name="connsiteY3" fmla="*/ 512325 h 2873747"/>
              <a:gd name="connsiteX4" fmla="*/ 1625426 w 1625426"/>
              <a:gd name="connsiteY4" fmla="*/ 0 h 2873747"/>
              <a:gd name="connsiteX0" fmla="*/ 0 w 1625426"/>
              <a:gd name="connsiteY0" fmla="*/ 2873747 h 2873747"/>
              <a:gd name="connsiteX1" fmla="*/ 400188 w 1625426"/>
              <a:gd name="connsiteY1" fmla="*/ 2693010 h 2873747"/>
              <a:gd name="connsiteX2" fmla="*/ 730910 w 1625426"/>
              <a:gd name="connsiteY2" fmla="*/ 2266159 h 2873747"/>
              <a:gd name="connsiteX3" fmla="*/ 1207974 w 1625426"/>
              <a:gd name="connsiteY3" fmla="*/ 512325 h 2873747"/>
              <a:gd name="connsiteX4" fmla="*/ 1625426 w 1625426"/>
              <a:gd name="connsiteY4" fmla="*/ 0 h 2873747"/>
              <a:gd name="connsiteX0" fmla="*/ 0 w 1625426"/>
              <a:gd name="connsiteY0" fmla="*/ 2873747 h 2873747"/>
              <a:gd name="connsiteX1" fmla="*/ 400188 w 1625426"/>
              <a:gd name="connsiteY1" fmla="*/ 2693010 h 2873747"/>
              <a:gd name="connsiteX2" fmla="*/ 730910 w 1625426"/>
              <a:gd name="connsiteY2" fmla="*/ 2266159 h 2873747"/>
              <a:gd name="connsiteX3" fmla="*/ 1207974 w 1625426"/>
              <a:gd name="connsiteY3" fmla="*/ 512325 h 2873747"/>
              <a:gd name="connsiteX4" fmla="*/ 1625426 w 1625426"/>
              <a:gd name="connsiteY4" fmla="*/ 0 h 2873747"/>
              <a:gd name="connsiteX0" fmla="*/ 0 w 1625426"/>
              <a:gd name="connsiteY0" fmla="*/ 2873747 h 2873747"/>
              <a:gd name="connsiteX1" fmla="*/ 405191 w 1625426"/>
              <a:gd name="connsiteY1" fmla="*/ 2698037 h 2873747"/>
              <a:gd name="connsiteX2" fmla="*/ 730910 w 1625426"/>
              <a:gd name="connsiteY2" fmla="*/ 2266159 h 2873747"/>
              <a:gd name="connsiteX3" fmla="*/ 1207974 w 1625426"/>
              <a:gd name="connsiteY3" fmla="*/ 512325 h 2873747"/>
              <a:gd name="connsiteX4" fmla="*/ 1625426 w 1625426"/>
              <a:gd name="connsiteY4" fmla="*/ 0 h 2873747"/>
              <a:gd name="connsiteX0" fmla="*/ 0 w 1625426"/>
              <a:gd name="connsiteY0" fmla="*/ 2873747 h 2873747"/>
              <a:gd name="connsiteX1" fmla="*/ 405191 w 1625426"/>
              <a:gd name="connsiteY1" fmla="*/ 2698037 h 2873747"/>
              <a:gd name="connsiteX2" fmla="*/ 730910 w 1625426"/>
              <a:gd name="connsiteY2" fmla="*/ 2266159 h 2873747"/>
              <a:gd name="connsiteX3" fmla="*/ 1207974 w 1625426"/>
              <a:gd name="connsiteY3" fmla="*/ 512325 h 2873747"/>
              <a:gd name="connsiteX4" fmla="*/ 1625426 w 1625426"/>
              <a:gd name="connsiteY4" fmla="*/ 0 h 2873747"/>
              <a:gd name="connsiteX0" fmla="*/ 0 w 1625426"/>
              <a:gd name="connsiteY0" fmla="*/ 2873747 h 2873747"/>
              <a:gd name="connsiteX1" fmla="*/ 405191 w 1625426"/>
              <a:gd name="connsiteY1" fmla="*/ 2698037 h 2873747"/>
              <a:gd name="connsiteX2" fmla="*/ 730910 w 1625426"/>
              <a:gd name="connsiteY2" fmla="*/ 2266159 h 2873747"/>
              <a:gd name="connsiteX3" fmla="*/ 1207974 w 1625426"/>
              <a:gd name="connsiteY3" fmla="*/ 512325 h 2873747"/>
              <a:gd name="connsiteX4" fmla="*/ 1625426 w 1625426"/>
              <a:gd name="connsiteY4" fmla="*/ 0 h 2873747"/>
              <a:gd name="connsiteX0" fmla="*/ 0 w 1645438"/>
              <a:gd name="connsiteY0" fmla="*/ 2868721 h 2868721"/>
              <a:gd name="connsiteX1" fmla="*/ 425203 w 1645438"/>
              <a:gd name="connsiteY1" fmla="*/ 2698037 h 2868721"/>
              <a:gd name="connsiteX2" fmla="*/ 750922 w 1645438"/>
              <a:gd name="connsiteY2" fmla="*/ 2266159 h 2868721"/>
              <a:gd name="connsiteX3" fmla="*/ 1227986 w 1645438"/>
              <a:gd name="connsiteY3" fmla="*/ 512325 h 2868721"/>
              <a:gd name="connsiteX4" fmla="*/ 1645438 w 1645438"/>
              <a:gd name="connsiteY4" fmla="*/ 0 h 2868721"/>
              <a:gd name="connsiteX0" fmla="*/ 0 w 1645438"/>
              <a:gd name="connsiteY0" fmla="*/ 2868721 h 2868721"/>
              <a:gd name="connsiteX1" fmla="*/ 425203 w 1645438"/>
              <a:gd name="connsiteY1" fmla="*/ 2698037 h 2868721"/>
              <a:gd name="connsiteX2" fmla="*/ 750922 w 1645438"/>
              <a:gd name="connsiteY2" fmla="*/ 2266159 h 2868721"/>
              <a:gd name="connsiteX3" fmla="*/ 1227986 w 1645438"/>
              <a:gd name="connsiteY3" fmla="*/ 512325 h 2868721"/>
              <a:gd name="connsiteX4" fmla="*/ 1645438 w 1645438"/>
              <a:gd name="connsiteY4" fmla="*/ 0 h 2868721"/>
              <a:gd name="connsiteX0" fmla="*/ 0 w 1645438"/>
              <a:gd name="connsiteY0" fmla="*/ 2868721 h 2868721"/>
              <a:gd name="connsiteX1" fmla="*/ 425203 w 1645438"/>
              <a:gd name="connsiteY1" fmla="*/ 2698037 h 2868721"/>
              <a:gd name="connsiteX2" fmla="*/ 765932 w 1645438"/>
              <a:gd name="connsiteY2" fmla="*/ 2200825 h 2868721"/>
              <a:gd name="connsiteX3" fmla="*/ 1227986 w 1645438"/>
              <a:gd name="connsiteY3" fmla="*/ 512325 h 2868721"/>
              <a:gd name="connsiteX4" fmla="*/ 1645438 w 1645438"/>
              <a:gd name="connsiteY4" fmla="*/ 0 h 286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5438" h="2868721">
                <a:moveTo>
                  <a:pt x="0" y="2868721"/>
                </a:moveTo>
                <a:cubicBezTo>
                  <a:pt x="91705" y="2836954"/>
                  <a:pt x="297548" y="2809353"/>
                  <a:pt x="425203" y="2698037"/>
                </a:cubicBezTo>
                <a:cubicBezTo>
                  <a:pt x="552858" y="2586721"/>
                  <a:pt x="632135" y="2565110"/>
                  <a:pt x="765932" y="2200825"/>
                </a:cubicBezTo>
                <a:cubicBezTo>
                  <a:pt x="899729" y="1836540"/>
                  <a:pt x="1144960" y="820530"/>
                  <a:pt x="1227986" y="512325"/>
                </a:cubicBezTo>
                <a:cubicBezTo>
                  <a:pt x="1270819" y="405140"/>
                  <a:pt x="1297883" y="139872"/>
                  <a:pt x="1645438" y="0"/>
                </a:cubicBezTo>
              </a:path>
            </a:pathLst>
          </a:custGeom>
          <a:noFill/>
          <a:ln w="190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BD80D55-2082-404A-8A80-C1A0794FC89E}"/>
              </a:ext>
            </a:extLst>
          </p:cNvPr>
          <p:cNvSpPr txBox="1"/>
          <p:nvPr/>
        </p:nvSpPr>
        <p:spPr>
          <a:xfrm>
            <a:off x="3056547" y="-17913"/>
            <a:ext cx="34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582808"/>
                </a:solidFill>
              </a:rPr>
              <a:t>D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5C46C4F-92A7-4D83-ABED-8098FEA49BF6}"/>
              </a:ext>
            </a:extLst>
          </p:cNvPr>
          <p:cNvSpPr txBox="1"/>
          <p:nvPr/>
        </p:nvSpPr>
        <p:spPr>
          <a:xfrm>
            <a:off x="2150545" y="-17913"/>
            <a:ext cx="34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FF9933"/>
                </a:solidFill>
              </a:rPr>
              <a:t>C</a:t>
            </a:r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00A0A038-04B2-4AF0-B1FC-FCDA409151CF}"/>
              </a:ext>
            </a:extLst>
          </p:cNvPr>
          <p:cNvSpPr/>
          <p:nvPr/>
        </p:nvSpPr>
        <p:spPr>
          <a:xfrm>
            <a:off x="396171" y="182950"/>
            <a:ext cx="2630734" cy="2873129"/>
          </a:xfrm>
          <a:custGeom>
            <a:avLst/>
            <a:gdLst>
              <a:gd name="connsiteX0" fmla="*/ 0 w 2758273"/>
              <a:gd name="connsiteY0" fmla="*/ 2883775 h 2883775"/>
              <a:gd name="connsiteX1" fmla="*/ 336620 w 2758273"/>
              <a:gd name="connsiteY1" fmla="*/ 1828698 h 2883775"/>
              <a:gd name="connsiteX2" fmla="*/ 406958 w 2758273"/>
              <a:gd name="connsiteY2" fmla="*/ 653041 h 2883775"/>
              <a:gd name="connsiteX3" fmla="*/ 1014884 w 2758273"/>
              <a:gd name="connsiteY3" fmla="*/ 90333 h 2883775"/>
              <a:gd name="connsiteX4" fmla="*/ 2758273 w 2758273"/>
              <a:gd name="connsiteY4" fmla="*/ 4922 h 2883775"/>
              <a:gd name="connsiteX0" fmla="*/ 0 w 2758273"/>
              <a:gd name="connsiteY0" fmla="*/ 2883775 h 2883775"/>
              <a:gd name="connsiteX1" fmla="*/ 226088 w 2758273"/>
              <a:gd name="connsiteY1" fmla="*/ 2290923 h 2883775"/>
              <a:gd name="connsiteX2" fmla="*/ 406958 w 2758273"/>
              <a:gd name="connsiteY2" fmla="*/ 653041 h 2883775"/>
              <a:gd name="connsiteX3" fmla="*/ 1014884 w 2758273"/>
              <a:gd name="connsiteY3" fmla="*/ 90333 h 2883775"/>
              <a:gd name="connsiteX4" fmla="*/ 2758273 w 2758273"/>
              <a:gd name="connsiteY4" fmla="*/ 4922 h 2883775"/>
              <a:gd name="connsiteX0" fmla="*/ 0 w 2758273"/>
              <a:gd name="connsiteY0" fmla="*/ 2883775 h 2883775"/>
              <a:gd name="connsiteX1" fmla="*/ 256233 w 2758273"/>
              <a:gd name="connsiteY1" fmla="*/ 2195463 h 2883775"/>
              <a:gd name="connsiteX2" fmla="*/ 406958 w 2758273"/>
              <a:gd name="connsiteY2" fmla="*/ 653041 h 2883775"/>
              <a:gd name="connsiteX3" fmla="*/ 1014884 w 2758273"/>
              <a:gd name="connsiteY3" fmla="*/ 90333 h 2883775"/>
              <a:gd name="connsiteX4" fmla="*/ 2758273 w 2758273"/>
              <a:gd name="connsiteY4" fmla="*/ 4922 h 2883775"/>
              <a:gd name="connsiteX0" fmla="*/ 0 w 2758273"/>
              <a:gd name="connsiteY0" fmla="*/ 2883775 h 2883775"/>
              <a:gd name="connsiteX1" fmla="*/ 256233 w 2758273"/>
              <a:gd name="connsiteY1" fmla="*/ 2195463 h 2883775"/>
              <a:gd name="connsiteX2" fmla="*/ 371788 w 2758273"/>
              <a:gd name="connsiteY2" fmla="*/ 818839 h 2883775"/>
              <a:gd name="connsiteX3" fmla="*/ 1014884 w 2758273"/>
              <a:gd name="connsiteY3" fmla="*/ 90333 h 2883775"/>
              <a:gd name="connsiteX4" fmla="*/ 2758273 w 2758273"/>
              <a:gd name="connsiteY4" fmla="*/ 4922 h 2883775"/>
              <a:gd name="connsiteX0" fmla="*/ 0 w 2758273"/>
              <a:gd name="connsiteY0" fmla="*/ 2879078 h 2879078"/>
              <a:gd name="connsiteX1" fmla="*/ 256233 w 2758273"/>
              <a:gd name="connsiteY1" fmla="*/ 2190766 h 2879078"/>
              <a:gd name="connsiteX2" fmla="*/ 371788 w 2758273"/>
              <a:gd name="connsiteY2" fmla="*/ 814142 h 2879078"/>
              <a:gd name="connsiteX3" fmla="*/ 924449 w 2758273"/>
              <a:gd name="connsiteY3" fmla="*/ 246410 h 2879078"/>
              <a:gd name="connsiteX4" fmla="*/ 2758273 w 2758273"/>
              <a:gd name="connsiteY4" fmla="*/ 225 h 2879078"/>
              <a:gd name="connsiteX0" fmla="*/ 0 w 1853921"/>
              <a:gd name="connsiteY0" fmla="*/ 2779025 h 2779025"/>
              <a:gd name="connsiteX1" fmla="*/ 256233 w 1853921"/>
              <a:gd name="connsiteY1" fmla="*/ 2090713 h 2779025"/>
              <a:gd name="connsiteX2" fmla="*/ 371788 w 1853921"/>
              <a:gd name="connsiteY2" fmla="*/ 714089 h 2779025"/>
              <a:gd name="connsiteX3" fmla="*/ 924449 w 1853921"/>
              <a:gd name="connsiteY3" fmla="*/ 146357 h 2779025"/>
              <a:gd name="connsiteX4" fmla="*/ 1853921 w 1853921"/>
              <a:gd name="connsiteY4" fmla="*/ 656 h 2779025"/>
              <a:gd name="connsiteX0" fmla="*/ 0 w 1833824"/>
              <a:gd name="connsiteY0" fmla="*/ 2803934 h 2803934"/>
              <a:gd name="connsiteX1" fmla="*/ 256233 w 1833824"/>
              <a:gd name="connsiteY1" fmla="*/ 2115622 h 2803934"/>
              <a:gd name="connsiteX2" fmla="*/ 371788 w 1833824"/>
              <a:gd name="connsiteY2" fmla="*/ 738998 h 2803934"/>
              <a:gd name="connsiteX3" fmla="*/ 924449 w 1833824"/>
              <a:gd name="connsiteY3" fmla="*/ 171266 h 2803934"/>
              <a:gd name="connsiteX4" fmla="*/ 1833824 w 1833824"/>
              <a:gd name="connsiteY4" fmla="*/ 444 h 2803934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924449 w 1833824"/>
              <a:gd name="connsiteY3" fmla="*/ 170822 h 2803490"/>
              <a:gd name="connsiteX4" fmla="*/ 1833824 w 1833824"/>
              <a:gd name="connsiteY4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859134 w 1833824"/>
              <a:gd name="connsiteY3" fmla="*/ 205991 h 2803490"/>
              <a:gd name="connsiteX4" fmla="*/ 1833824 w 1833824"/>
              <a:gd name="connsiteY4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859134 w 1833824"/>
              <a:gd name="connsiteY3" fmla="*/ 205991 h 2803490"/>
              <a:gd name="connsiteX4" fmla="*/ 1019908 w 1833824"/>
              <a:gd name="connsiteY4" fmla="*/ 155748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859134 w 1833824"/>
              <a:gd name="connsiteY3" fmla="*/ 205991 h 2803490"/>
              <a:gd name="connsiteX4" fmla="*/ 1386673 w 1833824"/>
              <a:gd name="connsiteY4" fmla="*/ 7033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1386673 w 1833824"/>
              <a:gd name="connsiteY4" fmla="*/ 7033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974691 w 1833824"/>
              <a:gd name="connsiteY4" fmla="*/ 135652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974691 w 1833824"/>
              <a:gd name="connsiteY4" fmla="*/ 135652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51691 w 1833824"/>
              <a:gd name="connsiteY2" fmla="*/ 723481 h 2803490"/>
              <a:gd name="connsiteX3" fmla="*/ 552659 w 1833824"/>
              <a:gd name="connsiteY3" fmla="*/ 346668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51691 w 1833824"/>
              <a:gd name="connsiteY2" fmla="*/ 723481 h 2803490"/>
              <a:gd name="connsiteX3" fmla="*/ 537587 w 1833824"/>
              <a:gd name="connsiteY3" fmla="*/ 341644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51691 w 1833824"/>
              <a:gd name="connsiteY2" fmla="*/ 723481 h 2803490"/>
              <a:gd name="connsiteX3" fmla="*/ 537587 w 1833824"/>
              <a:gd name="connsiteY3" fmla="*/ 341644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46185 w 1833824"/>
              <a:gd name="connsiteY1" fmla="*/ 2210637 h 2803490"/>
              <a:gd name="connsiteX2" fmla="*/ 351691 w 1833824"/>
              <a:gd name="connsiteY2" fmla="*/ 723481 h 2803490"/>
              <a:gd name="connsiteX3" fmla="*/ 537587 w 1833824"/>
              <a:gd name="connsiteY3" fmla="*/ 341644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125604 w 1833824"/>
              <a:gd name="connsiteY1" fmla="*/ 2552280 h 2803490"/>
              <a:gd name="connsiteX2" fmla="*/ 246185 w 1833824"/>
              <a:gd name="connsiteY2" fmla="*/ 2210637 h 2803490"/>
              <a:gd name="connsiteX3" fmla="*/ 351691 w 1833824"/>
              <a:gd name="connsiteY3" fmla="*/ 723481 h 2803490"/>
              <a:gd name="connsiteX4" fmla="*/ 537587 w 1833824"/>
              <a:gd name="connsiteY4" fmla="*/ 341644 h 2803490"/>
              <a:gd name="connsiteX5" fmla="*/ 959618 w 1833824"/>
              <a:gd name="connsiteY5" fmla="*/ 105507 h 2803490"/>
              <a:gd name="connsiteX6" fmla="*/ 1833824 w 1833824"/>
              <a:gd name="connsiteY6" fmla="*/ 0 h 2803490"/>
              <a:gd name="connsiteX0" fmla="*/ 0 w 1833824"/>
              <a:gd name="connsiteY0" fmla="*/ 2803490 h 2803490"/>
              <a:gd name="connsiteX1" fmla="*/ 140677 w 1833824"/>
              <a:gd name="connsiteY1" fmla="*/ 2587449 h 2803490"/>
              <a:gd name="connsiteX2" fmla="*/ 246185 w 1833824"/>
              <a:gd name="connsiteY2" fmla="*/ 2210637 h 2803490"/>
              <a:gd name="connsiteX3" fmla="*/ 351691 w 1833824"/>
              <a:gd name="connsiteY3" fmla="*/ 723481 h 2803490"/>
              <a:gd name="connsiteX4" fmla="*/ 537587 w 1833824"/>
              <a:gd name="connsiteY4" fmla="*/ 341644 h 2803490"/>
              <a:gd name="connsiteX5" fmla="*/ 959618 w 1833824"/>
              <a:gd name="connsiteY5" fmla="*/ 105507 h 2803490"/>
              <a:gd name="connsiteX6" fmla="*/ 1833824 w 1833824"/>
              <a:gd name="connsiteY6" fmla="*/ 0 h 2803490"/>
              <a:gd name="connsiteX0" fmla="*/ 0 w 1833824"/>
              <a:gd name="connsiteY0" fmla="*/ 2803490 h 2803490"/>
              <a:gd name="connsiteX1" fmla="*/ 170822 w 1833824"/>
              <a:gd name="connsiteY1" fmla="*/ 2597498 h 2803490"/>
              <a:gd name="connsiteX2" fmla="*/ 246185 w 1833824"/>
              <a:gd name="connsiteY2" fmla="*/ 2210637 h 2803490"/>
              <a:gd name="connsiteX3" fmla="*/ 351691 w 1833824"/>
              <a:gd name="connsiteY3" fmla="*/ 723481 h 2803490"/>
              <a:gd name="connsiteX4" fmla="*/ 537587 w 1833824"/>
              <a:gd name="connsiteY4" fmla="*/ 341644 h 2803490"/>
              <a:gd name="connsiteX5" fmla="*/ 959618 w 1833824"/>
              <a:gd name="connsiteY5" fmla="*/ 105507 h 2803490"/>
              <a:gd name="connsiteX6" fmla="*/ 1833824 w 1833824"/>
              <a:gd name="connsiteY6" fmla="*/ 0 h 2803490"/>
              <a:gd name="connsiteX0" fmla="*/ 0 w 1833824"/>
              <a:gd name="connsiteY0" fmla="*/ 2803490 h 2803490"/>
              <a:gd name="connsiteX1" fmla="*/ 170822 w 1833824"/>
              <a:gd name="connsiteY1" fmla="*/ 2597498 h 2803490"/>
              <a:gd name="connsiteX2" fmla="*/ 246185 w 1833824"/>
              <a:gd name="connsiteY2" fmla="*/ 2210637 h 2803490"/>
              <a:gd name="connsiteX3" fmla="*/ 321546 w 1833824"/>
              <a:gd name="connsiteY3" fmla="*/ 1024931 h 2803490"/>
              <a:gd name="connsiteX4" fmla="*/ 537587 w 1833824"/>
              <a:gd name="connsiteY4" fmla="*/ 341644 h 2803490"/>
              <a:gd name="connsiteX5" fmla="*/ 959618 w 1833824"/>
              <a:gd name="connsiteY5" fmla="*/ 105507 h 2803490"/>
              <a:gd name="connsiteX6" fmla="*/ 1833824 w 1833824"/>
              <a:gd name="connsiteY6" fmla="*/ 0 h 2803490"/>
              <a:gd name="connsiteX0" fmla="*/ 0 w 1627833"/>
              <a:gd name="connsiteY0" fmla="*/ 2878853 h 2878853"/>
              <a:gd name="connsiteX1" fmla="*/ 170822 w 1627833"/>
              <a:gd name="connsiteY1" fmla="*/ 2672861 h 2878853"/>
              <a:gd name="connsiteX2" fmla="*/ 246185 w 1627833"/>
              <a:gd name="connsiteY2" fmla="*/ 2286000 h 2878853"/>
              <a:gd name="connsiteX3" fmla="*/ 321546 w 1627833"/>
              <a:gd name="connsiteY3" fmla="*/ 1100294 h 2878853"/>
              <a:gd name="connsiteX4" fmla="*/ 537587 w 1627833"/>
              <a:gd name="connsiteY4" fmla="*/ 417007 h 2878853"/>
              <a:gd name="connsiteX5" fmla="*/ 959618 w 1627833"/>
              <a:gd name="connsiteY5" fmla="*/ 180870 h 2878853"/>
              <a:gd name="connsiteX6" fmla="*/ 1627833 w 1627833"/>
              <a:gd name="connsiteY6" fmla="*/ 0 h 2878853"/>
              <a:gd name="connsiteX0" fmla="*/ 0 w 1627833"/>
              <a:gd name="connsiteY0" fmla="*/ 2878853 h 2878853"/>
              <a:gd name="connsiteX1" fmla="*/ 170822 w 1627833"/>
              <a:gd name="connsiteY1" fmla="*/ 2672861 h 2878853"/>
              <a:gd name="connsiteX2" fmla="*/ 246185 w 1627833"/>
              <a:gd name="connsiteY2" fmla="*/ 2286000 h 2878853"/>
              <a:gd name="connsiteX3" fmla="*/ 321546 w 1627833"/>
              <a:gd name="connsiteY3" fmla="*/ 1100294 h 2878853"/>
              <a:gd name="connsiteX4" fmla="*/ 537587 w 1627833"/>
              <a:gd name="connsiteY4" fmla="*/ 417007 h 2878853"/>
              <a:gd name="connsiteX5" fmla="*/ 884255 w 1627833"/>
              <a:gd name="connsiteY5" fmla="*/ 130629 h 2878853"/>
              <a:gd name="connsiteX6" fmla="*/ 1627833 w 1627833"/>
              <a:gd name="connsiteY6" fmla="*/ 0 h 2878853"/>
              <a:gd name="connsiteX0" fmla="*/ 0 w 1627833"/>
              <a:gd name="connsiteY0" fmla="*/ 2878853 h 2878853"/>
              <a:gd name="connsiteX1" fmla="*/ 170822 w 1627833"/>
              <a:gd name="connsiteY1" fmla="*/ 2672861 h 2878853"/>
              <a:gd name="connsiteX2" fmla="*/ 246185 w 1627833"/>
              <a:gd name="connsiteY2" fmla="*/ 2286000 h 2878853"/>
              <a:gd name="connsiteX3" fmla="*/ 321546 w 1627833"/>
              <a:gd name="connsiteY3" fmla="*/ 1100294 h 2878853"/>
              <a:gd name="connsiteX4" fmla="*/ 537587 w 1627833"/>
              <a:gd name="connsiteY4" fmla="*/ 417007 h 2878853"/>
              <a:gd name="connsiteX5" fmla="*/ 884255 w 1627833"/>
              <a:gd name="connsiteY5" fmla="*/ 130629 h 2878853"/>
              <a:gd name="connsiteX6" fmla="*/ 1627833 w 1627833"/>
              <a:gd name="connsiteY6" fmla="*/ 0 h 2878853"/>
              <a:gd name="connsiteX0" fmla="*/ 0 w 1627833"/>
              <a:gd name="connsiteY0" fmla="*/ 2878853 h 2878853"/>
              <a:gd name="connsiteX1" fmla="*/ 170822 w 1627833"/>
              <a:gd name="connsiteY1" fmla="*/ 2672861 h 2878853"/>
              <a:gd name="connsiteX2" fmla="*/ 246185 w 1627833"/>
              <a:gd name="connsiteY2" fmla="*/ 2286000 h 2878853"/>
              <a:gd name="connsiteX3" fmla="*/ 321546 w 1627833"/>
              <a:gd name="connsiteY3" fmla="*/ 1100294 h 2878853"/>
              <a:gd name="connsiteX4" fmla="*/ 537587 w 1627833"/>
              <a:gd name="connsiteY4" fmla="*/ 417007 h 2878853"/>
              <a:gd name="connsiteX5" fmla="*/ 884255 w 1627833"/>
              <a:gd name="connsiteY5" fmla="*/ 130629 h 2878853"/>
              <a:gd name="connsiteX6" fmla="*/ 1627833 w 1627833"/>
              <a:gd name="connsiteY6" fmla="*/ 0 h 2878853"/>
              <a:gd name="connsiteX0" fmla="*/ 2420 w 1630253"/>
              <a:gd name="connsiteY0" fmla="*/ 2878853 h 2878853"/>
              <a:gd name="connsiteX1" fmla="*/ 17493 w 1630253"/>
              <a:gd name="connsiteY1" fmla="*/ 2537208 h 2878853"/>
              <a:gd name="connsiteX2" fmla="*/ 248605 w 1630253"/>
              <a:gd name="connsiteY2" fmla="*/ 2286000 h 2878853"/>
              <a:gd name="connsiteX3" fmla="*/ 323966 w 1630253"/>
              <a:gd name="connsiteY3" fmla="*/ 1100294 h 2878853"/>
              <a:gd name="connsiteX4" fmla="*/ 540007 w 1630253"/>
              <a:gd name="connsiteY4" fmla="*/ 417007 h 2878853"/>
              <a:gd name="connsiteX5" fmla="*/ 886675 w 1630253"/>
              <a:gd name="connsiteY5" fmla="*/ 130629 h 2878853"/>
              <a:gd name="connsiteX6" fmla="*/ 1630253 w 1630253"/>
              <a:gd name="connsiteY6" fmla="*/ 0 h 2878853"/>
              <a:gd name="connsiteX0" fmla="*/ 9627 w 1637460"/>
              <a:gd name="connsiteY0" fmla="*/ 2878853 h 2878853"/>
              <a:gd name="connsiteX1" fmla="*/ 24700 w 1637460"/>
              <a:gd name="connsiteY1" fmla="*/ 2537208 h 2878853"/>
              <a:gd name="connsiteX2" fmla="*/ 14651 w 1637460"/>
              <a:gd name="connsiteY2" fmla="*/ 2286000 h 2878853"/>
              <a:gd name="connsiteX3" fmla="*/ 331173 w 1637460"/>
              <a:gd name="connsiteY3" fmla="*/ 1100294 h 2878853"/>
              <a:gd name="connsiteX4" fmla="*/ 547214 w 1637460"/>
              <a:gd name="connsiteY4" fmla="*/ 417007 h 2878853"/>
              <a:gd name="connsiteX5" fmla="*/ 893882 w 1637460"/>
              <a:gd name="connsiteY5" fmla="*/ 130629 h 2878853"/>
              <a:gd name="connsiteX6" fmla="*/ 1637460 w 1637460"/>
              <a:gd name="connsiteY6" fmla="*/ 0 h 2878853"/>
              <a:gd name="connsiteX0" fmla="*/ 10552 w 1638385"/>
              <a:gd name="connsiteY0" fmla="*/ 2878853 h 2878853"/>
              <a:gd name="connsiteX1" fmla="*/ 20601 w 1638385"/>
              <a:gd name="connsiteY1" fmla="*/ 2657788 h 2878853"/>
              <a:gd name="connsiteX2" fmla="*/ 15576 w 1638385"/>
              <a:gd name="connsiteY2" fmla="*/ 2286000 h 2878853"/>
              <a:gd name="connsiteX3" fmla="*/ 332098 w 1638385"/>
              <a:gd name="connsiteY3" fmla="*/ 1100294 h 2878853"/>
              <a:gd name="connsiteX4" fmla="*/ 548139 w 1638385"/>
              <a:gd name="connsiteY4" fmla="*/ 417007 h 2878853"/>
              <a:gd name="connsiteX5" fmla="*/ 894807 w 1638385"/>
              <a:gd name="connsiteY5" fmla="*/ 130629 h 2878853"/>
              <a:gd name="connsiteX6" fmla="*/ 1638385 w 1638385"/>
              <a:gd name="connsiteY6" fmla="*/ 0 h 2878853"/>
              <a:gd name="connsiteX0" fmla="*/ 20000 w 1647833"/>
              <a:gd name="connsiteY0" fmla="*/ 2878853 h 2878853"/>
              <a:gd name="connsiteX1" fmla="*/ 30049 w 1647833"/>
              <a:gd name="connsiteY1" fmla="*/ 2657788 h 2878853"/>
              <a:gd name="connsiteX2" fmla="*/ 25024 w 1647833"/>
              <a:gd name="connsiteY2" fmla="*/ 2286000 h 2878853"/>
              <a:gd name="connsiteX3" fmla="*/ 341546 w 1647833"/>
              <a:gd name="connsiteY3" fmla="*/ 1100294 h 2878853"/>
              <a:gd name="connsiteX4" fmla="*/ 557587 w 1647833"/>
              <a:gd name="connsiteY4" fmla="*/ 417007 h 2878853"/>
              <a:gd name="connsiteX5" fmla="*/ 904255 w 1647833"/>
              <a:gd name="connsiteY5" fmla="*/ 130629 h 2878853"/>
              <a:gd name="connsiteX6" fmla="*/ 1647833 w 1647833"/>
              <a:gd name="connsiteY6" fmla="*/ 0 h 2878853"/>
              <a:gd name="connsiteX0" fmla="*/ 19917 w 1647750"/>
              <a:gd name="connsiteY0" fmla="*/ 2878853 h 2878853"/>
              <a:gd name="connsiteX1" fmla="*/ 24941 w 1647750"/>
              <a:gd name="connsiteY1" fmla="*/ 2286000 h 2878853"/>
              <a:gd name="connsiteX2" fmla="*/ 341463 w 1647750"/>
              <a:gd name="connsiteY2" fmla="*/ 1100294 h 2878853"/>
              <a:gd name="connsiteX3" fmla="*/ 557504 w 1647750"/>
              <a:gd name="connsiteY3" fmla="*/ 417007 h 2878853"/>
              <a:gd name="connsiteX4" fmla="*/ 904172 w 1647750"/>
              <a:gd name="connsiteY4" fmla="*/ 130629 h 2878853"/>
              <a:gd name="connsiteX5" fmla="*/ 1647750 w 1647750"/>
              <a:gd name="connsiteY5" fmla="*/ 0 h 2878853"/>
              <a:gd name="connsiteX0" fmla="*/ 7178 w 1635011"/>
              <a:gd name="connsiteY0" fmla="*/ 2878853 h 2878853"/>
              <a:gd name="connsiteX1" fmla="*/ 32299 w 1635011"/>
              <a:gd name="connsiteY1" fmla="*/ 2250831 h 2878853"/>
              <a:gd name="connsiteX2" fmla="*/ 328724 w 1635011"/>
              <a:gd name="connsiteY2" fmla="*/ 1100294 h 2878853"/>
              <a:gd name="connsiteX3" fmla="*/ 544765 w 1635011"/>
              <a:gd name="connsiteY3" fmla="*/ 417007 h 2878853"/>
              <a:gd name="connsiteX4" fmla="*/ 891433 w 1635011"/>
              <a:gd name="connsiteY4" fmla="*/ 130629 h 2878853"/>
              <a:gd name="connsiteX5" fmla="*/ 1635011 w 1635011"/>
              <a:gd name="connsiteY5" fmla="*/ 0 h 2878853"/>
              <a:gd name="connsiteX0" fmla="*/ 7178 w 1635011"/>
              <a:gd name="connsiteY0" fmla="*/ 2878853 h 2878853"/>
              <a:gd name="connsiteX1" fmla="*/ 32299 w 1635011"/>
              <a:gd name="connsiteY1" fmla="*/ 2250831 h 2878853"/>
              <a:gd name="connsiteX2" fmla="*/ 328724 w 1635011"/>
              <a:gd name="connsiteY2" fmla="*/ 1100294 h 2878853"/>
              <a:gd name="connsiteX3" fmla="*/ 544765 w 1635011"/>
              <a:gd name="connsiteY3" fmla="*/ 417007 h 2878853"/>
              <a:gd name="connsiteX4" fmla="*/ 891433 w 1635011"/>
              <a:gd name="connsiteY4" fmla="*/ 130629 h 2878853"/>
              <a:gd name="connsiteX5" fmla="*/ 1635011 w 1635011"/>
              <a:gd name="connsiteY5" fmla="*/ 0 h 2878853"/>
              <a:gd name="connsiteX0" fmla="*/ 11854 w 1639687"/>
              <a:gd name="connsiteY0" fmla="*/ 2878853 h 2878853"/>
              <a:gd name="connsiteX1" fmla="*/ 1807 w 1639687"/>
              <a:gd name="connsiteY1" fmla="*/ 2647741 h 2878853"/>
              <a:gd name="connsiteX2" fmla="*/ 36975 w 1639687"/>
              <a:gd name="connsiteY2" fmla="*/ 2250831 h 2878853"/>
              <a:gd name="connsiteX3" fmla="*/ 333400 w 1639687"/>
              <a:gd name="connsiteY3" fmla="*/ 1100294 h 2878853"/>
              <a:gd name="connsiteX4" fmla="*/ 549441 w 1639687"/>
              <a:gd name="connsiteY4" fmla="*/ 417007 h 2878853"/>
              <a:gd name="connsiteX5" fmla="*/ 896109 w 1639687"/>
              <a:gd name="connsiteY5" fmla="*/ 130629 h 2878853"/>
              <a:gd name="connsiteX6" fmla="*/ 1639687 w 1639687"/>
              <a:gd name="connsiteY6" fmla="*/ 0 h 2878853"/>
              <a:gd name="connsiteX0" fmla="*/ 10897 w 1638730"/>
              <a:gd name="connsiteY0" fmla="*/ 2878853 h 2878853"/>
              <a:gd name="connsiteX1" fmla="*/ 850 w 1638730"/>
              <a:gd name="connsiteY1" fmla="*/ 2647741 h 2878853"/>
              <a:gd name="connsiteX2" fmla="*/ 36018 w 1638730"/>
              <a:gd name="connsiteY2" fmla="*/ 2250831 h 2878853"/>
              <a:gd name="connsiteX3" fmla="*/ 332443 w 1638730"/>
              <a:gd name="connsiteY3" fmla="*/ 1100294 h 2878853"/>
              <a:gd name="connsiteX4" fmla="*/ 548484 w 1638730"/>
              <a:gd name="connsiteY4" fmla="*/ 417007 h 2878853"/>
              <a:gd name="connsiteX5" fmla="*/ 895152 w 1638730"/>
              <a:gd name="connsiteY5" fmla="*/ 130629 h 2878853"/>
              <a:gd name="connsiteX6" fmla="*/ 1638730 w 1638730"/>
              <a:gd name="connsiteY6" fmla="*/ 0 h 2878853"/>
              <a:gd name="connsiteX0" fmla="*/ 10897 w 1638730"/>
              <a:gd name="connsiteY0" fmla="*/ 2878853 h 2878853"/>
              <a:gd name="connsiteX1" fmla="*/ 850 w 1638730"/>
              <a:gd name="connsiteY1" fmla="*/ 2647741 h 2878853"/>
              <a:gd name="connsiteX2" fmla="*/ 36018 w 1638730"/>
              <a:gd name="connsiteY2" fmla="*/ 2250831 h 2878853"/>
              <a:gd name="connsiteX3" fmla="*/ 332443 w 1638730"/>
              <a:gd name="connsiteY3" fmla="*/ 1100294 h 2878853"/>
              <a:gd name="connsiteX4" fmla="*/ 548484 w 1638730"/>
              <a:gd name="connsiteY4" fmla="*/ 417007 h 2878853"/>
              <a:gd name="connsiteX5" fmla="*/ 895152 w 1638730"/>
              <a:gd name="connsiteY5" fmla="*/ 130629 h 2878853"/>
              <a:gd name="connsiteX6" fmla="*/ 1638730 w 1638730"/>
              <a:gd name="connsiteY6" fmla="*/ 0 h 2878853"/>
              <a:gd name="connsiteX0" fmla="*/ 0 w 1637880"/>
              <a:gd name="connsiteY0" fmla="*/ 2647741 h 2647741"/>
              <a:gd name="connsiteX1" fmla="*/ 35168 w 1637880"/>
              <a:gd name="connsiteY1" fmla="*/ 2250831 h 2647741"/>
              <a:gd name="connsiteX2" fmla="*/ 331593 w 1637880"/>
              <a:gd name="connsiteY2" fmla="*/ 1100294 h 2647741"/>
              <a:gd name="connsiteX3" fmla="*/ 547634 w 1637880"/>
              <a:gd name="connsiteY3" fmla="*/ 417007 h 2647741"/>
              <a:gd name="connsiteX4" fmla="*/ 894302 w 1637880"/>
              <a:gd name="connsiteY4" fmla="*/ 130629 h 2647741"/>
              <a:gd name="connsiteX5" fmla="*/ 1637880 w 1637880"/>
              <a:gd name="connsiteY5" fmla="*/ 0 h 2647741"/>
              <a:gd name="connsiteX0" fmla="*/ 4653 w 1632485"/>
              <a:gd name="connsiteY0" fmla="*/ 2868805 h 2868805"/>
              <a:gd name="connsiteX1" fmla="*/ 29773 w 1632485"/>
              <a:gd name="connsiteY1" fmla="*/ 2250831 h 2868805"/>
              <a:gd name="connsiteX2" fmla="*/ 326198 w 1632485"/>
              <a:gd name="connsiteY2" fmla="*/ 1100294 h 2868805"/>
              <a:gd name="connsiteX3" fmla="*/ 542239 w 1632485"/>
              <a:gd name="connsiteY3" fmla="*/ 417007 h 2868805"/>
              <a:gd name="connsiteX4" fmla="*/ 888907 w 1632485"/>
              <a:gd name="connsiteY4" fmla="*/ 130629 h 2868805"/>
              <a:gd name="connsiteX5" fmla="*/ 1632485 w 1632485"/>
              <a:gd name="connsiteY5" fmla="*/ 0 h 2868805"/>
              <a:gd name="connsiteX0" fmla="*/ 30049 w 1657881"/>
              <a:gd name="connsiteY0" fmla="*/ 2868805 h 2868805"/>
              <a:gd name="connsiteX1" fmla="*/ 20000 w 1657881"/>
              <a:gd name="connsiteY1" fmla="*/ 2260879 h 2868805"/>
              <a:gd name="connsiteX2" fmla="*/ 351594 w 1657881"/>
              <a:gd name="connsiteY2" fmla="*/ 1100294 h 2868805"/>
              <a:gd name="connsiteX3" fmla="*/ 567635 w 1657881"/>
              <a:gd name="connsiteY3" fmla="*/ 417007 h 2868805"/>
              <a:gd name="connsiteX4" fmla="*/ 914303 w 1657881"/>
              <a:gd name="connsiteY4" fmla="*/ 130629 h 2868805"/>
              <a:gd name="connsiteX5" fmla="*/ 1657881 w 1657881"/>
              <a:gd name="connsiteY5" fmla="*/ 0 h 2868805"/>
              <a:gd name="connsiteX0" fmla="*/ 10058 w 1637890"/>
              <a:gd name="connsiteY0" fmla="*/ 2868805 h 2868805"/>
              <a:gd name="connsiteX1" fmla="*/ 9 w 1637890"/>
              <a:gd name="connsiteY1" fmla="*/ 2260879 h 2868805"/>
              <a:gd name="connsiteX2" fmla="*/ 331603 w 1637890"/>
              <a:gd name="connsiteY2" fmla="*/ 1100294 h 2868805"/>
              <a:gd name="connsiteX3" fmla="*/ 547644 w 1637890"/>
              <a:gd name="connsiteY3" fmla="*/ 417007 h 2868805"/>
              <a:gd name="connsiteX4" fmla="*/ 894312 w 1637890"/>
              <a:gd name="connsiteY4" fmla="*/ 130629 h 2868805"/>
              <a:gd name="connsiteX5" fmla="*/ 1637890 w 1637890"/>
              <a:gd name="connsiteY5" fmla="*/ 0 h 2868805"/>
              <a:gd name="connsiteX0" fmla="*/ 10182 w 1638014"/>
              <a:gd name="connsiteY0" fmla="*/ 2868805 h 2868805"/>
              <a:gd name="connsiteX1" fmla="*/ 133 w 1638014"/>
              <a:gd name="connsiteY1" fmla="*/ 2260879 h 2868805"/>
              <a:gd name="connsiteX2" fmla="*/ 331727 w 1638014"/>
              <a:gd name="connsiteY2" fmla="*/ 1100294 h 2868805"/>
              <a:gd name="connsiteX3" fmla="*/ 547768 w 1638014"/>
              <a:gd name="connsiteY3" fmla="*/ 417007 h 2868805"/>
              <a:gd name="connsiteX4" fmla="*/ 894436 w 1638014"/>
              <a:gd name="connsiteY4" fmla="*/ 130629 h 2868805"/>
              <a:gd name="connsiteX5" fmla="*/ 1638014 w 1638014"/>
              <a:gd name="connsiteY5" fmla="*/ 0 h 2868805"/>
              <a:gd name="connsiteX0" fmla="*/ 10182 w 1638014"/>
              <a:gd name="connsiteY0" fmla="*/ 2868805 h 2868805"/>
              <a:gd name="connsiteX1" fmla="*/ 133 w 1638014"/>
              <a:gd name="connsiteY1" fmla="*/ 2260879 h 2868805"/>
              <a:gd name="connsiteX2" fmla="*/ 331727 w 1638014"/>
              <a:gd name="connsiteY2" fmla="*/ 1100294 h 2868805"/>
              <a:gd name="connsiteX3" fmla="*/ 547768 w 1638014"/>
              <a:gd name="connsiteY3" fmla="*/ 417007 h 2868805"/>
              <a:gd name="connsiteX4" fmla="*/ 894436 w 1638014"/>
              <a:gd name="connsiteY4" fmla="*/ 130629 h 2868805"/>
              <a:gd name="connsiteX5" fmla="*/ 1638014 w 1638014"/>
              <a:gd name="connsiteY5" fmla="*/ 0 h 2868805"/>
              <a:gd name="connsiteX0" fmla="*/ 10182 w 1638014"/>
              <a:gd name="connsiteY0" fmla="*/ 2868805 h 2868805"/>
              <a:gd name="connsiteX1" fmla="*/ 133 w 1638014"/>
              <a:gd name="connsiteY1" fmla="*/ 2260879 h 2868805"/>
              <a:gd name="connsiteX2" fmla="*/ 331727 w 1638014"/>
              <a:gd name="connsiteY2" fmla="*/ 1100294 h 2868805"/>
              <a:gd name="connsiteX3" fmla="*/ 547768 w 1638014"/>
              <a:gd name="connsiteY3" fmla="*/ 417007 h 2868805"/>
              <a:gd name="connsiteX4" fmla="*/ 894436 w 1638014"/>
              <a:gd name="connsiteY4" fmla="*/ 130629 h 2868805"/>
              <a:gd name="connsiteX5" fmla="*/ 1638014 w 1638014"/>
              <a:gd name="connsiteY5" fmla="*/ 0 h 2868805"/>
              <a:gd name="connsiteX0" fmla="*/ 23660 w 1651492"/>
              <a:gd name="connsiteY0" fmla="*/ 2868805 h 2868805"/>
              <a:gd name="connsiteX1" fmla="*/ 13611 w 1651492"/>
              <a:gd name="connsiteY1" fmla="*/ 2260879 h 2868805"/>
              <a:gd name="connsiteX2" fmla="*/ 229649 w 1651492"/>
              <a:gd name="connsiteY2" fmla="*/ 914399 h 2868805"/>
              <a:gd name="connsiteX3" fmla="*/ 561246 w 1651492"/>
              <a:gd name="connsiteY3" fmla="*/ 417007 h 2868805"/>
              <a:gd name="connsiteX4" fmla="*/ 907914 w 1651492"/>
              <a:gd name="connsiteY4" fmla="*/ 130629 h 2868805"/>
              <a:gd name="connsiteX5" fmla="*/ 1651492 w 1651492"/>
              <a:gd name="connsiteY5" fmla="*/ 0 h 2868805"/>
              <a:gd name="connsiteX0" fmla="*/ 10049 w 1637881"/>
              <a:gd name="connsiteY0" fmla="*/ 2868805 h 2868805"/>
              <a:gd name="connsiteX1" fmla="*/ 0 w 1637881"/>
              <a:gd name="connsiteY1" fmla="*/ 2260879 h 2868805"/>
              <a:gd name="connsiteX2" fmla="*/ 216038 w 1637881"/>
              <a:gd name="connsiteY2" fmla="*/ 914399 h 2868805"/>
              <a:gd name="connsiteX3" fmla="*/ 547635 w 1637881"/>
              <a:gd name="connsiteY3" fmla="*/ 417007 h 2868805"/>
              <a:gd name="connsiteX4" fmla="*/ 894303 w 1637881"/>
              <a:gd name="connsiteY4" fmla="*/ 130629 h 2868805"/>
              <a:gd name="connsiteX5" fmla="*/ 1637881 w 1637881"/>
              <a:gd name="connsiteY5" fmla="*/ 0 h 2868805"/>
              <a:gd name="connsiteX0" fmla="*/ 24028 w 1651860"/>
              <a:gd name="connsiteY0" fmla="*/ 2868805 h 2868805"/>
              <a:gd name="connsiteX1" fmla="*/ 13979 w 1651860"/>
              <a:gd name="connsiteY1" fmla="*/ 2260879 h 2868805"/>
              <a:gd name="connsiteX2" fmla="*/ 235041 w 1651860"/>
              <a:gd name="connsiteY2" fmla="*/ 919423 h 2868805"/>
              <a:gd name="connsiteX3" fmla="*/ 561614 w 1651860"/>
              <a:gd name="connsiteY3" fmla="*/ 417007 h 2868805"/>
              <a:gd name="connsiteX4" fmla="*/ 908282 w 1651860"/>
              <a:gd name="connsiteY4" fmla="*/ 130629 h 2868805"/>
              <a:gd name="connsiteX5" fmla="*/ 1651860 w 1651860"/>
              <a:gd name="connsiteY5" fmla="*/ 0 h 2868805"/>
              <a:gd name="connsiteX0" fmla="*/ 24028 w 1651860"/>
              <a:gd name="connsiteY0" fmla="*/ 2868805 h 2868805"/>
              <a:gd name="connsiteX1" fmla="*/ 13979 w 1651860"/>
              <a:gd name="connsiteY1" fmla="*/ 2260879 h 2868805"/>
              <a:gd name="connsiteX2" fmla="*/ 235041 w 1651860"/>
              <a:gd name="connsiteY2" fmla="*/ 919423 h 2868805"/>
              <a:gd name="connsiteX3" fmla="*/ 561614 w 1651860"/>
              <a:gd name="connsiteY3" fmla="*/ 417007 h 2868805"/>
              <a:gd name="connsiteX4" fmla="*/ 908282 w 1651860"/>
              <a:gd name="connsiteY4" fmla="*/ 130629 h 2868805"/>
              <a:gd name="connsiteX5" fmla="*/ 1651860 w 1651860"/>
              <a:gd name="connsiteY5" fmla="*/ 0 h 2868805"/>
              <a:gd name="connsiteX0" fmla="*/ 17097 w 1644929"/>
              <a:gd name="connsiteY0" fmla="*/ 2868805 h 2868805"/>
              <a:gd name="connsiteX1" fmla="*/ 7048 w 1644929"/>
              <a:gd name="connsiteY1" fmla="*/ 2260879 h 2868805"/>
              <a:gd name="connsiteX2" fmla="*/ 132651 w 1644929"/>
              <a:gd name="connsiteY2" fmla="*/ 1180680 h 2868805"/>
              <a:gd name="connsiteX3" fmla="*/ 554683 w 1644929"/>
              <a:gd name="connsiteY3" fmla="*/ 417007 h 2868805"/>
              <a:gd name="connsiteX4" fmla="*/ 901351 w 1644929"/>
              <a:gd name="connsiteY4" fmla="*/ 130629 h 2868805"/>
              <a:gd name="connsiteX5" fmla="*/ 1644929 w 1644929"/>
              <a:gd name="connsiteY5" fmla="*/ 0 h 2868805"/>
              <a:gd name="connsiteX0" fmla="*/ 10049 w 1637881"/>
              <a:gd name="connsiteY0" fmla="*/ 2868805 h 2868805"/>
              <a:gd name="connsiteX1" fmla="*/ 0 w 1637881"/>
              <a:gd name="connsiteY1" fmla="*/ 2260879 h 2868805"/>
              <a:gd name="connsiteX2" fmla="*/ 125603 w 1637881"/>
              <a:gd name="connsiteY2" fmla="*/ 1180680 h 2868805"/>
              <a:gd name="connsiteX3" fmla="*/ 547635 w 1637881"/>
              <a:gd name="connsiteY3" fmla="*/ 417007 h 2868805"/>
              <a:gd name="connsiteX4" fmla="*/ 894303 w 1637881"/>
              <a:gd name="connsiteY4" fmla="*/ 130629 h 2868805"/>
              <a:gd name="connsiteX5" fmla="*/ 1637881 w 1637881"/>
              <a:gd name="connsiteY5" fmla="*/ 0 h 2868805"/>
              <a:gd name="connsiteX0" fmla="*/ 10049 w 1637881"/>
              <a:gd name="connsiteY0" fmla="*/ 2868805 h 2868805"/>
              <a:gd name="connsiteX1" fmla="*/ 0 w 1637881"/>
              <a:gd name="connsiteY1" fmla="*/ 2260879 h 2868805"/>
              <a:gd name="connsiteX2" fmla="*/ 125603 w 1637881"/>
              <a:gd name="connsiteY2" fmla="*/ 1180680 h 2868805"/>
              <a:gd name="connsiteX3" fmla="*/ 547635 w 1637881"/>
              <a:gd name="connsiteY3" fmla="*/ 417007 h 2868805"/>
              <a:gd name="connsiteX4" fmla="*/ 974690 w 1637881"/>
              <a:gd name="connsiteY4" fmla="*/ 105508 h 2868805"/>
              <a:gd name="connsiteX5" fmla="*/ 1637881 w 1637881"/>
              <a:gd name="connsiteY5" fmla="*/ 0 h 2868805"/>
              <a:gd name="connsiteX0" fmla="*/ 1 w 1627833"/>
              <a:gd name="connsiteY0" fmla="*/ 2868805 h 2868805"/>
              <a:gd name="connsiteX1" fmla="*/ 0 w 1627833"/>
              <a:gd name="connsiteY1" fmla="*/ 2697983 h 2868805"/>
              <a:gd name="connsiteX2" fmla="*/ 115555 w 1627833"/>
              <a:gd name="connsiteY2" fmla="*/ 1180680 h 2868805"/>
              <a:gd name="connsiteX3" fmla="*/ 537587 w 1627833"/>
              <a:gd name="connsiteY3" fmla="*/ 417007 h 2868805"/>
              <a:gd name="connsiteX4" fmla="*/ 964642 w 1627833"/>
              <a:gd name="connsiteY4" fmla="*/ 105508 h 2868805"/>
              <a:gd name="connsiteX5" fmla="*/ 1627833 w 1627833"/>
              <a:gd name="connsiteY5" fmla="*/ 0 h 2868805"/>
              <a:gd name="connsiteX0" fmla="*/ 8560 w 1636392"/>
              <a:gd name="connsiteY0" fmla="*/ 2868805 h 2868805"/>
              <a:gd name="connsiteX1" fmla="*/ 8558 w 1636392"/>
              <a:gd name="connsiteY1" fmla="*/ 2809584 h 2868805"/>
              <a:gd name="connsiteX2" fmla="*/ 8559 w 1636392"/>
              <a:gd name="connsiteY2" fmla="*/ 2697983 h 2868805"/>
              <a:gd name="connsiteX3" fmla="*/ 124114 w 1636392"/>
              <a:gd name="connsiteY3" fmla="*/ 1180680 h 2868805"/>
              <a:gd name="connsiteX4" fmla="*/ 546146 w 1636392"/>
              <a:gd name="connsiteY4" fmla="*/ 417007 h 2868805"/>
              <a:gd name="connsiteX5" fmla="*/ 973201 w 1636392"/>
              <a:gd name="connsiteY5" fmla="*/ 105508 h 2868805"/>
              <a:gd name="connsiteX6" fmla="*/ 1636392 w 1636392"/>
              <a:gd name="connsiteY6" fmla="*/ 0 h 2868805"/>
              <a:gd name="connsiteX0" fmla="*/ 387 w 1628219"/>
              <a:gd name="connsiteY0" fmla="*/ 2868805 h 2868805"/>
              <a:gd name="connsiteX1" fmla="*/ 385 w 1628219"/>
              <a:gd name="connsiteY1" fmla="*/ 2809584 h 2868805"/>
              <a:gd name="connsiteX2" fmla="*/ 15459 w 1628219"/>
              <a:gd name="connsiteY2" fmla="*/ 2481943 h 2868805"/>
              <a:gd name="connsiteX3" fmla="*/ 115941 w 1628219"/>
              <a:gd name="connsiteY3" fmla="*/ 1180680 h 2868805"/>
              <a:gd name="connsiteX4" fmla="*/ 537973 w 1628219"/>
              <a:gd name="connsiteY4" fmla="*/ 417007 h 2868805"/>
              <a:gd name="connsiteX5" fmla="*/ 965028 w 1628219"/>
              <a:gd name="connsiteY5" fmla="*/ 105508 h 2868805"/>
              <a:gd name="connsiteX6" fmla="*/ 1628219 w 1628219"/>
              <a:gd name="connsiteY6" fmla="*/ 0 h 2868805"/>
              <a:gd name="connsiteX0" fmla="*/ 2 w 1627834"/>
              <a:gd name="connsiteY0" fmla="*/ 2868805 h 2868805"/>
              <a:gd name="connsiteX1" fmla="*/ 0 w 1627834"/>
              <a:gd name="connsiteY1" fmla="*/ 2809584 h 2868805"/>
              <a:gd name="connsiteX2" fmla="*/ 15074 w 1627834"/>
              <a:gd name="connsiteY2" fmla="*/ 2481943 h 2868805"/>
              <a:gd name="connsiteX3" fmla="*/ 115556 w 1627834"/>
              <a:gd name="connsiteY3" fmla="*/ 1180680 h 2868805"/>
              <a:gd name="connsiteX4" fmla="*/ 537588 w 1627834"/>
              <a:gd name="connsiteY4" fmla="*/ 417007 h 2868805"/>
              <a:gd name="connsiteX5" fmla="*/ 964643 w 1627834"/>
              <a:gd name="connsiteY5" fmla="*/ 105508 h 2868805"/>
              <a:gd name="connsiteX6" fmla="*/ 1627834 w 1627834"/>
              <a:gd name="connsiteY6" fmla="*/ 0 h 2868805"/>
              <a:gd name="connsiteX0" fmla="*/ 0 w 1627832"/>
              <a:gd name="connsiteY0" fmla="*/ 2868805 h 2868805"/>
              <a:gd name="connsiteX1" fmla="*/ 15072 w 1627832"/>
              <a:gd name="connsiteY1" fmla="*/ 2481943 h 2868805"/>
              <a:gd name="connsiteX2" fmla="*/ 115554 w 1627832"/>
              <a:gd name="connsiteY2" fmla="*/ 1180680 h 2868805"/>
              <a:gd name="connsiteX3" fmla="*/ 537586 w 1627832"/>
              <a:gd name="connsiteY3" fmla="*/ 417007 h 2868805"/>
              <a:gd name="connsiteX4" fmla="*/ 964641 w 1627832"/>
              <a:gd name="connsiteY4" fmla="*/ 105508 h 2868805"/>
              <a:gd name="connsiteX5" fmla="*/ 1627832 w 1627832"/>
              <a:gd name="connsiteY5" fmla="*/ 0 h 2868805"/>
              <a:gd name="connsiteX0" fmla="*/ 11938 w 1639770"/>
              <a:gd name="connsiteY0" fmla="*/ 2868805 h 2868805"/>
              <a:gd name="connsiteX1" fmla="*/ 6913 w 1639770"/>
              <a:gd name="connsiteY1" fmla="*/ 2592475 h 2868805"/>
              <a:gd name="connsiteX2" fmla="*/ 127492 w 1639770"/>
              <a:gd name="connsiteY2" fmla="*/ 1180680 h 2868805"/>
              <a:gd name="connsiteX3" fmla="*/ 549524 w 1639770"/>
              <a:gd name="connsiteY3" fmla="*/ 417007 h 2868805"/>
              <a:gd name="connsiteX4" fmla="*/ 976579 w 1639770"/>
              <a:gd name="connsiteY4" fmla="*/ 105508 h 2868805"/>
              <a:gd name="connsiteX5" fmla="*/ 1639770 w 1639770"/>
              <a:gd name="connsiteY5" fmla="*/ 0 h 2868805"/>
              <a:gd name="connsiteX0" fmla="*/ 5025 w 1632857"/>
              <a:gd name="connsiteY0" fmla="*/ 2868805 h 2868805"/>
              <a:gd name="connsiteX1" fmla="*/ 0 w 1632857"/>
              <a:gd name="connsiteY1" fmla="*/ 2592475 h 2868805"/>
              <a:gd name="connsiteX2" fmla="*/ 120579 w 1632857"/>
              <a:gd name="connsiteY2" fmla="*/ 1180680 h 2868805"/>
              <a:gd name="connsiteX3" fmla="*/ 542611 w 1632857"/>
              <a:gd name="connsiteY3" fmla="*/ 417007 h 2868805"/>
              <a:gd name="connsiteX4" fmla="*/ 969666 w 1632857"/>
              <a:gd name="connsiteY4" fmla="*/ 105508 h 2868805"/>
              <a:gd name="connsiteX5" fmla="*/ 1632857 w 1632857"/>
              <a:gd name="connsiteY5" fmla="*/ 0 h 2868805"/>
              <a:gd name="connsiteX0" fmla="*/ 5025 w 1632857"/>
              <a:gd name="connsiteY0" fmla="*/ 2868805 h 2868805"/>
              <a:gd name="connsiteX1" fmla="*/ 0 w 1632857"/>
              <a:gd name="connsiteY1" fmla="*/ 2592475 h 2868805"/>
              <a:gd name="connsiteX2" fmla="*/ 120579 w 1632857"/>
              <a:gd name="connsiteY2" fmla="*/ 1180680 h 2868805"/>
              <a:gd name="connsiteX3" fmla="*/ 542611 w 1632857"/>
              <a:gd name="connsiteY3" fmla="*/ 417007 h 2868805"/>
              <a:gd name="connsiteX4" fmla="*/ 969666 w 1632857"/>
              <a:gd name="connsiteY4" fmla="*/ 105508 h 2868805"/>
              <a:gd name="connsiteX5" fmla="*/ 1632857 w 1632857"/>
              <a:gd name="connsiteY5" fmla="*/ 0 h 2868805"/>
              <a:gd name="connsiteX0" fmla="*/ 5025 w 1632857"/>
              <a:gd name="connsiteY0" fmla="*/ 2868805 h 2868805"/>
              <a:gd name="connsiteX1" fmla="*/ 0 w 1632857"/>
              <a:gd name="connsiteY1" fmla="*/ 2592475 h 2868805"/>
              <a:gd name="connsiteX2" fmla="*/ 120579 w 1632857"/>
              <a:gd name="connsiteY2" fmla="*/ 1180680 h 2868805"/>
              <a:gd name="connsiteX3" fmla="*/ 542611 w 1632857"/>
              <a:gd name="connsiteY3" fmla="*/ 417007 h 2868805"/>
              <a:gd name="connsiteX4" fmla="*/ 1632857 w 1632857"/>
              <a:gd name="connsiteY4" fmla="*/ 0 h 2868805"/>
              <a:gd name="connsiteX0" fmla="*/ 5025 w 859134"/>
              <a:gd name="connsiteY0" fmla="*/ 2873829 h 2873829"/>
              <a:gd name="connsiteX1" fmla="*/ 0 w 859134"/>
              <a:gd name="connsiteY1" fmla="*/ 2597499 h 2873829"/>
              <a:gd name="connsiteX2" fmla="*/ 120579 w 859134"/>
              <a:gd name="connsiteY2" fmla="*/ 1185704 h 2873829"/>
              <a:gd name="connsiteX3" fmla="*/ 542611 w 859134"/>
              <a:gd name="connsiteY3" fmla="*/ 422031 h 2873829"/>
              <a:gd name="connsiteX4" fmla="*/ 859134 w 859134"/>
              <a:gd name="connsiteY4" fmla="*/ 0 h 2873829"/>
              <a:gd name="connsiteX0" fmla="*/ 5025 w 859134"/>
              <a:gd name="connsiteY0" fmla="*/ 2873829 h 2873829"/>
              <a:gd name="connsiteX1" fmla="*/ 0 w 859134"/>
              <a:gd name="connsiteY1" fmla="*/ 2597499 h 2873829"/>
              <a:gd name="connsiteX2" fmla="*/ 120579 w 859134"/>
              <a:gd name="connsiteY2" fmla="*/ 1185704 h 2873829"/>
              <a:gd name="connsiteX3" fmla="*/ 542611 w 859134"/>
              <a:gd name="connsiteY3" fmla="*/ 422031 h 2873829"/>
              <a:gd name="connsiteX4" fmla="*/ 859134 w 859134"/>
              <a:gd name="connsiteY4" fmla="*/ 0 h 2873829"/>
              <a:gd name="connsiteX0" fmla="*/ 5025 w 859134"/>
              <a:gd name="connsiteY0" fmla="*/ 2873829 h 2873829"/>
              <a:gd name="connsiteX1" fmla="*/ 0 w 859134"/>
              <a:gd name="connsiteY1" fmla="*/ 2597499 h 2873829"/>
              <a:gd name="connsiteX2" fmla="*/ 120579 w 859134"/>
              <a:gd name="connsiteY2" fmla="*/ 1185704 h 2873829"/>
              <a:gd name="connsiteX3" fmla="*/ 542611 w 859134"/>
              <a:gd name="connsiteY3" fmla="*/ 422031 h 2873829"/>
              <a:gd name="connsiteX4" fmla="*/ 859134 w 859134"/>
              <a:gd name="connsiteY4" fmla="*/ 0 h 2873829"/>
              <a:gd name="connsiteX0" fmla="*/ 5025 w 859134"/>
              <a:gd name="connsiteY0" fmla="*/ 2873829 h 2873829"/>
              <a:gd name="connsiteX1" fmla="*/ 0 w 859134"/>
              <a:gd name="connsiteY1" fmla="*/ 2597499 h 2873829"/>
              <a:gd name="connsiteX2" fmla="*/ 120579 w 859134"/>
              <a:gd name="connsiteY2" fmla="*/ 1185704 h 2873829"/>
              <a:gd name="connsiteX3" fmla="*/ 542611 w 859134"/>
              <a:gd name="connsiteY3" fmla="*/ 422031 h 2873829"/>
              <a:gd name="connsiteX4" fmla="*/ 859134 w 859134"/>
              <a:gd name="connsiteY4" fmla="*/ 0 h 2873829"/>
              <a:gd name="connsiteX0" fmla="*/ 5025 w 859134"/>
              <a:gd name="connsiteY0" fmla="*/ 2873829 h 2873829"/>
              <a:gd name="connsiteX1" fmla="*/ 0 w 859134"/>
              <a:gd name="connsiteY1" fmla="*/ 2597499 h 2873829"/>
              <a:gd name="connsiteX2" fmla="*/ 120579 w 859134"/>
              <a:gd name="connsiteY2" fmla="*/ 1185704 h 2873829"/>
              <a:gd name="connsiteX3" fmla="*/ 708409 w 859134"/>
              <a:gd name="connsiteY3" fmla="*/ 447152 h 2873829"/>
              <a:gd name="connsiteX4" fmla="*/ 859134 w 859134"/>
              <a:gd name="connsiteY4" fmla="*/ 0 h 2873829"/>
              <a:gd name="connsiteX0" fmla="*/ 5025 w 1155561"/>
              <a:gd name="connsiteY0" fmla="*/ 2858756 h 2858756"/>
              <a:gd name="connsiteX1" fmla="*/ 0 w 1155561"/>
              <a:gd name="connsiteY1" fmla="*/ 2582426 h 2858756"/>
              <a:gd name="connsiteX2" fmla="*/ 120579 w 1155561"/>
              <a:gd name="connsiteY2" fmla="*/ 1170631 h 2858756"/>
              <a:gd name="connsiteX3" fmla="*/ 708409 w 1155561"/>
              <a:gd name="connsiteY3" fmla="*/ 432079 h 2858756"/>
              <a:gd name="connsiteX4" fmla="*/ 1155561 w 1155561"/>
              <a:gd name="connsiteY4" fmla="*/ 0 h 2858756"/>
              <a:gd name="connsiteX0" fmla="*/ 5025 w 1155561"/>
              <a:gd name="connsiteY0" fmla="*/ 2858756 h 2858756"/>
              <a:gd name="connsiteX1" fmla="*/ 0 w 1155561"/>
              <a:gd name="connsiteY1" fmla="*/ 2582426 h 2858756"/>
              <a:gd name="connsiteX2" fmla="*/ 120579 w 1155561"/>
              <a:gd name="connsiteY2" fmla="*/ 1170631 h 2858756"/>
              <a:gd name="connsiteX3" fmla="*/ 683288 w 1155561"/>
              <a:gd name="connsiteY3" fmla="*/ 356716 h 2858756"/>
              <a:gd name="connsiteX4" fmla="*/ 1155561 w 1155561"/>
              <a:gd name="connsiteY4" fmla="*/ 0 h 2858756"/>
              <a:gd name="connsiteX0" fmla="*/ 5025 w 1155561"/>
              <a:gd name="connsiteY0" fmla="*/ 2858756 h 2858756"/>
              <a:gd name="connsiteX1" fmla="*/ 0 w 1155561"/>
              <a:gd name="connsiteY1" fmla="*/ 2582426 h 2858756"/>
              <a:gd name="connsiteX2" fmla="*/ 120579 w 1155561"/>
              <a:gd name="connsiteY2" fmla="*/ 1170631 h 2858756"/>
              <a:gd name="connsiteX3" fmla="*/ 683288 w 1155561"/>
              <a:gd name="connsiteY3" fmla="*/ 356716 h 2858756"/>
              <a:gd name="connsiteX4" fmla="*/ 1155561 w 1155561"/>
              <a:gd name="connsiteY4" fmla="*/ 0 h 2858756"/>
              <a:gd name="connsiteX0" fmla="*/ 5025 w 1155561"/>
              <a:gd name="connsiteY0" fmla="*/ 2858756 h 2858756"/>
              <a:gd name="connsiteX1" fmla="*/ 0 w 1155561"/>
              <a:gd name="connsiteY1" fmla="*/ 2582426 h 2858756"/>
              <a:gd name="connsiteX2" fmla="*/ 120579 w 1155561"/>
              <a:gd name="connsiteY2" fmla="*/ 1170631 h 2858756"/>
              <a:gd name="connsiteX3" fmla="*/ 683288 w 1155561"/>
              <a:gd name="connsiteY3" fmla="*/ 356716 h 2858756"/>
              <a:gd name="connsiteX4" fmla="*/ 1155561 w 1155561"/>
              <a:gd name="connsiteY4" fmla="*/ 0 h 2858756"/>
              <a:gd name="connsiteX0" fmla="*/ 5025 w 1100295"/>
              <a:gd name="connsiteY0" fmla="*/ 2868804 h 2868804"/>
              <a:gd name="connsiteX1" fmla="*/ 0 w 1100295"/>
              <a:gd name="connsiteY1" fmla="*/ 2592474 h 2868804"/>
              <a:gd name="connsiteX2" fmla="*/ 120579 w 1100295"/>
              <a:gd name="connsiteY2" fmla="*/ 1180679 h 2868804"/>
              <a:gd name="connsiteX3" fmla="*/ 683288 w 1100295"/>
              <a:gd name="connsiteY3" fmla="*/ 366764 h 2868804"/>
              <a:gd name="connsiteX4" fmla="*/ 1100295 w 1100295"/>
              <a:gd name="connsiteY4" fmla="*/ 0 h 2868804"/>
              <a:gd name="connsiteX0" fmla="*/ 5025 w 683288"/>
              <a:gd name="connsiteY0" fmla="*/ 2502040 h 2502040"/>
              <a:gd name="connsiteX1" fmla="*/ 0 w 683288"/>
              <a:gd name="connsiteY1" fmla="*/ 2225710 h 2502040"/>
              <a:gd name="connsiteX2" fmla="*/ 120579 w 683288"/>
              <a:gd name="connsiteY2" fmla="*/ 813915 h 2502040"/>
              <a:gd name="connsiteX3" fmla="*/ 683288 w 683288"/>
              <a:gd name="connsiteY3" fmla="*/ 0 h 2502040"/>
              <a:gd name="connsiteX0" fmla="*/ 5920 w 1076069"/>
              <a:gd name="connsiteY0" fmla="*/ 2838660 h 2838660"/>
              <a:gd name="connsiteX1" fmla="*/ 895 w 1076069"/>
              <a:gd name="connsiteY1" fmla="*/ 2562330 h 2838660"/>
              <a:gd name="connsiteX2" fmla="*/ 121474 w 1076069"/>
              <a:gd name="connsiteY2" fmla="*/ 1150535 h 2838660"/>
              <a:gd name="connsiteX3" fmla="*/ 1076069 w 1076069"/>
              <a:gd name="connsiteY3" fmla="*/ 0 h 2838660"/>
              <a:gd name="connsiteX0" fmla="*/ 25720 w 1095869"/>
              <a:gd name="connsiteY0" fmla="*/ 2838660 h 2838660"/>
              <a:gd name="connsiteX1" fmla="*/ 20695 w 1095869"/>
              <a:gd name="connsiteY1" fmla="*/ 2562330 h 2838660"/>
              <a:gd name="connsiteX2" fmla="*/ 317120 w 1095869"/>
              <a:gd name="connsiteY2" fmla="*/ 884254 h 2838660"/>
              <a:gd name="connsiteX3" fmla="*/ 1095869 w 1095869"/>
              <a:gd name="connsiteY3" fmla="*/ 0 h 2838660"/>
              <a:gd name="connsiteX0" fmla="*/ 5025 w 1075174"/>
              <a:gd name="connsiteY0" fmla="*/ 2838660 h 2838660"/>
              <a:gd name="connsiteX1" fmla="*/ 0 w 1075174"/>
              <a:gd name="connsiteY1" fmla="*/ 2562330 h 2838660"/>
              <a:gd name="connsiteX2" fmla="*/ 296425 w 1075174"/>
              <a:gd name="connsiteY2" fmla="*/ 884254 h 2838660"/>
              <a:gd name="connsiteX3" fmla="*/ 1075174 w 1075174"/>
              <a:gd name="connsiteY3" fmla="*/ 0 h 2838660"/>
              <a:gd name="connsiteX0" fmla="*/ 9897 w 1080046"/>
              <a:gd name="connsiteY0" fmla="*/ 2838660 h 2838660"/>
              <a:gd name="connsiteX1" fmla="*/ 0 w 1080046"/>
              <a:gd name="connsiteY1" fmla="*/ 1148293 h 2838660"/>
              <a:gd name="connsiteX2" fmla="*/ 301297 w 1080046"/>
              <a:gd name="connsiteY2" fmla="*/ 884254 h 2838660"/>
              <a:gd name="connsiteX3" fmla="*/ 1080046 w 1080046"/>
              <a:gd name="connsiteY3" fmla="*/ 0 h 2838660"/>
              <a:gd name="connsiteX0" fmla="*/ 34109 w 1104258"/>
              <a:gd name="connsiteY0" fmla="*/ 2838660 h 2838660"/>
              <a:gd name="connsiteX1" fmla="*/ 24212 w 1104258"/>
              <a:gd name="connsiteY1" fmla="*/ 1148293 h 2838660"/>
              <a:gd name="connsiteX2" fmla="*/ 383978 w 1104258"/>
              <a:gd name="connsiteY2" fmla="*/ 295896 h 2838660"/>
              <a:gd name="connsiteX3" fmla="*/ 1104258 w 1104258"/>
              <a:gd name="connsiteY3" fmla="*/ 0 h 2838660"/>
              <a:gd name="connsiteX0" fmla="*/ 34109 w 2692690"/>
              <a:gd name="connsiteY0" fmla="*/ 2808995 h 2808995"/>
              <a:gd name="connsiteX1" fmla="*/ 24212 w 2692690"/>
              <a:gd name="connsiteY1" fmla="*/ 1118628 h 2808995"/>
              <a:gd name="connsiteX2" fmla="*/ 383978 w 2692690"/>
              <a:gd name="connsiteY2" fmla="*/ 266231 h 2808995"/>
              <a:gd name="connsiteX3" fmla="*/ 2692690 w 2692690"/>
              <a:gd name="connsiteY3" fmla="*/ 0 h 2808995"/>
              <a:gd name="connsiteX0" fmla="*/ 34109 w 2692690"/>
              <a:gd name="connsiteY0" fmla="*/ 2808995 h 2808995"/>
              <a:gd name="connsiteX1" fmla="*/ 24212 w 2692690"/>
              <a:gd name="connsiteY1" fmla="*/ 1118628 h 2808995"/>
              <a:gd name="connsiteX2" fmla="*/ 383978 w 2692690"/>
              <a:gd name="connsiteY2" fmla="*/ 266231 h 2808995"/>
              <a:gd name="connsiteX3" fmla="*/ 2692690 w 2692690"/>
              <a:gd name="connsiteY3" fmla="*/ 0 h 2808995"/>
              <a:gd name="connsiteX0" fmla="*/ 34109 w 2799885"/>
              <a:gd name="connsiteY0" fmla="*/ 2828772 h 2828772"/>
              <a:gd name="connsiteX1" fmla="*/ 24212 w 2799885"/>
              <a:gd name="connsiteY1" fmla="*/ 1138405 h 2828772"/>
              <a:gd name="connsiteX2" fmla="*/ 383978 w 2799885"/>
              <a:gd name="connsiteY2" fmla="*/ 286008 h 2828772"/>
              <a:gd name="connsiteX3" fmla="*/ 2799885 w 2799885"/>
              <a:gd name="connsiteY3" fmla="*/ 0 h 2828772"/>
              <a:gd name="connsiteX0" fmla="*/ 9897 w 2775673"/>
              <a:gd name="connsiteY0" fmla="*/ 2828772 h 2828772"/>
              <a:gd name="connsiteX1" fmla="*/ 0 w 2775673"/>
              <a:gd name="connsiteY1" fmla="*/ 1138405 h 2828772"/>
              <a:gd name="connsiteX2" fmla="*/ 359766 w 2775673"/>
              <a:gd name="connsiteY2" fmla="*/ 286008 h 2828772"/>
              <a:gd name="connsiteX3" fmla="*/ 2775673 w 2775673"/>
              <a:gd name="connsiteY3" fmla="*/ 0 h 2828772"/>
              <a:gd name="connsiteX0" fmla="*/ 9897 w 2775673"/>
              <a:gd name="connsiteY0" fmla="*/ 2828772 h 2828772"/>
              <a:gd name="connsiteX1" fmla="*/ 0 w 2775673"/>
              <a:gd name="connsiteY1" fmla="*/ 1138405 h 2828772"/>
              <a:gd name="connsiteX2" fmla="*/ 359766 w 2775673"/>
              <a:gd name="connsiteY2" fmla="*/ 286008 h 2828772"/>
              <a:gd name="connsiteX3" fmla="*/ 2775673 w 2775673"/>
              <a:gd name="connsiteY3" fmla="*/ 0 h 2828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5673" h="2828772">
                <a:moveTo>
                  <a:pt x="9897" y="2828772"/>
                </a:moveTo>
                <a:lnTo>
                  <a:pt x="0" y="1138405"/>
                </a:lnTo>
                <a:cubicBezTo>
                  <a:pt x="58312" y="714611"/>
                  <a:pt x="-39503" y="540016"/>
                  <a:pt x="359766" y="286008"/>
                </a:cubicBezTo>
                <a:cubicBezTo>
                  <a:pt x="759035" y="32000"/>
                  <a:pt x="1999989" y="19227"/>
                  <a:pt x="2775673" y="0"/>
                </a:cubicBezTo>
              </a:path>
            </a:pathLst>
          </a:custGeom>
          <a:noFill/>
          <a:ln w="1905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D4A93F97-C06F-4592-8E48-2847B0A73A53}"/>
              </a:ext>
            </a:extLst>
          </p:cNvPr>
          <p:cNvSpPr/>
          <p:nvPr/>
        </p:nvSpPr>
        <p:spPr>
          <a:xfrm>
            <a:off x="396448" y="181046"/>
            <a:ext cx="1634800" cy="2867910"/>
          </a:xfrm>
          <a:custGeom>
            <a:avLst/>
            <a:gdLst>
              <a:gd name="connsiteX0" fmla="*/ 0 w 2758273"/>
              <a:gd name="connsiteY0" fmla="*/ 2883775 h 2883775"/>
              <a:gd name="connsiteX1" fmla="*/ 336620 w 2758273"/>
              <a:gd name="connsiteY1" fmla="*/ 1828698 h 2883775"/>
              <a:gd name="connsiteX2" fmla="*/ 406958 w 2758273"/>
              <a:gd name="connsiteY2" fmla="*/ 653041 h 2883775"/>
              <a:gd name="connsiteX3" fmla="*/ 1014884 w 2758273"/>
              <a:gd name="connsiteY3" fmla="*/ 90333 h 2883775"/>
              <a:gd name="connsiteX4" fmla="*/ 2758273 w 2758273"/>
              <a:gd name="connsiteY4" fmla="*/ 4922 h 2883775"/>
              <a:gd name="connsiteX0" fmla="*/ 0 w 2758273"/>
              <a:gd name="connsiteY0" fmla="*/ 2883775 h 2883775"/>
              <a:gd name="connsiteX1" fmla="*/ 226088 w 2758273"/>
              <a:gd name="connsiteY1" fmla="*/ 2290923 h 2883775"/>
              <a:gd name="connsiteX2" fmla="*/ 406958 w 2758273"/>
              <a:gd name="connsiteY2" fmla="*/ 653041 h 2883775"/>
              <a:gd name="connsiteX3" fmla="*/ 1014884 w 2758273"/>
              <a:gd name="connsiteY3" fmla="*/ 90333 h 2883775"/>
              <a:gd name="connsiteX4" fmla="*/ 2758273 w 2758273"/>
              <a:gd name="connsiteY4" fmla="*/ 4922 h 2883775"/>
              <a:gd name="connsiteX0" fmla="*/ 0 w 2758273"/>
              <a:gd name="connsiteY0" fmla="*/ 2883775 h 2883775"/>
              <a:gd name="connsiteX1" fmla="*/ 256233 w 2758273"/>
              <a:gd name="connsiteY1" fmla="*/ 2195463 h 2883775"/>
              <a:gd name="connsiteX2" fmla="*/ 406958 w 2758273"/>
              <a:gd name="connsiteY2" fmla="*/ 653041 h 2883775"/>
              <a:gd name="connsiteX3" fmla="*/ 1014884 w 2758273"/>
              <a:gd name="connsiteY3" fmla="*/ 90333 h 2883775"/>
              <a:gd name="connsiteX4" fmla="*/ 2758273 w 2758273"/>
              <a:gd name="connsiteY4" fmla="*/ 4922 h 2883775"/>
              <a:gd name="connsiteX0" fmla="*/ 0 w 2758273"/>
              <a:gd name="connsiteY0" fmla="*/ 2883775 h 2883775"/>
              <a:gd name="connsiteX1" fmla="*/ 256233 w 2758273"/>
              <a:gd name="connsiteY1" fmla="*/ 2195463 h 2883775"/>
              <a:gd name="connsiteX2" fmla="*/ 371788 w 2758273"/>
              <a:gd name="connsiteY2" fmla="*/ 818839 h 2883775"/>
              <a:gd name="connsiteX3" fmla="*/ 1014884 w 2758273"/>
              <a:gd name="connsiteY3" fmla="*/ 90333 h 2883775"/>
              <a:gd name="connsiteX4" fmla="*/ 2758273 w 2758273"/>
              <a:gd name="connsiteY4" fmla="*/ 4922 h 2883775"/>
              <a:gd name="connsiteX0" fmla="*/ 0 w 2758273"/>
              <a:gd name="connsiteY0" fmla="*/ 2879078 h 2879078"/>
              <a:gd name="connsiteX1" fmla="*/ 256233 w 2758273"/>
              <a:gd name="connsiteY1" fmla="*/ 2190766 h 2879078"/>
              <a:gd name="connsiteX2" fmla="*/ 371788 w 2758273"/>
              <a:gd name="connsiteY2" fmla="*/ 814142 h 2879078"/>
              <a:gd name="connsiteX3" fmla="*/ 924449 w 2758273"/>
              <a:gd name="connsiteY3" fmla="*/ 246410 h 2879078"/>
              <a:gd name="connsiteX4" fmla="*/ 2758273 w 2758273"/>
              <a:gd name="connsiteY4" fmla="*/ 225 h 2879078"/>
              <a:gd name="connsiteX0" fmla="*/ 0 w 1853921"/>
              <a:gd name="connsiteY0" fmla="*/ 2779025 h 2779025"/>
              <a:gd name="connsiteX1" fmla="*/ 256233 w 1853921"/>
              <a:gd name="connsiteY1" fmla="*/ 2090713 h 2779025"/>
              <a:gd name="connsiteX2" fmla="*/ 371788 w 1853921"/>
              <a:gd name="connsiteY2" fmla="*/ 714089 h 2779025"/>
              <a:gd name="connsiteX3" fmla="*/ 924449 w 1853921"/>
              <a:gd name="connsiteY3" fmla="*/ 146357 h 2779025"/>
              <a:gd name="connsiteX4" fmla="*/ 1853921 w 1853921"/>
              <a:gd name="connsiteY4" fmla="*/ 656 h 2779025"/>
              <a:gd name="connsiteX0" fmla="*/ 0 w 1833824"/>
              <a:gd name="connsiteY0" fmla="*/ 2803934 h 2803934"/>
              <a:gd name="connsiteX1" fmla="*/ 256233 w 1833824"/>
              <a:gd name="connsiteY1" fmla="*/ 2115622 h 2803934"/>
              <a:gd name="connsiteX2" fmla="*/ 371788 w 1833824"/>
              <a:gd name="connsiteY2" fmla="*/ 738998 h 2803934"/>
              <a:gd name="connsiteX3" fmla="*/ 924449 w 1833824"/>
              <a:gd name="connsiteY3" fmla="*/ 171266 h 2803934"/>
              <a:gd name="connsiteX4" fmla="*/ 1833824 w 1833824"/>
              <a:gd name="connsiteY4" fmla="*/ 444 h 2803934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924449 w 1833824"/>
              <a:gd name="connsiteY3" fmla="*/ 170822 h 2803490"/>
              <a:gd name="connsiteX4" fmla="*/ 1833824 w 1833824"/>
              <a:gd name="connsiteY4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859134 w 1833824"/>
              <a:gd name="connsiteY3" fmla="*/ 205991 h 2803490"/>
              <a:gd name="connsiteX4" fmla="*/ 1833824 w 1833824"/>
              <a:gd name="connsiteY4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859134 w 1833824"/>
              <a:gd name="connsiteY3" fmla="*/ 205991 h 2803490"/>
              <a:gd name="connsiteX4" fmla="*/ 1019908 w 1833824"/>
              <a:gd name="connsiteY4" fmla="*/ 155748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859134 w 1833824"/>
              <a:gd name="connsiteY3" fmla="*/ 205991 h 2803490"/>
              <a:gd name="connsiteX4" fmla="*/ 1386673 w 1833824"/>
              <a:gd name="connsiteY4" fmla="*/ 7033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1386673 w 1833824"/>
              <a:gd name="connsiteY4" fmla="*/ 7033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974691 w 1833824"/>
              <a:gd name="connsiteY4" fmla="*/ 135652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974691 w 1833824"/>
              <a:gd name="connsiteY4" fmla="*/ 135652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51691 w 1833824"/>
              <a:gd name="connsiteY2" fmla="*/ 723481 h 2803490"/>
              <a:gd name="connsiteX3" fmla="*/ 552659 w 1833824"/>
              <a:gd name="connsiteY3" fmla="*/ 346668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51691 w 1833824"/>
              <a:gd name="connsiteY2" fmla="*/ 723481 h 2803490"/>
              <a:gd name="connsiteX3" fmla="*/ 537587 w 1833824"/>
              <a:gd name="connsiteY3" fmla="*/ 341644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51691 w 1833824"/>
              <a:gd name="connsiteY2" fmla="*/ 723481 h 2803490"/>
              <a:gd name="connsiteX3" fmla="*/ 537587 w 1833824"/>
              <a:gd name="connsiteY3" fmla="*/ 341644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46185 w 1833824"/>
              <a:gd name="connsiteY1" fmla="*/ 2210637 h 2803490"/>
              <a:gd name="connsiteX2" fmla="*/ 351691 w 1833824"/>
              <a:gd name="connsiteY2" fmla="*/ 723481 h 2803490"/>
              <a:gd name="connsiteX3" fmla="*/ 537587 w 1833824"/>
              <a:gd name="connsiteY3" fmla="*/ 341644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125604 w 1833824"/>
              <a:gd name="connsiteY1" fmla="*/ 2552280 h 2803490"/>
              <a:gd name="connsiteX2" fmla="*/ 246185 w 1833824"/>
              <a:gd name="connsiteY2" fmla="*/ 2210637 h 2803490"/>
              <a:gd name="connsiteX3" fmla="*/ 351691 w 1833824"/>
              <a:gd name="connsiteY3" fmla="*/ 723481 h 2803490"/>
              <a:gd name="connsiteX4" fmla="*/ 537587 w 1833824"/>
              <a:gd name="connsiteY4" fmla="*/ 341644 h 2803490"/>
              <a:gd name="connsiteX5" fmla="*/ 959618 w 1833824"/>
              <a:gd name="connsiteY5" fmla="*/ 105507 h 2803490"/>
              <a:gd name="connsiteX6" fmla="*/ 1833824 w 1833824"/>
              <a:gd name="connsiteY6" fmla="*/ 0 h 2803490"/>
              <a:gd name="connsiteX0" fmla="*/ 0 w 1833824"/>
              <a:gd name="connsiteY0" fmla="*/ 2803490 h 2803490"/>
              <a:gd name="connsiteX1" fmla="*/ 140677 w 1833824"/>
              <a:gd name="connsiteY1" fmla="*/ 2587449 h 2803490"/>
              <a:gd name="connsiteX2" fmla="*/ 246185 w 1833824"/>
              <a:gd name="connsiteY2" fmla="*/ 2210637 h 2803490"/>
              <a:gd name="connsiteX3" fmla="*/ 351691 w 1833824"/>
              <a:gd name="connsiteY3" fmla="*/ 723481 h 2803490"/>
              <a:gd name="connsiteX4" fmla="*/ 537587 w 1833824"/>
              <a:gd name="connsiteY4" fmla="*/ 341644 h 2803490"/>
              <a:gd name="connsiteX5" fmla="*/ 959618 w 1833824"/>
              <a:gd name="connsiteY5" fmla="*/ 105507 h 2803490"/>
              <a:gd name="connsiteX6" fmla="*/ 1833824 w 1833824"/>
              <a:gd name="connsiteY6" fmla="*/ 0 h 2803490"/>
              <a:gd name="connsiteX0" fmla="*/ 0 w 1833824"/>
              <a:gd name="connsiteY0" fmla="*/ 2803490 h 2803490"/>
              <a:gd name="connsiteX1" fmla="*/ 170822 w 1833824"/>
              <a:gd name="connsiteY1" fmla="*/ 2597498 h 2803490"/>
              <a:gd name="connsiteX2" fmla="*/ 246185 w 1833824"/>
              <a:gd name="connsiteY2" fmla="*/ 2210637 h 2803490"/>
              <a:gd name="connsiteX3" fmla="*/ 351691 w 1833824"/>
              <a:gd name="connsiteY3" fmla="*/ 723481 h 2803490"/>
              <a:gd name="connsiteX4" fmla="*/ 537587 w 1833824"/>
              <a:gd name="connsiteY4" fmla="*/ 341644 h 2803490"/>
              <a:gd name="connsiteX5" fmla="*/ 959618 w 1833824"/>
              <a:gd name="connsiteY5" fmla="*/ 105507 h 2803490"/>
              <a:gd name="connsiteX6" fmla="*/ 1833824 w 1833824"/>
              <a:gd name="connsiteY6" fmla="*/ 0 h 2803490"/>
              <a:gd name="connsiteX0" fmla="*/ 0 w 1833824"/>
              <a:gd name="connsiteY0" fmla="*/ 2803490 h 2803490"/>
              <a:gd name="connsiteX1" fmla="*/ 170822 w 1833824"/>
              <a:gd name="connsiteY1" fmla="*/ 2597498 h 2803490"/>
              <a:gd name="connsiteX2" fmla="*/ 246185 w 1833824"/>
              <a:gd name="connsiteY2" fmla="*/ 2210637 h 2803490"/>
              <a:gd name="connsiteX3" fmla="*/ 321546 w 1833824"/>
              <a:gd name="connsiteY3" fmla="*/ 1024931 h 2803490"/>
              <a:gd name="connsiteX4" fmla="*/ 537587 w 1833824"/>
              <a:gd name="connsiteY4" fmla="*/ 341644 h 2803490"/>
              <a:gd name="connsiteX5" fmla="*/ 959618 w 1833824"/>
              <a:gd name="connsiteY5" fmla="*/ 105507 h 2803490"/>
              <a:gd name="connsiteX6" fmla="*/ 1833824 w 1833824"/>
              <a:gd name="connsiteY6" fmla="*/ 0 h 2803490"/>
              <a:gd name="connsiteX0" fmla="*/ 0 w 1627833"/>
              <a:gd name="connsiteY0" fmla="*/ 2878853 h 2878853"/>
              <a:gd name="connsiteX1" fmla="*/ 170822 w 1627833"/>
              <a:gd name="connsiteY1" fmla="*/ 2672861 h 2878853"/>
              <a:gd name="connsiteX2" fmla="*/ 246185 w 1627833"/>
              <a:gd name="connsiteY2" fmla="*/ 2286000 h 2878853"/>
              <a:gd name="connsiteX3" fmla="*/ 321546 w 1627833"/>
              <a:gd name="connsiteY3" fmla="*/ 1100294 h 2878853"/>
              <a:gd name="connsiteX4" fmla="*/ 537587 w 1627833"/>
              <a:gd name="connsiteY4" fmla="*/ 417007 h 2878853"/>
              <a:gd name="connsiteX5" fmla="*/ 959618 w 1627833"/>
              <a:gd name="connsiteY5" fmla="*/ 180870 h 2878853"/>
              <a:gd name="connsiteX6" fmla="*/ 1627833 w 1627833"/>
              <a:gd name="connsiteY6" fmla="*/ 0 h 2878853"/>
              <a:gd name="connsiteX0" fmla="*/ 0 w 1627833"/>
              <a:gd name="connsiteY0" fmla="*/ 2878853 h 2878853"/>
              <a:gd name="connsiteX1" fmla="*/ 170822 w 1627833"/>
              <a:gd name="connsiteY1" fmla="*/ 2672861 h 2878853"/>
              <a:gd name="connsiteX2" fmla="*/ 246185 w 1627833"/>
              <a:gd name="connsiteY2" fmla="*/ 2286000 h 2878853"/>
              <a:gd name="connsiteX3" fmla="*/ 321546 w 1627833"/>
              <a:gd name="connsiteY3" fmla="*/ 1100294 h 2878853"/>
              <a:gd name="connsiteX4" fmla="*/ 537587 w 1627833"/>
              <a:gd name="connsiteY4" fmla="*/ 417007 h 2878853"/>
              <a:gd name="connsiteX5" fmla="*/ 884255 w 1627833"/>
              <a:gd name="connsiteY5" fmla="*/ 130629 h 2878853"/>
              <a:gd name="connsiteX6" fmla="*/ 1627833 w 1627833"/>
              <a:gd name="connsiteY6" fmla="*/ 0 h 2878853"/>
              <a:gd name="connsiteX0" fmla="*/ 0 w 1627833"/>
              <a:gd name="connsiteY0" fmla="*/ 2878853 h 2878853"/>
              <a:gd name="connsiteX1" fmla="*/ 170822 w 1627833"/>
              <a:gd name="connsiteY1" fmla="*/ 2672861 h 2878853"/>
              <a:gd name="connsiteX2" fmla="*/ 246185 w 1627833"/>
              <a:gd name="connsiteY2" fmla="*/ 2286000 h 2878853"/>
              <a:gd name="connsiteX3" fmla="*/ 321546 w 1627833"/>
              <a:gd name="connsiteY3" fmla="*/ 1100294 h 2878853"/>
              <a:gd name="connsiteX4" fmla="*/ 537587 w 1627833"/>
              <a:gd name="connsiteY4" fmla="*/ 417007 h 2878853"/>
              <a:gd name="connsiteX5" fmla="*/ 884255 w 1627833"/>
              <a:gd name="connsiteY5" fmla="*/ 130629 h 2878853"/>
              <a:gd name="connsiteX6" fmla="*/ 1627833 w 1627833"/>
              <a:gd name="connsiteY6" fmla="*/ 0 h 2878853"/>
              <a:gd name="connsiteX0" fmla="*/ 0 w 1627833"/>
              <a:gd name="connsiteY0" fmla="*/ 2878853 h 2878853"/>
              <a:gd name="connsiteX1" fmla="*/ 170822 w 1627833"/>
              <a:gd name="connsiteY1" fmla="*/ 2672861 h 2878853"/>
              <a:gd name="connsiteX2" fmla="*/ 246185 w 1627833"/>
              <a:gd name="connsiteY2" fmla="*/ 2286000 h 2878853"/>
              <a:gd name="connsiteX3" fmla="*/ 321546 w 1627833"/>
              <a:gd name="connsiteY3" fmla="*/ 1100294 h 2878853"/>
              <a:gd name="connsiteX4" fmla="*/ 537587 w 1627833"/>
              <a:gd name="connsiteY4" fmla="*/ 417007 h 2878853"/>
              <a:gd name="connsiteX5" fmla="*/ 884255 w 1627833"/>
              <a:gd name="connsiteY5" fmla="*/ 130629 h 2878853"/>
              <a:gd name="connsiteX6" fmla="*/ 1627833 w 1627833"/>
              <a:gd name="connsiteY6" fmla="*/ 0 h 2878853"/>
              <a:gd name="connsiteX0" fmla="*/ 2420 w 1630253"/>
              <a:gd name="connsiteY0" fmla="*/ 2878853 h 2878853"/>
              <a:gd name="connsiteX1" fmla="*/ 17493 w 1630253"/>
              <a:gd name="connsiteY1" fmla="*/ 2537208 h 2878853"/>
              <a:gd name="connsiteX2" fmla="*/ 248605 w 1630253"/>
              <a:gd name="connsiteY2" fmla="*/ 2286000 h 2878853"/>
              <a:gd name="connsiteX3" fmla="*/ 323966 w 1630253"/>
              <a:gd name="connsiteY3" fmla="*/ 1100294 h 2878853"/>
              <a:gd name="connsiteX4" fmla="*/ 540007 w 1630253"/>
              <a:gd name="connsiteY4" fmla="*/ 417007 h 2878853"/>
              <a:gd name="connsiteX5" fmla="*/ 886675 w 1630253"/>
              <a:gd name="connsiteY5" fmla="*/ 130629 h 2878853"/>
              <a:gd name="connsiteX6" fmla="*/ 1630253 w 1630253"/>
              <a:gd name="connsiteY6" fmla="*/ 0 h 2878853"/>
              <a:gd name="connsiteX0" fmla="*/ 9627 w 1637460"/>
              <a:gd name="connsiteY0" fmla="*/ 2878853 h 2878853"/>
              <a:gd name="connsiteX1" fmla="*/ 24700 w 1637460"/>
              <a:gd name="connsiteY1" fmla="*/ 2537208 h 2878853"/>
              <a:gd name="connsiteX2" fmla="*/ 14651 w 1637460"/>
              <a:gd name="connsiteY2" fmla="*/ 2286000 h 2878853"/>
              <a:gd name="connsiteX3" fmla="*/ 331173 w 1637460"/>
              <a:gd name="connsiteY3" fmla="*/ 1100294 h 2878853"/>
              <a:gd name="connsiteX4" fmla="*/ 547214 w 1637460"/>
              <a:gd name="connsiteY4" fmla="*/ 417007 h 2878853"/>
              <a:gd name="connsiteX5" fmla="*/ 893882 w 1637460"/>
              <a:gd name="connsiteY5" fmla="*/ 130629 h 2878853"/>
              <a:gd name="connsiteX6" fmla="*/ 1637460 w 1637460"/>
              <a:gd name="connsiteY6" fmla="*/ 0 h 2878853"/>
              <a:gd name="connsiteX0" fmla="*/ 10552 w 1638385"/>
              <a:gd name="connsiteY0" fmla="*/ 2878853 h 2878853"/>
              <a:gd name="connsiteX1" fmla="*/ 20601 w 1638385"/>
              <a:gd name="connsiteY1" fmla="*/ 2657788 h 2878853"/>
              <a:gd name="connsiteX2" fmla="*/ 15576 w 1638385"/>
              <a:gd name="connsiteY2" fmla="*/ 2286000 h 2878853"/>
              <a:gd name="connsiteX3" fmla="*/ 332098 w 1638385"/>
              <a:gd name="connsiteY3" fmla="*/ 1100294 h 2878853"/>
              <a:gd name="connsiteX4" fmla="*/ 548139 w 1638385"/>
              <a:gd name="connsiteY4" fmla="*/ 417007 h 2878853"/>
              <a:gd name="connsiteX5" fmla="*/ 894807 w 1638385"/>
              <a:gd name="connsiteY5" fmla="*/ 130629 h 2878853"/>
              <a:gd name="connsiteX6" fmla="*/ 1638385 w 1638385"/>
              <a:gd name="connsiteY6" fmla="*/ 0 h 2878853"/>
              <a:gd name="connsiteX0" fmla="*/ 20000 w 1647833"/>
              <a:gd name="connsiteY0" fmla="*/ 2878853 h 2878853"/>
              <a:gd name="connsiteX1" fmla="*/ 30049 w 1647833"/>
              <a:gd name="connsiteY1" fmla="*/ 2657788 h 2878853"/>
              <a:gd name="connsiteX2" fmla="*/ 25024 w 1647833"/>
              <a:gd name="connsiteY2" fmla="*/ 2286000 h 2878853"/>
              <a:gd name="connsiteX3" fmla="*/ 341546 w 1647833"/>
              <a:gd name="connsiteY3" fmla="*/ 1100294 h 2878853"/>
              <a:gd name="connsiteX4" fmla="*/ 557587 w 1647833"/>
              <a:gd name="connsiteY4" fmla="*/ 417007 h 2878853"/>
              <a:gd name="connsiteX5" fmla="*/ 904255 w 1647833"/>
              <a:gd name="connsiteY5" fmla="*/ 130629 h 2878853"/>
              <a:gd name="connsiteX6" fmla="*/ 1647833 w 1647833"/>
              <a:gd name="connsiteY6" fmla="*/ 0 h 2878853"/>
              <a:gd name="connsiteX0" fmla="*/ 19917 w 1647750"/>
              <a:gd name="connsiteY0" fmla="*/ 2878853 h 2878853"/>
              <a:gd name="connsiteX1" fmla="*/ 24941 w 1647750"/>
              <a:gd name="connsiteY1" fmla="*/ 2286000 h 2878853"/>
              <a:gd name="connsiteX2" fmla="*/ 341463 w 1647750"/>
              <a:gd name="connsiteY2" fmla="*/ 1100294 h 2878853"/>
              <a:gd name="connsiteX3" fmla="*/ 557504 w 1647750"/>
              <a:gd name="connsiteY3" fmla="*/ 417007 h 2878853"/>
              <a:gd name="connsiteX4" fmla="*/ 904172 w 1647750"/>
              <a:gd name="connsiteY4" fmla="*/ 130629 h 2878853"/>
              <a:gd name="connsiteX5" fmla="*/ 1647750 w 1647750"/>
              <a:gd name="connsiteY5" fmla="*/ 0 h 2878853"/>
              <a:gd name="connsiteX0" fmla="*/ 7178 w 1635011"/>
              <a:gd name="connsiteY0" fmla="*/ 2878853 h 2878853"/>
              <a:gd name="connsiteX1" fmla="*/ 32299 w 1635011"/>
              <a:gd name="connsiteY1" fmla="*/ 2250831 h 2878853"/>
              <a:gd name="connsiteX2" fmla="*/ 328724 w 1635011"/>
              <a:gd name="connsiteY2" fmla="*/ 1100294 h 2878853"/>
              <a:gd name="connsiteX3" fmla="*/ 544765 w 1635011"/>
              <a:gd name="connsiteY3" fmla="*/ 417007 h 2878853"/>
              <a:gd name="connsiteX4" fmla="*/ 891433 w 1635011"/>
              <a:gd name="connsiteY4" fmla="*/ 130629 h 2878853"/>
              <a:gd name="connsiteX5" fmla="*/ 1635011 w 1635011"/>
              <a:gd name="connsiteY5" fmla="*/ 0 h 2878853"/>
              <a:gd name="connsiteX0" fmla="*/ 7178 w 1635011"/>
              <a:gd name="connsiteY0" fmla="*/ 2878853 h 2878853"/>
              <a:gd name="connsiteX1" fmla="*/ 32299 w 1635011"/>
              <a:gd name="connsiteY1" fmla="*/ 2250831 h 2878853"/>
              <a:gd name="connsiteX2" fmla="*/ 328724 w 1635011"/>
              <a:gd name="connsiteY2" fmla="*/ 1100294 h 2878853"/>
              <a:gd name="connsiteX3" fmla="*/ 544765 w 1635011"/>
              <a:gd name="connsiteY3" fmla="*/ 417007 h 2878853"/>
              <a:gd name="connsiteX4" fmla="*/ 891433 w 1635011"/>
              <a:gd name="connsiteY4" fmla="*/ 130629 h 2878853"/>
              <a:gd name="connsiteX5" fmla="*/ 1635011 w 1635011"/>
              <a:gd name="connsiteY5" fmla="*/ 0 h 2878853"/>
              <a:gd name="connsiteX0" fmla="*/ 11854 w 1639687"/>
              <a:gd name="connsiteY0" fmla="*/ 2878853 h 2878853"/>
              <a:gd name="connsiteX1" fmla="*/ 1807 w 1639687"/>
              <a:gd name="connsiteY1" fmla="*/ 2647741 h 2878853"/>
              <a:gd name="connsiteX2" fmla="*/ 36975 w 1639687"/>
              <a:gd name="connsiteY2" fmla="*/ 2250831 h 2878853"/>
              <a:gd name="connsiteX3" fmla="*/ 333400 w 1639687"/>
              <a:gd name="connsiteY3" fmla="*/ 1100294 h 2878853"/>
              <a:gd name="connsiteX4" fmla="*/ 549441 w 1639687"/>
              <a:gd name="connsiteY4" fmla="*/ 417007 h 2878853"/>
              <a:gd name="connsiteX5" fmla="*/ 896109 w 1639687"/>
              <a:gd name="connsiteY5" fmla="*/ 130629 h 2878853"/>
              <a:gd name="connsiteX6" fmla="*/ 1639687 w 1639687"/>
              <a:gd name="connsiteY6" fmla="*/ 0 h 2878853"/>
              <a:gd name="connsiteX0" fmla="*/ 10897 w 1638730"/>
              <a:gd name="connsiteY0" fmla="*/ 2878853 h 2878853"/>
              <a:gd name="connsiteX1" fmla="*/ 850 w 1638730"/>
              <a:gd name="connsiteY1" fmla="*/ 2647741 h 2878853"/>
              <a:gd name="connsiteX2" fmla="*/ 36018 w 1638730"/>
              <a:gd name="connsiteY2" fmla="*/ 2250831 h 2878853"/>
              <a:gd name="connsiteX3" fmla="*/ 332443 w 1638730"/>
              <a:gd name="connsiteY3" fmla="*/ 1100294 h 2878853"/>
              <a:gd name="connsiteX4" fmla="*/ 548484 w 1638730"/>
              <a:gd name="connsiteY4" fmla="*/ 417007 h 2878853"/>
              <a:gd name="connsiteX5" fmla="*/ 895152 w 1638730"/>
              <a:gd name="connsiteY5" fmla="*/ 130629 h 2878853"/>
              <a:gd name="connsiteX6" fmla="*/ 1638730 w 1638730"/>
              <a:gd name="connsiteY6" fmla="*/ 0 h 2878853"/>
              <a:gd name="connsiteX0" fmla="*/ 10897 w 1638730"/>
              <a:gd name="connsiteY0" fmla="*/ 2878853 h 2878853"/>
              <a:gd name="connsiteX1" fmla="*/ 850 w 1638730"/>
              <a:gd name="connsiteY1" fmla="*/ 2647741 h 2878853"/>
              <a:gd name="connsiteX2" fmla="*/ 36018 w 1638730"/>
              <a:gd name="connsiteY2" fmla="*/ 2250831 h 2878853"/>
              <a:gd name="connsiteX3" fmla="*/ 332443 w 1638730"/>
              <a:gd name="connsiteY3" fmla="*/ 1100294 h 2878853"/>
              <a:gd name="connsiteX4" fmla="*/ 548484 w 1638730"/>
              <a:gd name="connsiteY4" fmla="*/ 417007 h 2878853"/>
              <a:gd name="connsiteX5" fmla="*/ 895152 w 1638730"/>
              <a:gd name="connsiteY5" fmla="*/ 130629 h 2878853"/>
              <a:gd name="connsiteX6" fmla="*/ 1638730 w 1638730"/>
              <a:gd name="connsiteY6" fmla="*/ 0 h 2878853"/>
              <a:gd name="connsiteX0" fmla="*/ 0 w 1637880"/>
              <a:gd name="connsiteY0" fmla="*/ 2647741 h 2647741"/>
              <a:gd name="connsiteX1" fmla="*/ 35168 w 1637880"/>
              <a:gd name="connsiteY1" fmla="*/ 2250831 h 2647741"/>
              <a:gd name="connsiteX2" fmla="*/ 331593 w 1637880"/>
              <a:gd name="connsiteY2" fmla="*/ 1100294 h 2647741"/>
              <a:gd name="connsiteX3" fmla="*/ 547634 w 1637880"/>
              <a:gd name="connsiteY3" fmla="*/ 417007 h 2647741"/>
              <a:gd name="connsiteX4" fmla="*/ 894302 w 1637880"/>
              <a:gd name="connsiteY4" fmla="*/ 130629 h 2647741"/>
              <a:gd name="connsiteX5" fmla="*/ 1637880 w 1637880"/>
              <a:gd name="connsiteY5" fmla="*/ 0 h 2647741"/>
              <a:gd name="connsiteX0" fmla="*/ 4653 w 1632485"/>
              <a:gd name="connsiteY0" fmla="*/ 2868805 h 2868805"/>
              <a:gd name="connsiteX1" fmla="*/ 29773 w 1632485"/>
              <a:gd name="connsiteY1" fmla="*/ 2250831 h 2868805"/>
              <a:gd name="connsiteX2" fmla="*/ 326198 w 1632485"/>
              <a:gd name="connsiteY2" fmla="*/ 1100294 h 2868805"/>
              <a:gd name="connsiteX3" fmla="*/ 542239 w 1632485"/>
              <a:gd name="connsiteY3" fmla="*/ 417007 h 2868805"/>
              <a:gd name="connsiteX4" fmla="*/ 888907 w 1632485"/>
              <a:gd name="connsiteY4" fmla="*/ 130629 h 2868805"/>
              <a:gd name="connsiteX5" fmla="*/ 1632485 w 1632485"/>
              <a:gd name="connsiteY5" fmla="*/ 0 h 2868805"/>
              <a:gd name="connsiteX0" fmla="*/ 30049 w 1657881"/>
              <a:gd name="connsiteY0" fmla="*/ 2868805 h 2868805"/>
              <a:gd name="connsiteX1" fmla="*/ 20000 w 1657881"/>
              <a:gd name="connsiteY1" fmla="*/ 2260879 h 2868805"/>
              <a:gd name="connsiteX2" fmla="*/ 351594 w 1657881"/>
              <a:gd name="connsiteY2" fmla="*/ 1100294 h 2868805"/>
              <a:gd name="connsiteX3" fmla="*/ 567635 w 1657881"/>
              <a:gd name="connsiteY3" fmla="*/ 417007 h 2868805"/>
              <a:gd name="connsiteX4" fmla="*/ 914303 w 1657881"/>
              <a:gd name="connsiteY4" fmla="*/ 130629 h 2868805"/>
              <a:gd name="connsiteX5" fmla="*/ 1657881 w 1657881"/>
              <a:gd name="connsiteY5" fmla="*/ 0 h 2868805"/>
              <a:gd name="connsiteX0" fmla="*/ 10058 w 1637890"/>
              <a:gd name="connsiteY0" fmla="*/ 2868805 h 2868805"/>
              <a:gd name="connsiteX1" fmla="*/ 9 w 1637890"/>
              <a:gd name="connsiteY1" fmla="*/ 2260879 h 2868805"/>
              <a:gd name="connsiteX2" fmla="*/ 331603 w 1637890"/>
              <a:gd name="connsiteY2" fmla="*/ 1100294 h 2868805"/>
              <a:gd name="connsiteX3" fmla="*/ 547644 w 1637890"/>
              <a:gd name="connsiteY3" fmla="*/ 417007 h 2868805"/>
              <a:gd name="connsiteX4" fmla="*/ 894312 w 1637890"/>
              <a:gd name="connsiteY4" fmla="*/ 130629 h 2868805"/>
              <a:gd name="connsiteX5" fmla="*/ 1637890 w 1637890"/>
              <a:gd name="connsiteY5" fmla="*/ 0 h 2868805"/>
              <a:gd name="connsiteX0" fmla="*/ 10182 w 1638014"/>
              <a:gd name="connsiteY0" fmla="*/ 2868805 h 2868805"/>
              <a:gd name="connsiteX1" fmla="*/ 133 w 1638014"/>
              <a:gd name="connsiteY1" fmla="*/ 2260879 h 2868805"/>
              <a:gd name="connsiteX2" fmla="*/ 331727 w 1638014"/>
              <a:gd name="connsiteY2" fmla="*/ 1100294 h 2868805"/>
              <a:gd name="connsiteX3" fmla="*/ 547768 w 1638014"/>
              <a:gd name="connsiteY3" fmla="*/ 417007 h 2868805"/>
              <a:gd name="connsiteX4" fmla="*/ 894436 w 1638014"/>
              <a:gd name="connsiteY4" fmla="*/ 130629 h 2868805"/>
              <a:gd name="connsiteX5" fmla="*/ 1638014 w 1638014"/>
              <a:gd name="connsiteY5" fmla="*/ 0 h 2868805"/>
              <a:gd name="connsiteX0" fmla="*/ 10182 w 1638014"/>
              <a:gd name="connsiteY0" fmla="*/ 2868805 h 2868805"/>
              <a:gd name="connsiteX1" fmla="*/ 133 w 1638014"/>
              <a:gd name="connsiteY1" fmla="*/ 2260879 h 2868805"/>
              <a:gd name="connsiteX2" fmla="*/ 331727 w 1638014"/>
              <a:gd name="connsiteY2" fmla="*/ 1100294 h 2868805"/>
              <a:gd name="connsiteX3" fmla="*/ 547768 w 1638014"/>
              <a:gd name="connsiteY3" fmla="*/ 417007 h 2868805"/>
              <a:gd name="connsiteX4" fmla="*/ 894436 w 1638014"/>
              <a:gd name="connsiteY4" fmla="*/ 130629 h 2868805"/>
              <a:gd name="connsiteX5" fmla="*/ 1638014 w 1638014"/>
              <a:gd name="connsiteY5" fmla="*/ 0 h 2868805"/>
              <a:gd name="connsiteX0" fmla="*/ 10182 w 1638014"/>
              <a:gd name="connsiteY0" fmla="*/ 2868805 h 2868805"/>
              <a:gd name="connsiteX1" fmla="*/ 133 w 1638014"/>
              <a:gd name="connsiteY1" fmla="*/ 2260879 h 2868805"/>
              <a:gd name="connsiteX2" fmla="*/ 331727 w 1638014"/>
              <a:gd name="connsiteY2" fmla="*/ 1100294 h 2868805"/>
              <a:gd name="connsiteX3" fmla="*/ 547768 w 1638014"/>
              <a:gd name="connsiteY3" fmla="*/ 417007 h 2868805"/>
              <a:gd name="connsiteX4" fmla="*/ 894436 w 1638014"/>
              <a:gd name="connsiteY4" fmla="*/ 130629 h 2868805"/>
              <a:gd name="connsiteX5" fmla="*/ 1638014 w 1638014"/>
              <a:gd name="connsiteY5" fmla="*/ 0 h 2868805"/>
              <a:gd name="connsiteX0" fmla="*/ 23660 w 1651492"/>
              <a:gd name="connsiteY0" fmla="*/ 2868805 h 2868805"/>
              <a:gd name="connsiteX1" fmla="*/ 13611 w 1651492"/>
              <a:gd name="connsiteY1" fmla="*/ 2260879 h 2868805"/>
              <a:gd name="connsiteX2" fmla="*/ 229649 w 1651492"/>
              <a:gd name="connsiteY2" fmla="*/ 914399 h 2868805"/>
              <a:gd name="connsiteX3" fmla="*/ 561246 w 1651492"/>
              <a:gd name="connsiteY3" fmla="*/ 417007 h 2868805"/>
              <a:gd name="connsiteX4" fmla="*/ 907914 w 1651492"/>
              <a:gd name="connsiteY4" fmla="*/ 130629 h 2868805"/>
              <a:gd name="connsiteX5" fmla="*/ 1651492 w 1651492"/>
              <a:gd name="connsiteY5" fmla="*/ 0 h 2868805"/>
              <a:gd name="connsiteX0" fmla="*/ 10049 w 1637881"/>
              <a:gd name="connsiteY0" fmla="*/ 2868805 h 2868805"/>
              <a:gd name="connsiteX1" fmla="*/ 0 w 1637881"/>
              <a:gd name="connsiteY1" fmla="*/ 2260879 h 2868805"/>
              <a:gd name="connsiteX2" fmla="*/ 216038 w 1637881"/>
              <a:gd name="connsiteY2" fmla="*/ 914399 h 2868805"/>
              <a:gd name="connsiteX3" fmla="*/ 547635 w 1637881"/>
              <a:gd name="connsiteY3" fmla="*/ 417007 h 2868805"/>
              <a:gd name="connsiteX4" fmla="*/ 894303 w 1637881"/>
              <a:gd name="connsiteY4" fmla="*/ 130629 h 2868805"/>
              <a:gd name="connsiteX5" fmla="*/ 1637881 w 1637881"/>
              <a:gd name="connsiteY5" fmla="*/ 0 h 2868805"/>
              <a:gd name="connsiteX0" fmla="*/ 24028 w 1651860"/>
              <a:gd name="connsiteY0" fmla="*/ 2868805 h 2868805"/>
              <a:gd name="connsiteX1" fmla="*/ 13979 w 1651860"/>
              <a:gd name="connsiteY1" fmla="*/ 2260879 h 2868805"/>
              <a:gd name="connsiteX2" fmla="*/ 235041 w 1651860"/>
              <a:gd name="connsiteY2" fmla="*/ 919423 h 2868805"/>
              <a:gd name="connsiteX3" fmla="*/ 561614 w 1651860"/>
              <a:gd name="connsiteY3" fmla="*/ 417007 h 2868805"/>
              <a:gd name="connsiteX4" fmla="*/ 908282 w 1651860"/>
              <a:gd name="connsiteY4" fmla="*/ 130629 h 2868805"/>
              <a:gd name="connsiteX5" fmla="*/ 1651860 w 1651860"/>
              <a:gd name="connsiteY5" fmla="*/ 0 h 2868805"/>
              <a:gd name="connsiteX0" fmla="*/ 24028 w 1651860"/>
              <a:gd name="connsiteY0" fmla="*/ 2868805 h 2868805"/>
              <a:gd name="connsiteX1" fmla="*/ 13979 w 1651860"/>
              <a:gd name="connsiteY1" fmla="*/ 2260879 h 2868805"/>
              <a:gd name="connsiteX2" fmla="*/ 235041 w 1651860"/>
              <a:gd name="connsiteY2" fmla="*/ 919423 h 2868805"/>
              <a:gd name="connsiteX3" fmla="*/ 561614 w 1651860"/>
              <a:gd name="connsiteY3" fmla="*/ 417007 h 2868805"/>
              <a:gd name="connsiteX4" fmla="*/ 908282 w 1651860"/>
              <a:gd name="connsiteY4" fmla="*/ 130629 h 2868805"/>
              <a:gd name="connsiteX5" fmla="*/ 1651860 w 1651860"/>
              <a:gd name="connsiteY5" fmla="*/ 0 h 2868805"/>
              <a:gd name="connsiteX0" fmla="*/ 17097 w 1644929"/>
              <a:gd name="connsiteY0" fmla="*/ 2868805 h 2868805"/>
              <a:gd name="connsiteX1" fmla="*/ 7048 w 1644929"/>
              <a:gd name="connsiteY1" fmla="*/ 2260879 h 2868805"/>
              <a:gd name="connsiteX2" fmla="*/ 132651 w 1644929"/>
              <a:gd name="connsiteY2" fmla="*/ 1180680 h 2868805"/>
              <a:gd name="connsiteX3" fmla="*/ 554683 w 1644929"/>
              <a:gd name="connsiteY3" fmla="*/ 417007 h 2868805"/>
              <a:gd name="connsiteX4" fmla="*/ 901351 w 1644929"/>
              <a:gd name="connsiteY4" fmla="*/ 130629 h 2868805"/>
              <a:gd name="connsiteX5" fmla="*/ 1644929 w 1644929"/>
              <a:gd name="connsiteY5" fmla="*/ 0 h 2868805"/>
              <a:gd name="connsiteX0" fmla="*/ 10049 w 1637881"/>
              <a:gd name="connsiteY0" fmla="*/ 2868805 h 2868805"/>
              <a:gd name="connsiteX1" fmla="*/ 0 w 1637881"/>
              <a:gd name="connsiteY1" fmla="*/ 2260879 h 2868805"/>
              <a:gd name="connsiteX2" fmla="*/ 125603 w 1637881"/>
              <a:gd name="connsiteY2" fmla="*/ 1180680 h 2868805"/>
              <a:gd name="connsiteX3" fmla="*/ 547635 w 1637881"/>
              <a:gd name="connsiteY3" fmla="*/ 417007 h 2868805"/>
              <a:gd name="connsiteX4" fmla="*/ 894303 w 1637881"/>
              <a:gd name="connsiteY4" fmla="*/ 130629 h 2868805"/>
              <a:gd name="connsiteX5" fmla="*/ 1637881 w 1637881"/>
              <a:gd name="connsiteY5" fmla="*/ 0 h 2868805"/>
              <a:gd name="connsiteX0" fmla="*/ 10049 w 1637881"/>
              <a:gd name="connsiteY0" fmla="*/ 2868805 h 2868805"/>
              <a:gd name="connsiteX1" fmla="*/ 0 w 1637881"/>
              <a:gd name="connsiteY1" fmla="*/ 2260879 h 2868805"/>
              <a:gd name="connsiteX2" fmla="*/ 125603 w 1637881"/>
              <a:gd name="connsiteY2" fmla="*/ 1180680 h 2868805"/>
              <a:gd name="connsiteX3" fmla="*/ 547635 w 1637881"/>
              <a:gd name="connsiteY3" fmla="*/ 417007 h 2868805"/>
              <a:gd name="connsiteX4" fmla="*/ 974690 w 1637881"/>
              <a:gd name="connsiteY4" fmla="*/ 105508 h 2868805"/>
              <a:gd name="connsiteX5" fmla="*/ 1637881 w 1637881"/>
              <a:gd name="connsiteY5" fmla="*/ 0 h 2868805"/>
              <a:gd name="connsiteX0" fmla="*/ 10049 w 1637881"/>
              <a:gd name="connsiteY0" fmla="*/ 2868805 h 2868805"/>
              <a:gd name="connsiteX1" fmla="*/ 0 w 1637881"/>
              <a:gd name="connsiteY1" fmla="*/ 2260879 h 2868805"/>
              <a:gd name="connsiteX2" fmla="*/ 125603 w 1637881"/>
              <a:gd name="connsiteY2" fmla="*/ 1180680 h 2868805"/>
              <a:gd name="connsiteX3" fmla="*/ 547635 w 1637881"/>
              <a:gd name="connsiteY3" fmla="*/ 431997 h 2868805"/>
              <a:gd name="connsiteX4" fmla="*/ 974690 w 1637881"/>
              <a:gd name="connsiteY4" fmla="*/ 105508 h 2868805"/>
              <a:gd name="connsiteX5" fmla="*/ 1637881 w 1637881"/>
              <a:gd name="connsiteY5" fmla="*/ 0 h 2868805"/>
              <a:gd name="connsiteX0" fmla="*/ 10049 w 1637881"/>
              <a:gd name="connsiteY0" fmla="*/ 2868805 h 2868805"/>
              <a:gd name="connsiteX1" fmla="*/ 0 w 1637881"/>
              <a:gd name="connsiteY1" fmla="*/ 2260879 h 2868805"/>
              <a:gd name="connsiteX2" fmla="*/ 125603 w 1637881"/>
              <a:gd name="connsiteY2" fmla="*/ 1180680 h 2868805"/>
              <a:gd name="connsiteX3" fmla="*/ 547635 w 1637881"/>
              <a:gd name="connsiteY3" fmla="*/ 431997 h 2868805"/>
              <a:gd name="connsiteX4" fmla="*/ 1060140 w 1637881"/>
              <a:gd name="connsiteY4" fmla="*/ 85522 h 2868805"/>
              <a:gd name="connsiteX5" fmla="*/ 1637881 w 1637881"/>
              <a:gd name="connsiteY5" fmla="*/ 0 h 2868805"/>
              <a:gd name="connsiteX0" fmla="*/ 10049 w 1637881"/>
              <a:gd name="connsiteY0" fmla="*/ 2868805 h 2868805"/>
              <a:gd name="connsiteX1" fmla="*/ 0 w 1637881"/>
              <a:gd name="connsiteY1" fmla="*/ 2260879 h 2868805"/>
              <a:gd name="connsiteX2" fmla="*/ 125603 w 1637881"/>
              <a:gd name="connsiteY2" fmla="*/ 1180680 h 2868805"/>
              <a:gd name="connsiteX3" fmla="*/ 547635 w 1637881"/>
              <a:gd name="connsiteY3" fmla="*/ 431997 h 2868805"/>
              <a:gd name="connsiteX4" fmla="*/ 1060140 w 1637881"/>
              <a:gd name="connsiteY4" fmla="*/ 85522 h 2868805"/>
              <a:gd name="connsiteX5" fmla="*/ 1637881 w 1637881"/>
              <a:gd name="connsiteY5" fmla="*/ 0 h 2868805"/>
              <a:gd name="connsiteX0" fmla="*/ 10049 w 1637881"/>
              <a:gd name="connsiteY0" fmla="*/ 2868805 h 2868805"/>
              <a:gd name="connsiteX1" fmla="*/ 0 w 1637881"/>
              <a:gd name="connsiteY1" fmla="*/ 2260879 h 2868805"/>
              <a:gd name="connsiteX2" fmla="*/ 125603 w 1637881"/>
              <a:gd name="connsiteY2" fmla="*/ 1180680 h 2868805"/>
              <a:gd name="connsiteX3" fmla="*/ 547635 w 1637881"/>
              <a:gd name="connsiteY3" fmla="*/ 431997 h 2868805"/>
              <a:gd name="connsiteX4" fmla="*/ 1060140 w 1637881"/>
              <a:gd name="connsiteY4" fmla="*/ 85522 h 2868805"/>
              <a:gd name="connsiteX5" fmla="*/ 1637881 w 1637881"/>
              <a:gd name="connsiteY5" fmla="*/ 0 h 2868805"/>
              <a:gd name="connsiteX0" fmla="*/ 44 w 1627876"/>
              <a:gd name="connsiteY0" fmla="*/ 2868805 h 2868805"/>
              <a:gd name="connsiteX1" fmla="*/ 0 w 1627876"/>
              <a:gd name="connsiteY1" fmla="*/ 2291034 h 2868805"/>
              <a:gd name="connsiteX2" fmla="*/ 115598 w 1627876"/>
              <a:gd name="connsiteY2" fmla="*/ 1180680 h 2868805"/>
              <a:gd name="connsiteX3" fmla="*/ 537630 w 1627876"/>
              <a:gd name="connsiteY3" fmla="*/ 431997 h 2868805"/>
              <a:gd name="connsiteX4" fmla="*/ 1050135 w 1627876"/>
              <a:gd name="connsiteY4" fmla="*/ 85522 h 2868805"/>
              <a:gd name="connsiteX5" fmla="*/ 1627876 w 1627876"/>
              <a:gd name="connsiteY5" fmla="*/ 0 h 286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7876" h="2868805">
                <a:moveTo>
                  <a:pt x="44" y="2868805"/>
                </a:moveTo>
                <a:cubicBezTo>
                  <a:pt x="29" y="2676215"/>
                  <a:pt x="15" y="2483624"/>
                  <a:pt x="0" y="2291034"/>
                </a:cubicBezTo>
                <a:cubicBezTo>
                  <a:pt x="19259" y="2009680"/>
                  <a:pt x="25993" y="1490519"/>
                  <a:pt x="115598" y="1180680"/>
                </a:cubicBezTo>
                <a:cubicBezTo>
                  <a:pt x="205203" y="870841"/>
                  <a:pt x="424586" y="559276"/>
                  <a:pt x="537630" y="431997"/>
                </a:cubicBezTo>
                <a:cubicBezTo>
                  <a:pt x="610480" y="329839"/>
                  <a:pt x="887687" y="119854"/>
                  <a:pt x="1050135" y="85522"/>
                </a:cubicBezTo>
                <a:cubicBezTo>
                  <a:pt x="1458778" y="-4269"/>
                  <a:pt x="1492223" y="10969"/>
                  <a:pt x="1627876" y="0"/>
                </a:cubicBezTo>
              </a:path>
            </a:pathLst>
          </a:cu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B555913A-63B0-4A45-A3FE-42D663DAF895}"/>
              </a:ext>
            </a:extLst>
          </p:cNvPr>
          <p:cNvSpPr/>
          <p:nvPr/>
        </p:nvSpPr>
        <p:spPr>
          <a:xfrm>
            <a:off x="402025" y="176195"/>
            <a:ext cx="2870094" cy="2864709"/>
          </a:xfrm>
          <a:custGeom>
            <a:avLst/>
            <a:gdLst>
              <a:gd name="connsiteX0" fmla="*/ 0 w 2758273"/>
              <a:gd name="connsiteY0" fmla="*/ 2883775 h 2883775"/>
              <a:gd name="connsiteX1" fmla="*/ 336620 w 2758273"/>
              <a:gd name="connsiteY1" fmla="*/ 1828698 h 2883775"/>
              <a:gd name="connsiteX2" fmla="*/ 406958 w 2758273"/>
              <a:gd name="connsiteY2" fmla="*/ 653041 h 2883775"/>
              <a:gd name="connsiteX3" fmla="*/ 1014884 w 2758273"/>
              <a:gd name="connsiteY3" fmla="*/ 90333 h 2883775"/>
              <a:gd name="connsiteX4" fmla="*/ 2758273 w 2758273"/>
              <a:gd name="connsiteY4" fmla="*/ 4922 h 2883775"/>
              <a:gd name="connsiteX0" fmla="*/ 0 w 2758273"/>
              <a:gd name="connsiteY0" fmla="*/ 2883775 h 2883775"/>
              <a:gd name="connsiteX1" fmla="*/ 226088 w 2758273"/>
              <a:gd name="connsiteY1" fmla="*/ 2290923 h 2883775"/>
              <a:gd name="connsiteX2" fmla="*/ 406958 w 2758273"/>
              <a:gd name="connsiteY2" fmla="*/ 653041 h 2883775"/>
              <a:gd name="connsiteX3" fmla="*/ 1014884 w 2758273"/>
              <a:gd name="connsiteY3" fmla="*/ 90333 h 2883775"/>
              <a:gd name="connsiteX4" fmla="*/ 2758273 w 2758273"/>
              <a:gd name="connsiteY4" fmla="*/ 4922 h 2883775"/>
              <a:gd name="connsiteX0" fmla="*/ 0 w 2758273"/>
              <a:gd name="connsiteY0" fmla="*/ 2883775 h 2883775"/>
              <a:gd name="connsiteX1" fmla="*/ 256233 w 2758273"/>
              <a:gd name="connsiteY1" fmla="*/ 2195463 h 2883775"/>
              <a:gd name="connsiteX2" fmla="*/ 406958 w 2758273"/>
              <a:gd name="connsiteY2" fmla="*/ 653041 h 2883775"/>
              <a:gd name="connsiteX3" fmla="*/ 1014884 w 2758273"/>
              <a:gd name="connsiteY3" fmla="*/ 90333 h 2883775"/>
              <a:gd name="connsiteX4" fmla="*/ 2758273 w 2758273"/>
              <a:gd name="connsiteY4" fmla="*/ 4922 h 2883775"/>
              <a:gd name="connsiteX0" fmla="*/ 0 w 2758273"/>
              <a:gd name="connsiteY0" fmla="*/ 2883775 h 2883775"/>
              <a:gd name="connsiteX1" fmla="*/ 256233 w 2758273"/>
              <a:gd name="connsiteY1" fmla="*/ 2195463 h 2883775"/>
              <a:gd name="connsiteX2" fmla="*/ 371788 w 2758273"/>
              <a:gd name="connsiteY2" fmla="*/ 818839 h 2883775"/>
              <a:gd name="connsiteX3" fmla="*/ 1014884 w 2758273"/>
              <a:gd name="connsiteY3" fmla="*/ 90333 h 2883775"/>
              <a:gd name="connsiteX4" fmla="*/ 2758273 w 2758273"/>
              <a:gd name="connsiteY4" fmla="*/ 4922 h 2883775"/>
              <a:gd name="connsiteX0" fmla="*/ 0 w 2758273"/>
              <a:gd name="connsiteY0" fmla="*/ 2879078 h 2879078"/>
              <a:gd name="connsiteX1" fmla="*/ 256233 w 2758273"/>
              <a:gd name="connsiteY1" fmla="*/ 2190766 h 2879078"/>
              <a:gd name="connsiteX2" fmla="*/ 371788 w 2758273"/>
              <a:gd name="connsiteY2" fmla="*/ 814142 h 2879078"/>
              <a:gd name="connsiteX3" fmla="*/ 924449 w 2758273"/>
              <a:gd name="connsiteY3" fmla="*/ 246410 h 2879078"/>
              <a:gd name="connsiteX4" fmla="*/ 2758273 w 2758273"/>
              <a:gd name="connsiteY4" fmla="*/ 225 h 2879078"/>
              <a:gd name="connsiteX0" fmla="*/ 0 w 1853921"/>
              <a:gd name="connsiteY0" fmla="*/ 2779025 h 2779025"/>
              <a:gd name="connsiteX1" fmla="*/ 256233 w 1853921"/>
              <a:gd name="connsiteY1" fmla="*/ 2090713 h 2779025"/>
              <a:gd name="connsiteX2" fmla="*/ 371788 w 1853921"/>
              <a:gd name="connsiteY2" fmla="*/ 714089 h 2779025"/>
              <a:gd name="connsiteX3" fmla="*/ 924449 w 1853921"/>
              <a:gd name="connsiteY3" fmla="*/ 146357 h 2779025"/>
              <a:gd name="connsiteX4" fmla="*/ 1853921 w 1853921"/>
              <a:gd name="connsiteY4" fmla="*/ 656 h 2779025"/>
              <a:gd name="connsiteX0" fmla="*/ 0 w 1833824"/>
              <a:gd name="connsiteY0" fmla="*/ 2803934 h 2803934"/>
              <a:gd name="connsiteX1" fmla="*/ 256233 w 1833824"/>
              <a:gd name="connsiteY1" fmla="*/ 2115622 h 2803934"/>
              <a:gd name="connsiteX2" fmla="*/ 371788 w 1833824"/>
              <a:gd name="connsiteY2" fmla="*/ 738998 h 2803934"/>
              <a:gd name="connsiteX3" fmla="*/ 924449 w 1833824"/>
              <a:gd name="connsiteY3" fmla="*/ 171266 h 2803934"/>
              <a:gd name="connsiteX4" fmla="*/ 1833824 w 1833824"/>
              <a:gd name="connsiteY4" fmla="*/ 444 h 2803934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924449 w 1833824"/>
              <a:gd name="connsiteY3" fmla="*/ 170822 h 2803490"/>
              <a:gd name="connsiteX4" fmla="*/ 1833824 w 1833824"/>
              <a:gd name="connsiteY4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859134 w 1833824"/>
              <a:gd name="connsiteY3" fmla="*/ 205991 h 2803490"/>
              <a:gd name="connsiteX4" fmla="*/ 1833824 w 1833824"/>
              <a:gd name="connsiteY4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859134 w 1833824"/>
              <a:gd name="connsiteY3" fmla="*/ 205991 h 2803490"/>
              <a:gd name="connsiteX4" fmla="*/ 1019908 w 1833824"/>
              <a:gd name="connsiteY4" fmla="*/ 155748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859134 w 1833824"/>
              <a:gd name="connsiteY3" fmla="*/ 205991 h 2803490"/>
              <a:gd name="connsiteX4" fmla="*/ 1386673 w 1833824"/>
              <a:gd name="connsiteY4" fmla="*/ 7033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1386673 w 1833824"/>
              <a:gd name="connsiteY4" fmla="*/ 7033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974691 w 1833824"/>
              <a:gd name="connsiteY4" fmla="*/ 135652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974691 w 1833824"/>
              <a:gd name="connsiteY4" fmla="*/ 135652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51691 w 1833824"/>
              <a:gd name="connsiteY2" fmla="*/ 723481 h 2803490"/>
              <a:gd name="connsiteX3" fmla="*/ 552659 w 1833824"/>
              <a:gd name="connsiteY3" fmla="*/ 346668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51691 w 1833824"/>
              <a:gd name="connsiteY2" fmla="*/ 723481 h 2803490"/>
              <a:gd name="connsiteX3" fmla="*/ 537587 w 1833824"/>
              <a:gd name="connsiteY3" fmla="*/ 341644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51691 w 1833824"/>
              <a:gd name="connsiteY2" fmla="*/ 723481 h 2803490"/>
              <a:gd name="connsiteX3" fmla="*/ 537587 w 1833824"/>
              <a:gd name="connsiteY3" fmla="*/ 341644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46185 w 1833824"/>
              <a:gd name="connsiteY1" fmla="*/ 2210637 h 2803490"/>
              <a:gd name="connsiteX2" fmla="*/ 351691 w 1833824"/>
              <a:gd name="connsiteY2" fmla="*/ 723481 h 2803490"/>
              <a:gd name="connsiteX3" fmla="*/ 537587 w 1833824"/>
              <a:gd name="connsiteY3" fmla="*/ 341644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125604 w 1833824"/>
              <a:gd name="connsiteY1" fmla="*/ 2552280 h 2803490"/>
              <a:gd name="connsiteX2" fmla="*/ 246185 w 1833824"/>
              <a:gd name="connsiteY2" fmla="*/ 2210637 h 2803490"/>
              <a:gd name="connsiteX3" fmla="*/ 351691 w 1833824"/>
              <a:gd name="connsiteY3" fmla="*/ 723481 h 2803490"/>
              <a:gd name="connsiteX4" fmla="*/ 537587 w 1833824"/>
              <a:gd name="connsiteY4" fmla="*/ 341644 h 2803490"/>
              <a:gd name="connsiteX5" fmla="*/ 959618 w 1833824"/>
              <a:gd name="connsiteY5" fmla="*/ 105507 h 2803490"/>
              <a:gd name="connsiteX6" fmla="*/ 1833824 w 1833824"/>
              <a:gd name="connsiteY6" fmla="*/ 0 h 2803490"/>
              <a:gd name="connsiteX0" fmla="*/ 0 w 1833824"/>
              <a:gd name="connsiteY0" fmla="*/ 2803490 h 2803490"/>
              <a:gd name="connsiteX1" fmla="*/ 140677 w 1833824"/>
              <a:gd name="connsiteY1" fmla="*/ 2587449 h 2803490"/>
              <a:gd name="connsiteX2" fmla="*/ 246185 w 1833824"/>
              <a:gd name="connsiteY2" fmla="*/ 2210637 h 2803490"/>
              <a:gd name="connsiteX3" fmla="*/ 351691 w 1833824"/>
              <a:gd name="connsiteY3" fmla="*/ 723481 h 2803490"/>
              <a:gd name="connsiteX4" fmla="*/ 537587 w 1833824"/>
              <a:gd name="connsiteY4" fmla="*/ 341644 h 2803490"/>
              <a:gd name="connsiteX5" fmla="*/ 959618 w 1833824"/>
              <a:gd name="connsiteY5" fmla="*/ 105507 h 2803490"/>
              <a:gd name="connsiteX6" fmla="*/ 1833824 w 1833824"/>
              <a:gd name="connsiteY6" fmla="*/ 0 h 2803490"/>
              <a:gd name="connsiteX0" fmla="*/ 0 w 1833824"/>
              <a:gd name="connsiteY0" fmla="*/ 2803490 h 2803490"/>
              <a:gd name="connsiteX1" fmla="*/ 170822 w 1833824"/>
              <a:gd name="connsiteY1" fmla="*/ 2597498 h 2803490"/>
              <a:gd name="connsiteX2" fmla="*/ 246185 w 1833824"/>
              <a:gd name="connsiteY2" fmla="*/ 2210637 h 2803490"/>
              <a:gd name="connsiteX3" fmla="*/ 351691 w 1833824"/>
              <a:gd name="connsiteY3" fmla="*/ 723481 h 2803490"/>
              <a:gd name="connsiteX4" fmla="*/ 537587 w 1833824"/>
              <a:gd name="connsiteY4" fmla="*/ 341644 h 2803490"/>
              <a:gd name="connsiteX5" fmla="*/ 959618 w 1833824"/>
              <a:gd name="connsiteY5" fmla="*/ 105507 h 2803490"/>
              <a:gd name="connsiteX6" fmla="*/ 1833824 w 1833824"/>
              <a:gd name="connsiteY6" fmla="*/ 0 h 2803490"/>
              <a:gd name="connsiteX0" fmla="*/ 0 w 1833824"/>
              <a:gd name="connsiteY0" fmla="*/ 2803490 h 2803490"/>
              <a:gd name="connsiteX1" fmla="*/ 170822 w 1833824"/>
              <a:gd name="connsiteY1" fmla="*/ 2597498 h 2803490"/>
              <a:gd name="connsiteX2" fmla="*/ 246185 w 1833824"/>
              <a:gd name="connsiteY2" fmla="*/ 2210637 h 2803490"/>
              <a:gd name="connsiteX3" fmla="*/ 321546 w 1833824"/>
              <a:gd name="connsiteY3" fmla="*/ 1024931 h 2803490"/>
              <a:gd name="connsiteX4" fmla="*/ 537587 w 1833824"/>
              <a:gd name="connsiteY4" fmla="*/ 341644 h 2803490"/>
              <a:gd name="connsiteX5" fmla="*/ 959618 w 1833824"/>
              <a:gd name="connsiteY5" fmla="*/ 105507 h 2803490"/>
              <a:gd name="connsiteX6" fmla="*/ 1833824 w 1833824"/>
              <a:gd name="connsiteY6" fmla="*/ 0 h 2803490"/>
              <a:gd name="connsiteX0" fmla="*/ 0 w 1627833"/>
              <a:gd name="connsiteY0" fmla="*/ 2878853 h 2878853"/>
              <a:gd name="connsiteX1" fmla="*/ 170822 w 1627833"/>
              <a:gd name="connsiteY1" fmla="*/ 2672861 h 2878853"/>
              <a:gd name="connsiteX2" fmla="*/ 246185 w 1627833"/>
              <a:gd name="connsiteY2" fmla="*/ 2286000 h 2878853"/>
              <a:gd name="connsiteX3" fmla="*/ 321546 w 1627833"/>
              <a:gd name="connsiteY3" fmla="*/ 1100294 h 2878853"/>
              <a:gd name="connsiteX4" fmla="*/ 537587 w 1627833"/>
              <a:gd name="connsiteY4" fmla="*/ 417007 h 2878853"/>
              <a:gd name="connsiteX5" fmla="*/ 959618 w 1627833"/>
              <a:gd name="connsiteY5" fmla="*/ 180870 h 2878853"/>
              <a:gd name="connsiteX6" fmla="*/ 1627833 w 1627833"/>
              <a:gd name="connsiteY6" fmla="*/ 0 h 2878853"/>
              <a:gd name="connsiteX0" fmla="*/ 0 w 1627833"/>
              <a:gd name="connsiteY0" fmla="*/ 2878853 h 2878853"/>
              <a:gd name="connsiteX1" fmla="*/ 170822 w 1627833"/>
              <a:gd name="connsiteY1" fmla="*/ 2672861 h 2878853"/>
              <a:gd name="connsiteX2" fmla="*/ 246185 w 1627833"/>
              <a:gd name="connsiteY2" fmla="*/ 2286000 h 2878853"/>
              <a:gd name="connsiteX3" fmla="*/ 321546 w 1627833"/>
              <a:gd name="connsiteY3" fmla="*/ 1100294 h 2878853"/>
              <a:gd name="connsiteX4" fmla="*/ 537587 w 1627833"/>
              <a:gd name="connsiteY4" fmla="*/ 417007 h 2878853"/>
              <a:gd name="connsiteX5" fmla="*/ 884255 w 1627833"/>
              <a:gd name="connsiteY5" fmla="*/ 130629 h 2878853"/>
              <a:gd name="connsiteX6" fmla="*/ 1627833 w 1627833"/>
              <a:gd name="connsiteY6" fmla="*/ 0 h 2878853"/>
              <a:gd name="connsiteX0" fmla="*/ 0 w 1627833"/>
              <a:gd name="connsiteY0" fmla="*/ 2878853 h 2878853"/>
              <a:gd name="connsiteX1" fmla="*/ 170822 w 1627833"/>
              <a:gd name="connsiteY1" fmla="*/ 2672861 h 2878853"/>
              <a:gd name="connsiteX2" fmla="*/ 246185 w 1627833"/>
              <a:gd name="connsiteY2" fmla="*/ 2286000 h 2878853"/>
              <a:gd name="connsiteX3" fmla="*/ 321546 w 1627833"/>
              <a:gd name="connsiteY3" fmla="*/ 1100294 h 2878853"/>
              <a:gd name="connsiteX4" fmla="*/ 537587 w 1627833"/>
              <a:gd name="connsiteY4" fmla="*/ 417007 h 2878853"/>
              <a:gd name="connsiteX5" fmla="*/ 884255 w 1627833"/>
              <a:gd name="connsiteY5" fmla="*/ 130629 h 2878853"/>
              <a:gd name="connsiteX6" fmla="*/ 1627833 w 1627833"/>
              <a:gd name="connsiteY6" fmla="*/ 0 h 2878853"/>
              <a:gd name="connsiteX0" fmla="*/ 0 w 1627833"/>
              <a:gd name="connsiteY0" fmla="*/ 2878853 h 2878853"/>
              <a:gd name="connsiteX1" fmla="*/ 170822 w 1627833"/>
              <a:gd name="connsiteY1" fmla="*/ 2672861 h 2878853"/>
              <a:gd name="connsiteX2" fmla="*/ 246185 w 1627833"/>
              <a:gd name="connsiteY2" fmla="*/ 2286000 h 2878853"/>
              <a:gd name="connsiteX3" fmla="*/ 321546 w 1627833"/>
              <a:gd name="connsiteY3" fmla="*/ 1100294 h 2878853"/>
              <a:gd name="connsiteX4" fmla="*/ 537587 w 1627833"/>
              <a:gd name="connsiteY4" fmla="*/ 417007 h 2878853"/>
              <a:gd name="connsiteX5" fmla="*/ 884255 w 1627833"/>
              <a:gd name="connsiteY5" fmla="*/ 130629 h 2878853"/>
              <a:gd name="connsiteX6" fmla="*/ 1627833 w 1627833"/>
              <a:gd name="connsiteY6" fmla="*/ 0 h 2878853"/>
              <a:gd name="connsiteX0" fmla="*/ 2420 w 1630253"/>
              <a:gd name="connsiteY0" fmla="*/ 2878853 h 2878853"/>
              <a:gd name="connsiteX1" fmla="*/ 17493 w 1630253"/>
              <a:gd name="connsiteY1" fmla="*/ 2537208 h 2878853"/>
              <a:gd name="connsiteX2" fmla="*/ 248605 w 1630253"/>
              <a:gd name="connsiteY2" fmla="*/ 2286000 h 2878853"/>
              <a:gd name="connsiteX3" fmla="*/ 323966 w 1630253"/>
              <a:gd name="connsiteY3" fmla="*/ 1100294 h 2878853"/>
              <a:gd name="connsiteX4" fmla="*/ 540007 w 1630253"/>
              <a:gd name="connsiteY4" fmla="*/ 417007 h 2878853"/>
              <a:gd name="connsiteX5" fmla="*/ 886675 w 1630253"/>
              <a:gd name="connsiteY5" fmla="*/ 130629 h 2878853"/>
              <a:gd name="connsiteX6" fmla="*/ 1630253 w 1630253"/>
              <a:gd name="connsiteY6" fmla="*/ 0 h 2878853"/>
              <a:gd name="connsiteX0" fmla="*/ 9627 w 1637460"/>
              <a:gd name="connsiteY0" fmla="*/ 2878853 h 2878853"/>
              <a:gd name="connsiteX1" fmla="*/ 24700 w 1637460"/>
              <a:gd name="connsiteY1" fmla="*/ 2537208 h 2878853"/>
              <a:gd name="connsiteX2" fmla="*/ 14651 w 1637460"/>
              <a:gd name="connsiteY2" fmla="*/ 2286000 h 2878853"/>
              <a:gd name="connsiteX3" fmla="*/ 331173 w 1637460"/>
              <a:gd name="connsiteY3" fmla="*/ 1100294 h 2878853"/>
              <a:gd name="connsiteX4" fmla="*/ 547214 w 1637460"/>
              <a:gd name="connsiteY4" fmla="*/ 417007 h 2878853"/>
              <a:gd name="connsiteX5" fmla="*/ 893882 w 1637460"/>
              <a:gd name="connsiteY5" fmla="*/ 130629 h 2878853"/>
              <a:gd name="connsiteX6" fmla="*/ 1637460 w 1637460"/>
              <a:gd name="connsiteY6" fmla="*/ 0 h 2878853"/>
              <a:gd name="connsiteX0" fmla="*/ 10552 w 1638385"/>
              <a:gd name="connsiteY0" fmla="*/ 2878853 h 2878853"/>
              <a:gd name="connsiteX1" fmla="*/ 20601 w 1638385"/>
              <a:gd name="connsiteY1" fmla="*/ 2657788 h 2878853"/>
              <a:gd name="connsiteX2" fmla="*/ 15576 w 1638385"/>
              <a:gd name="connsiteY2" fmla="*/ 2286000 h 2878853"/>
              <a:gd name="connsiteX3" fmla="*/ 332098 w 1638385"/>
              <a:gd name="connsiteY3" fmla="*/ 1100294 h 2878853"/>
              <a:gd name="connsiteX4" fmla="*/ 548139 w 1638385"/>
              <a:gd name="connsiteY4" fmla="*/ 417007 h 2878853"/>
              <a:gd name="connsiteX5" fmla="*/ 894807 w 1638385"/>
              <a:gd name="connsiteY5" fmla="*/ 130629 h 2878853"/>
              <a:gd name="connsiteX6" fmla="*/ 1638385 w 1638385"/>
              <a:gd name="connsiteY6" fmla="*/ 0 h 2878853"/>
              <a:gd name="connsiteX0" fmla="*/ 20000 w 1647833"/>
              <a:gd name="connsiteY0" fmla="*/ 2878853 h 2878853"/>
              <a:gd name="connsiteX1" fmla="*/ 30049 w 1647833"/>
              <a:gd name="connsiteY1" fmla="*/ 2657788 h 2878853"/>
              <a:gd name="connsiteX2" fmla="*/ 25024 w 1647833"/>
              <a:gd name="connsiteY2" fmla="*/ 2286000 h 2878853"/>
              <a:gd name="connsiteX3" fmla="*/ 341546 w 1647833"/>
              <a:gd name="connsiteY3" fmla="*/ 1100294 h 2878853"/>
              <a:gd name="connsiteX4" fmla="*/ 557587 w 1647833"/>
              <a:gd name="connsiteY4" fmla="*/ 417007 h 2878853"/>
              <a:gd name="connsiteX5" fmla="*/ 904255 w 1647833"/>
              <a:gd name="connsiteY5" fmla="*/ 130629 h 2878853"/>
              <a:gd name="connsiteX6" fmla="*/ 1647833 w 1647833"/>
              <a:gd name="connsiteY6" fmla="*/ 0 h 2878853"/>
              <a:gd name="connsiteX0" fmla="*/ 19917 w 1647750"/>
              <a:gd name="connsiteY0" fmla="*/ 2878853 h 2878853"/>
              <a:gd name="connsiteX1" fmla="*/ 24941 w 1647750"/>
              <a:gd name="connsiteY1" fmla="*/ 2286000 h 2878853"/>
              <a:gd name="connsiteX2" fmla="*/ 341463 w 1647750"/>
              <a:gd name="connsiteY2" fmla="*/ 1100294 h 2878853"/>
              <a:gd name="connsiteX3" fmla="*/ 557504 w 1647750"/>
              <a:gd name="connsiteY3" fmla="*/ 417007 h 2878853"/>
              <a:gd name="connsiteX4" fmla="*/ 904172 w 1647750"/>
              <a:gd name="connsiteY4" fmla="*/ 130629 h 2878853"/>
              <a:gd name="connsiteX5" fmla="*/ 1647750 w 1647750"/>
              <a:gd name="connsiteY5" fmla="*/ 0 h 2878853"/>
              <a:gd name="connsiteX0" fmla="*/ 7178 w 1635011"/>
              <a:gd name="connsiteY0" fmla="*/ 2878853 h 2878853"/>
              <a:gd name="connsiteX1" fmla="*/ 32299 w 1635011"/>
              <a:gd name="connsiteY1" fmla="*/ 2250831 h 2878853"/>
              <a:gd name="connsiteX2" fmla="*/ 328724 w 1635011"/>
              <a:gd name="connsiteY2" fmla="*/ 1100294 h 2878853"/>
              <a:gd name="connsiteX3" fmla="*/ 544765 w 1635011"/>
              <a:gd name="connsiteY3" fmla="*/ 417007 h 2878853"/>
              <a:gd name="connsiteX4" fmla="*/ 891433 w 1635011"/>
              <a:gd name="connsiteY4" fmla="*/ 130629 h 2878853"/>
              <a:gd name="connsiteX5" fmla="*/ 1635011 w 1635011"/>
              <a:gd name="connsiteY5" fmla="*/ 0 h 2878853"/>
              <a:gd name="connsiteX0" fmla="*/ 7178 w 1635011"/>
              <a:gd name="connsiteY0" fmla="*/ 2878853 h 2878853"/>
              <a:gd name="connsiteX1" fmla="*/ 32299 w 1635011"/>
              <a:gd name="connsiteY1" fmla="*/ 2250831 h 2878853"/>
              <a:gd name="connsiteX2" fmla="*/ 328724 w 1635011"/>
              <a:gd name="connsiteY2" fmla="*/ 1100294 h 2878853"/>
              <a:gd name="connsiteX3" fmla="*/ 544765 w 1635011"/>
              <a:gd name="connsiteY3" fmla="*/ 417007 h 2878853"/>
              <a:gd name="connsiteX4" fmla="*/ 891433 w 1635011"/>
              <a:gd name="connsiteY4" fmla="*/ 130629 h 2878853"/>
              <a:gd name="connsiteX5" fmla="*/ 1635011 w 1635011"/>
              <a:gd name="connsiteY5" fmla="*/ 0 h 2878853"/>
              <a:gd name="connsiteX0" fmla="*/ 11854 w 1639687"/>
              <a:gd name="connsiteY0" fmla="*/ 2878853 h 2878853"/>
              <a:gd name="connsiteX1" fmla="*/ 1807 w 1639687"/>
              <a:gd name="connsiteY1" fmla="*/ 2647741 h 2878853"/>
              <a:gd name="connsiteX2" fmla="*/ 36975 w 1639687"/>
              <a:gd name="connsiteY2" fmla="*/ 2250831 h 2878853"/>
              <a:gd name="connsiteX3" fmla="*/ 333400 w 1639687"/>
              <a:gd name="connsiteY3" fmla="*/ 1100294 h 2878853"/>
              <a:gd name="connsiteX4" fmla="*/ 549441 w 1639687"/>
              <a:gd name="connsiteY4" fmla="*/ 417007 h 2878853"/>
              <a:gd name="connsiteX5" fmla="*/ 896109 w 1639687"/>
              <a:gd name="connsiteY5" fmla="*/ 130629 h 2878853"/>
              <a:gd name="connsiteX6" fmla="*/ 1639687 w 1639687"/>
              <a:gd name="connsiteY6" fmla="*/ 0 h 2878853"/>
              <a:gd name="connsiteX0" fmla="*/ 10897 w 1638730"/>
              <a:gd name="connsiteY0" fmla="*/ 2878853 h 2878853"/>
              <a:gd name="connsiteX1" fmla="*/ 850 w 1638730"/>
              <a:gd name="connsiteY1" fmla="*/ 2647741 h 2878853"/>
              <a:gd name="connsiteX2" fmla="*/ 36018 w 1638730"/>
              <a:gd name="connsiteY2" fmla="*/ 2250831 h 2878853"/>
              <a:gd name="connsiteX3" fmla="*/ 332443 w 1638730"/>
              <a:gd name="connsiteY3" fmla="*/ 1100294 h 2878853"/>
              <a:gd name="connsiteX4" fmla="*/ 548484 w 1638730"/>
              <a:gd name="connsiteY4" fmla="*/ 417007 h 2878853"/>
              <a:gd name="connsiteX5" fmla="*/ 895152 w 1638730"/>
              <a:gd name="connsiteY5" fmla="*/ 130629 h 2878853"/>
              <a:gd name="connsiteX6" fmla="*/ 1638730 w 1638730"/>
              <a:gd name="connsiteY6" fmla="*/ 0 h 2878853"/>
              <a:gd name="connsiteX0" fmla="*/ 10897 w 1638730"/>
              <a:gd name="connsiteY0" fmla="*/ 2878853 h 2878853"/>
              <a:gd name="connsiteX1" fmla="*/ 850 w 1638730"/>
              <a:gd name="connsiteY1" fmla="*/ 2647741 h 2878853"/>
              <a:gd name="connsiteX2" fmla="*/ 36018 w 1638730"/>
              <a:gd name="connsiteY2" fmla="*/ 2250831 h 2878853"/>
              <a:gd name="connsiteX3" fmla="*/ 332443 w 1638730"/>
              <a:gd name="connsiteY3" fmla="*/ 1100294 h 2878853"/>
              <a:gd name="connsiteX4" fmla="*/ 548484 w 1638730"/>
              <a:gd name="connsiteY4" fmla="*/ 417007 h 2878853"/>
              <a:gd name="connsiteX5" fmla="*/ 895152 w 1638730"/>
              <a:gd name="connsiteY5" fmla="*/ 130629 h 2878853"/>
              <a:gd name="connsiteX6" fmla="*/ 1638730 w 1638730"/>
              <a:gd name="connsiteY6" fmla="*/ 0 h 2878853"/>
              <a:gd name="connsiteX0" fmla="*/ 0 w 1637880"/>
              <a:gd name="connsiteY0" fmla="*/ 2647741 h 2647741"/>
              <a:gd name="connsiteX1" fmla="*/ 35168 w 1637880"/>
              <a:gd name="connsiteY1" fmla="*/ 2250831 h 2647741"/>
              <a:gd name="connsiteX2" fmla="*/ 331593 w 1637880"/>
              <a:gd name="connsiteY2" fmla="*/ 1100294 h 2647741"/>
              <a:gd name="connsiteX3" fmla="*/ 547634 w 1637880"/>
              <a:gd name="connsiteY3" fmla="*/ 417007 h 2647741"/>
              <a:gd name="connsiteX4" fmla="*/ 894302 w 1637880"/>
              <a:gd name="connsiteY4" fmla="*/ 130629 h 2647741"/>
              <a:gd name="connsiteX5" fmla="*/ 1637880 w 1637880"/>
              <a:gd name="connsiteY5" fmla="*/ 0 h 2647741"/>
              <a:gd name="connsiteX0" fmla="*/ 4653 w 1632485"/>
              <a:gd name="connsiteY0" fmla="*/ 2868805 h 2868805"/>
              <a:gd name="connsiteX1" fmla="*/ 29773 w 1632485"/>
              <a:gd name="connsiteY1" fmla="*/ 2250831 h 2868805"/>
              <a:gd name="connsiteX2" fmla="*/ 326198 w 1632485"/>
              <a:gd name="connsiteY2" fmla="*/ 1100294 h 2868805"/>
              <a:gd name="connsiteX3" fmla="*/ 542239 w 1632485"/>
              <a:gd name="connsiteY3" fmla="*/ 417007 h 2868805"/>
              <a:gd name="connsiteX4" fmla="*/ 888907 w 1632485"/>
              <a:gd name="connsiteY4" fmla="*/ 130629 h 2868805"/>
              <a:gd name="connsiteX5" fmla="*/ 1632485 w 1632485"/>
              <a:gd name="connsiteY5" fmla="*/ 0 h 2868805"/>
              <a:gd name="connsiteX0" fmla="*/ 30049 w 1657881"/>
              <a:gd name="connsiteY0" fmla="*/ 2868805 h 2868805"/>
              <a:gd name="connsiteX1" fmla="*/ 20000 w 1657881"/>
              <a:gd name="connsiteY1" fmla="*/ 2260879 h 2868805"/>
              <a:gd name="connsiteX2" fmla="*/ 351594 w 1657881"/>
              <a:gd name="connsiteY2" fmla="*/ 1100294 h 2868805"/>
              <a:gd name="connsiteX3" fmla="*/ 567635 w 1657881"/>
              <a:gd name="connsiteY3" fmla="*/ 417007 h 2868805"/>
              <a:gd name="connsiteX4" fmla="*/ 914303 w 1657881"/>
              <a:gd name="connsiteY4" fmla="*/ 130629 h 2868805"/>
              <a:gd name="connsiteX5" fmla="*/ 1657881 w 1657881"/>
              <a:gd name="connsiteY5" fmla="*/ 0 h 2868805"/>
              <a:gd name="connsiteX0" fmla="*/ 10058 w 1637890"/>
              <a:gd name="connsiteY0" fmla="*/ 2868805 h 2868805"/>
              <a:gd name="connsiteX1" fmla="*/ 9 w 1637890"/>
              <a:gd name="connsiteY1" fmla="*/ 2260879 h 2868805"/>
              <a:gd name="connsiteX2" fmla="*/ 331603 w 1637890"/>
              <a:gd name="connsiteY2" fmla="*/ 1100294 h 2868805"/>
              <a:gd name="connsiteX3" fmla="*/ 547644 w 1637890"/>
              <a:gd name="connsiteY3" fmla="*/ 417007 h 2868805"/>
              <a:gd name="connsiteX4" fmla="*/ 894312 w 1637890"/>
              <a:gd name="connsiteY4" fmla="*/ 130629 h 2868805"/>
              <a:gd name="connsiteX5" fmla="*/ 1637890 w 1637890"/>
              <a:gd name="connsiteY5" fmla="*/ 0 h 2868805"/>
              <a:gd name="connsiteX0" fmla="*/ 10182 w 1638014"/>
              <a:gd name="connsiteY0" fmla="*/ 2868805 h 2868805"/>
              <a:gd name="connsiteX1" fmla="*/ 133 w 1638014"/>
              <a:gd name="connsiteY1" fmla="*/ 2260879 h 2868805"/>
              <a:gd name="connsiteX2" fmla="*/ 331727 w 1638014"/>
              <a:gd name="connsiteY2" fmla="*/ 1100294 h 2868805"/>
              <a:gd name="connsiteX3" fmla="*/ 547768 w 1638014"/>
              <a:gd name="connsiteY3" fmla="*/ 417007 h 2868805"/>
              <a:gd name="connsiteX4" fmla="*/ 894436 w 1638014"/>
              <a:gd name="connsiteY4" fmla="*/ 130629 h 2868805"/>
              <a:gd name="connsiteX5" fmla="*/ 1638014 w 1638014"/>
              <a:gd name="connsiteY5" fmla="*/ 0 h 2868805"/>
              <a:gd name="connsiteX0" fmla="*/ 10182 w 1638014"/>
              <a:gd name="connsiteY0" fmla="*/ 2868805 h 2868805"/>
              <a:gd name="connsiteX1" fmla="*/ 133 w 1638014"/>
              <a:gd name="connsiteY1" fmla="*/ 2260879 h 2868805"/>
              <a:gd name="connsiteX2" fmla="*/ 331727 w 1638014"/>
              <a:gd name="connsiteY2" fmla="*/ 1100294 h 2868805"/>
              <a:gd name="connsiteX3" fmla="*/ 547768 w 1638014"/>
              <a:gd name="connsiteY3" fmla="*/ 417007 h 2868805"/>
              <a:gd name="connsiteX4" fmla="*/ 894436 w 1638014"/>
              <a:gd name="connsiteY4" fmla="*/ 130629 h 2868805"/>
              <a:gd name="connsiteX5" fmla="*/ 1638014 w 1638014"/>
              <a:gd name="connsiteY5" fmla="*/ 0 h 2868805"/>
              <a:gd name="connsiteX0" fmla="*/ 10182 w 1638014"/>
              <a:gd name="connsiteY0" fmla="*/ 2868805 h 2868805"/>
              <a:gd name="connsiteX1" fmla="*/ 133 w 1638014"/>
              <a:gd name="connsiteY1" fmla="*/ 2260879 h 2868805"/>
              <a:gd name="connsiteX2" fmla="*/ 331727 w 1638014"/>
              <a:gd name="connsiteY2" fmla="*/ 1100294 h 2868805"/>
              <a:gd name="connsiteX3" fmla="*/ 547768 w 1638014"/>
              <a:gd name="connsiteY3" fmla="*/ 417007 h 2868805"/>
              <a:gd name="connsiteX4" fmla="*/ 894436 w 1638014"/>
              <a:gd name="connsiteY4" fmla="*/ 130629 h 2868805"/>
              <a:gd name="connsiteX5" fmla="*/ 1638014 w 1638014"/>
              <a:gd name="connsiteY5" fmla="*/ 0 h 2868805"/>
              <a:gd name="connsiteX0" fmla="*/ 23660 w 1651492"/>
              <a:gd name="connsiteY0" fmla="*/ 2868805 h 2868805"/>
              <a:gd name="connsiteX1" fmla="*/ 13611 w 1651492"/>
              <a:gd name="connsiteY1" fmla="*/ 2260879 h 2868805"/>
              <a:gd name="connsiteX2" fmla="*/ 229649 w 1651492"/>
              <a:gd name="connsiteY2" fmla="*/ 914399 h 2868805"/>
              <a:gd name="connsiteX3" fmla="*/ 561246 w 1651492"/>
              <a:gd name="connsiteY3" fmla="*/ 417007 h 2868805"/>
              <a:gd name="connsiteX4" fmla="*/ 907914 w 1651492"/>
              <a:gd name="connsiteY4" fmla="*/ 130629 h 2868805"/>
              <a:gd name="connsiteX5" fmla="*/ 1651492 w 1651492"/>
              <a:gd name="connsiteY5" fmla="*/ 0 h 2868805"/>
              <a:gd name="connsiteX0" fmla="*/ 10049 w 1637881"/>
              <a:gd name="connsiteY0" fmla="*/ 2868805 h 2868805"/>
              <a:gd name="connsiteX1" fmla="*/ 0 w 1637881"/>
              <a:gd name="connsiteY1" fmla="*/ 2260879 h 2868805"/>
              <a:gd name="connsiteX2" fmla="*/ 216038 w 1637881"/>
              <a:gd name="connsiteY2" fmla="*/ 914399 h 2868805"/>
              <a:gd name="connsiteX3" fmla="*/ 547635 w 1637881"/>
              <a:gd name="connsiteY3" fmla="*/ 417007 h 2868805"/>
              <a:gd name="connsiteX4" fmla="*/ 894303 w 1637881"/>
              <a:gd name="connsiteY4" fmla="*/ 130629 h 2868805"/>
              <a:gd name="connsiteX5" fmla="*/ 1637881 w 1637881"/>
              <a:gd name="connsiteY5" fmla="*/ 0 h 2868805"/>
              <a:gd name="connsiteX0" fmla="*/ 24028 w 1651860"/>
              <a:gd name="connsiteY0" fmla="*/ 2868805 h 2868805"/>
              <a:gd name="connsiteX1" fmla="*/ 13979 w 1651860"/>
              <a:gd name="connsiteY1" fmla="*/ 2260879 h 2868805"/>
              <a:gd name="connsiteX2" fmla="*/ 235041 w 1651860"/>
              <a:gd name="connsiteY2" fmla="*/ 919423 h 2868805"/>
              <a:gd name="connsiteX3" fmla="*/ 561614 w 1651860"/>
              <a:gd name="connsiteY3" fmla="*/ 417007 h 2868805"/>
              <a:gd name="connsiteX4" fmla="*/ 908282 w 1651860"/>
              <a:gd name="connsiteY4" fmla="*/ 130629 h 2868805"/>
              <a:gd name="connsiteX5" fmla="*/ 1651860 w 1651860"/>
              <a:gd name="connsiteY5" fmla="*/ 0 h 2868805"/>
              <a:gd name="connsiteX0" fmla="*/ 24028 w 1651860"/>
              <a:gd name="connsiteY0" fmla="*/ 2868805 h 2868805"/>
              <a:gd name="connsiteX1" fmla="*/ 13979 w 1651860"/>
              <a:gd name="connsiteY1" fmla="*/ 2260879 h 2868805"/>
              <a:gd name="connsiteX2" fmla="*/ 235041 w 1651860"/>
              <a:gd name="connsiteY2" fmla="*/ 919423 h 2868805"/>
              <a:gd name="connsiteX3" fmla="*/ 561614 w 1651860"/>
              <a:gd name="connsiteY3" fmla="*/ 417007 h 2868805"/>
              <a:gd name="connsiteX4" fmla="*/ 908282 w 1651860"/>
              <a:gd name="connsiteY4" fmla="*/ 130629 h 2868805"/>
              <a:gd name="connsiteX5" fmla="*/ 1651860 w 1651860"/>
              <a:gd name="connsiteY5" fmla="*/ 0 h 2868805"/>
              <a:gd name="connsiteX0" fmla="*/ 17097 w 1644929"/>
              <a:gd name="connsiteY0" fmla="*/ 2868805 h 2868805"/>
              <a:gd name="connsiteX1" fmla="*/ 7048 w 1644929"/>
              <a:gd name="connsiteY1" fmla="*/ 2260879 h 2868805"/>
              <a:gd name="connsiteX2" fmla="*/ 132651 w 1644929"/>
              <a:gd name="connsiteY2" fmla="*/ 1180680 h 2868805"/>
              <a:gd name="connsiteX3" fmla="*/ 554683 w 1644929"/>
              <a:gd name="connsiteY3" fmla="*/ 417007 h 2868805"/>
              <a:gd name="connsiteX4" fmla="*/ 901351 w 1644929"/>
              <a:gd name="connsiteY4" fmla="*/ 130629 h 2868805"/>
              <a:gd name="connsiteX5" fmla="*/ 1644929 w 1644929"/>
              <a:gd name="connsiteY5" fmla="*/ 0 h 2868805"/>
              <a:gd name="connsiteX0" fmla="*/ 10049 w 1637881"/>
              <a:gd name="connsiteY0" fmla="*/ 2868805 h 2868805"/>
              <a:gd name="connsiteX1" fmla="*/ 0 w 1637881"/>
              <a:gd name="connsiteY1" fmla="*/ 2260879 h 2868805"/>
              <a:gd name="connsiteX2" fmla="*/ 125603 w 1637881"/>
              <a:gd name="connsiteY2" fmla="*/ 1180680 h 2868805"/>
              <a:gd name="connsiteX3" fmla="*/ 547635 w 1637881"/>
              <a:gd name="connsiteY3" fmla="*/ 417007 h 2868805"/>
              <a:gd name="connsiteX4" fmla="*/ 894303 w 1637881"/>
              <a:gd name="connsiteY4" fmla="*/ 130629 h 2868805"/>
              <a:gd name="connsiteX5" fmla="*/ 1637881 w 1637881"/>
              <a:gd name="connsiteY5" fmla="*/ 0 h 2868805"/>
              <a:gd name="connsiteX0" fmla="*/ 10049 w 1637881"/>
              <a:gd name="connsiteY0" fmla="*/ 2868805 h 2868805"/>
              <a:gd name="connsiteX1" fmla="*/ 0 w 1637881"/>
              <a:gd name="connsiteY1" fmla="*/ 2260879 h 2868805"/>
              <a:gd name="connsiteX2" fmla="*/ 125603 w 1637881"/>
              <a:gd name="connsiteY2" fmla="*/ 1180680 h 2868805"/>
              <a:gd name="connsiteX3" fmla="*/ 547635 w 1637881"/>
              <a:gd name="connsiteY3" fmla="*/ 417007 h 2868805"/>
              <a:gd name="connsiteX4" fmla="*/ 974690 w 1637881"/>
              <a:gd name="connsiteY4" fmla="*/ 105508 h 2868805"/>
              <a:gd name="connsiteX5" fmla="*/ 1637881 w 1637881"/>
              <a:gd name="connsiteY5" fmla="*/ 0 h 2868805"/>
              <a:gd name="connsiteX0" fmla="*/ 10049 w 1637881"/>
              <a:gd name="connsiteY0" fmla="*/ 2868805 h 2868805"/>
              <a:gd name="connsiteX1" fmla="*/ 0 w 1637881"/>
              <a:gd name="connsiteY1" fmla="*/ 2260879 h 2868805"/>
              <a:gd name="connsiteX2" fmla="*/ 125603 w 1637881"/>
              <a:gd name="connsiteY2" fmla="*/ 1180680 h 2868805"/>
              <a:gd name="connsiteX3" fmla="*/ 547635 w 1637881"/>
              <a:gd name="connsiteY3" fmla="*/ 431997 h 2868805"/>
              <a:gd name="connsiteX4" fmla="*/ 974690 w 1637881"/>
              <a:gd name="connsiteY4" fmla="*/ 105508 h 2868805"/>
              <a:gd name="connsiteX5" fmla="*/ 1637881 w 1637881"/>
              <a:gd name="connsiteY5" fmla="*/ 0 h 2868805"/>
              <a:gd name="connsiteX0" fmla="*/ 10049 w 1637881"/>
              <a:gd name="connsiteY0" fmla="*/ 2868805 h 2868805"/>
              <a:gd name="connsiteX1" fmla="*/ 0 w 1637881"/>
              <a:gd name="connsiteY1" fmla="*/ 2260879 h 2868805"/>
              <a:gd name="connsiteX2" fmla="*/ 125603 w 1637881"/>
              <a:gd name="connsiteY2" fmla="*/ 1180680 h 2868805"/>
              <a:gd name="connsiteX3" fmla="*/ 547635 w 1637881"/>
              <a:gd name="connsiteY3" fmla="*/ 431997 h 2868805"/>
              <a:gd name="connsiteX4" fmla="*/ 1060140 w 1637881"/>
              <a:gd name="connsiteY4" fmla="*/ 85522 h 2868805"/>
              <a:gd name="connsiteX5" fmla="*/ 1637881 w 1637881"/>
              <a:gd name="connsiteY5" fmla="*/ 0 h 2868805"/>
              <a:gd name="connsiteX0" fmla="*/ 10049 w 1637881"/>
              <a:gd name="connsiteY0" fmla="*/ 2868805 h 2868805"/>
              <a:gd name="connsiteX1" fmla="*/ 0 w 1637881"/>
              <a:gd name="connsiteY1" fmla="*/ 2260879 h 2868805"/>
              <a:gd name="connsiteX2" fmla="*/ 125603 w 1637881"/>
              <a:gd name="connsiteY2" fmla="*/ 1180680 h 2868805"/>
              <a:gd name="connsiteX3" fmla="*/ 547635 w 1637881"/>
              <a:gd name="connsiteY3" fmla="*/ 431997 h 2868805"/>
              <a:gd name="connsiteX4" fmla="*/ 1060140 w 1637881"/>
              <a:gd name="connsiteY4" fmla="*/ 85522 h 2868805"/>
              <a:gd name="connsiteX5" fmla="*/ 1637881 w 1637881"/>
              <a:gd name="connsiteY5" fmla="*/ 0 h 2868805"/>
              <a:gd name="connsiteX0" fmla="*/ 10049 w 1637881"/>
              <a:gd name="connsiteY0" fmla="*/ 2868805 h 2868805"/>
              <a:gd name="connsiteX1" fmla="*/ 0 w 1637881"/>
              <a:gd name="connsiteY1" fmla="*/ 2260879 h 2868805"/>
              <a:gd name="connsiteX2" fmla="*/ 125603 w 1637881"/>
              <a:gd name="connsiteY2" fmla="*/ 1180680 h 2868805"/>
              <a:gd name="connsiteX3" fmla="*/ 547635 w 1637881"/>
              <a:gd name="connsiteY3" fmla="*/ 431997 h 2868805"/>
              <a:gd name="connsiteX4" fmla="*/ 1060140 w 1637881"/>
              <a:gd name="connsiteY4" fmla="*/ 85522 h 2868805"/>
              <a:gd name="connsiteX5" fmla="*/ 1637881 w 1637881"/>
              <a:gd name="connsiteY5" fmla="*/ 0 h 2868805"/>
              <a:gd name="connsiteX0" fmla="*/ 10049 w 2713504"/>
              <a:gd name="connsiteY0" fmla="*/ 2979371 h 2979371"/>
              <a:gd name="connsiteX1" fmla="*/ 0 w 2713504"/>
              <a:gd name="connsiteY1" fmla="*/ 2371445 h 2979371"/>
              <a:gd name="connsiteX2" fmla="*/ 125603 w 2713504"/>
              <a:gd name="connsiteY2" fmla="*/ 1291246 h 2979371"/>
              <a:gd name="connsiteX3" fmla="*/ 547635 w 2713504"/>
              <a:gd name="connsiteY3" fmla="*/ 542563 h 2979371"/>
              <a:gd name="connsiteX4" fmla="*/ 1060140 w 2713504"/>
              <a:gd name="connsiteY4" fmla="*/ 196088 h 2979371"/>
              <a:gd name="connsiteX5" fmla="*/ 2713504 w 2713504"/>
              <a:gd name="connsiteY5" fmla="*/ 0 h 2979371"/>
              <a:gd name="connsiteX0" fmla="*/ 576 w 2704031"/>
              <a:gd name="connsiteY0" fmla="*/ 2979371 h 2979371"/>
              <a:gd name="connsiteX1" fmla="*/ 0 w 2704031"/>
              <a:gd name="connsiteY1" fmla="*/ 2371445 h 2979371"/>
              <a:gd name="connsiteX2" fmla="*/ 116130 w 2704031"/>
              <a:gd name="connsiteY2" fmla="*/ 1291246 h 2979371"/>
              <a:gd name="connsiteX3" fmla="*/ 538162 w 2704031"/>
              <a:gd name="connsiteY3" fmla="*/ 542563 h 2979371"/>
              <a:gd name="connsiteX4" fmla="*/ 1050667 w 2704031"/>
              <a:gd name="connsiteY4" fmla="*/ 196088 h 2979371"/>
              <a:gd name="connsiteX5" fmla="*/ 2704031 w 2704031"/>
              <a:gd name="connsiteY5" fmla="*/ 0 h 2979371"/>
              <a:gd name="connsiteX0" fmla="*/ 2494 w 2705949"/>
              <a:gd name="connsiteY0" fmla="*/ 2979371 h 2979371"/>
              <a:gd name="connsiteX1" fmla="*/ 1918 w 2705949"/>
              <a:gd name="connsiteY1" fmla="*/ 2371445 h 2979371"/>
              <a:gd name="connsiteX2" fmla="*/ 118048 w 2705949"/>
              <a:gd name="connsiteY2" fmla="*/ 1291246 h 2979371"/>
              <a:gd name="connsiteX3" fmla="*/ 540080 w 2705949"/>
              <a:gd name="connsiteY3" fmla="*/ 542563 h 2979371"/>
              <a:gd name="connsiteX4" fmla="*/ 1052585 w 2705949"/>
              <a:gd name="connsiteY4" fmla="*/ 196088 h 2979371"/>
              <a:gd name="connsiteX5" fmla="*/ 2705949 w 2705949"/>
              <a:gd name="connsiteY5" fmla="*/ 0 h 2979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05949" h="2979371">
                <a:moveTo>
                  <a:pt x="2494" y="2979371"/>
                </a:moveTo>
                <a:cubicBezTo>
                  <a:pt x="2302" y="2776729"/>
                  <a:pt x="-2626" y="2814450"/>
                  <a:pt x="1918" y="2371445"/>
                </a:cubicBezTo>
                <a:cubicBezTo>
                  <a:pt x="4811" y="2089447"/>
                  <a:pt x="28354" y="1596060"/>
                  <a:pt x="118048" y="1291246"/>
                </a:cubicBezTo>
                <a:cubicBezTo>
                  <a:pt x="207742" y="986432"/>
                  <a:pt x="427036" y="669842"/>
                  <a:pt x="540080" y="542563"/>
                </a:cubicBezTo>
                <a:cubicBezTo>
                  <a:pt x="612930" y="440405"/>
                  <a:pt x="890137" y="230420"/>
                  <a:pt x="1052585" y="196088"/>
                </a:cubicBezTo>
                <a:cubicBezTo>
                  <a:pt x="1461228" y="106297"/>
                  <a:pt x="2570296" y="10969"/>
                  <a:pt x="2705949" y="0"/>
                </a:cubicBezTo>
              </a:path>
            </a:pathLst>
          </a:custGeom>
          <a:noFill/>
          <a:ln w="19050">
            <a:solidFill>
              <a:srgbClr val="5828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753AAD59-34F9-4A54-A837-11F8A17A4045}"/>
              </a:ext>
            </a:extLst>
          </p:cNvPr>
          <p:cNvSpPr/>
          <p:nvPr/>
        </p:nvSpPr>
        <p:spPr>
          <a:xfrm>
            <a:off x="522451" y="164196"/>
            <a:ext cx="670057" cy="2885023"/>
          </a:xfrm>
          <a:custGeom>
            <a:avLst/>
            <a:gdLst>
              <a:gd name="connsiteX0" fmla="*/ 0 w 2758273"/>
              <a:gd name="connsiteY0" fmla="*/ 2883775 h 2883775"/>
              <a:gd name="connsiteX1" fmla="*/ 336620 w 2758273"/>
              <a:gd name="connsiteY1" fmla="*/ 1828698 h 2883775"/>
              <a:gd name="connsiteX2" fmla="*/ 406958 w 2758273"/>
              <a:gd name="connsiteY2" fmla="*/ 653041 h 2883775"/>
              <a:gd name="connsiteX3" fmla="*/ 1014884 w 2758273"/>
              <a:gd name="connsiteY3" fmla="*/ 90333 h 2883775"/>
              <a:gd name="connsiteX4" fmla="*/ 2758273 w 2758273"/>
              <a:gd name="connsiteY4" fmla="*/ 4922 h 2883775"/>
              <a:gd name="connsiteX0" fmla="*/ 0 w 2758273"/>
              <a:gd name="connsiteY0" fmla="*/ 2883775 h 2883775"/>
              <a:gd name="connsiteX1" fmla="*/ 226088 w 2758273"/>
              <a:gd name="connsiteY1" fmla="*/ 2290923 h 2883775"/>
              <a:gd name="connsiteX2" fmla="*/ 406958 w 2758273"/>
              <a:gd name="connsiteY2" fmla="*/ 653041 h 2883775"/>
              <a:gd name="connsiteX3" fmla="*/ 1014884 w 2758273"/>
              <a:gd name="connsiteY3" fmla="*/ 90333 h 2883775"/>
              <a:gd name="connsiteX4" fmla="*/ 2758273 w 2758273"/>
              <a:gd name="connsiteY4" fmla="*/ 4922 h 2883775"/>
              <a:gd name="connsiteX0" fmla="*/ 0 w 2758273"/>
              <a:gd name="connsiteY0" fmla="*/ 2883775 h 2883775"/>
              <a:gd name="connsiteX1" fmla="*/ 256233 w 2758273"/>
              <a:gd name="connsiteY1" fmla="*/ 2195463 h 2883775"/>
              <a:gd name="connsiteX2" fmla="*/ 406958 w 2758273"/>
              <a:gd name="connsiteY2" fmla="*/ 653041 h 2883775"/>
              <a:gd name="connsiteX3" fmla="*/ 1014884 w 2758273"/>
              <a:gd name="connsiteY3" fmla="*/ 90333 h 2883775"/>
              <a:gd name="connsiteX4" fmla="*/ 2758273 w 2758273"/>
              <a:gd name="connsiteY4" fmla="*/ 4922 h 2883775"/>
              <a:gd name="connsiteX0" fmla="*/ 0 w 2758273"/>
              <a:gd name="connsiteY0" fmla="*/ 2883775 h 2883775"/>
              <a:gd name="connsiteX1" fmla="*/ 256233 w 2758273"/>
              <a:gd name="connsiteY1" fmla="*/ 2195463 h 2883775"/>
              <a:gd name="connsiteX2" fmla="*/ 371788 w 2758273"/>
              <a:gd name="connsiteY2" fmla="*/ 818839 h 2883775"/>
              <a:gd name="connsiteX3" fmla="*/ 1014884 w 2758273"/>
              <a:gd name="connsiteY3" fmla="*/ 90333 h 2883775"/>
              <a:gd name="connsiteX4" fmla="*/ 2758273 w 2758273"/>
              <a:gd name="connsiteY4" fmla="*/ 4922 h 2883775"/>
              <a:gd name="connsiteX0" fmla="*/ 0 w 2758273"/>
              <a:gd name="connsiteY0" fmla="*/ 2879078 h 2879078"/>
              <a:gd name="connsiteX1" fmla="*/ 256233 w 2758273"/>
              <a:gd name="connsiteY1" fmla="*/ 2190766 h 2879078"/>
              <a:gd name="connsiteX2" fmla="*/ 371788 w 2758273"/>
              <a:gd name="connsiteY2" fmla="*/ 814142 h 2879078"/>
              <a:gd name="connsiteX3" fmla="*/ 924449 w 2758273"/>
              <a:gd name="connsiteY3" fmla="*/ 246410 h 2879078"/>
              <a:gd name="connsiteX4" fmla="*/ 2758273 w 2758273"/>
              <a:gd name="connsiteY4" fmla="*/ 225 h 2879078"/>
              <a:gd name="connsiteX0" fmla="*/ 0 w 1853921"/>
              <a:gd name="connsiteY0" fmla="*/ 2779025 h 2779025"/>
              <a:gd name="connsiteX1" fmla="*/ 256233 w 1853921"/>
              <a:gd name="connsiteY1" fmla="*/ 2090713 h 2779025"/>
              <a:gd name="connsiteX2" fmla="*/ 371788 w 1853921"/>
              <a:gd name="connsiteY2" fmla="*/ 714089 h 2779025"/>
              <a:gd name="connsiteX3" fmla="*/ 924449 w 1853921"/>
              <a:gd name="connsiteY3" fmla="*/ 146357 h 2779025"/>
              <a:gd name="connsiteX4" fmla="*/ 1853921 w 1853921"/>
              <a:gd name="connsiteY4" fmla="*/ 656 h 2779025"/>
              <a:gd name="connsiteX0" fmla="*/ 0 w 1833824"/>
              <a:gd name="connsiteY0" fmla="*/ 2803934 h 2803934"/>
              <a:gd name="connsiteX1" fmla="*/ 256233 w 1833824"/>
              <a:gd name="connsiteY1" fmla="*/ 2115622 h 2803934"/>
              <a:gd name="connsiteX2" fmla="*/ 371788 w 1833824"/>
              <a:gd name="connsiteY2" fmla="*/ 738998 h 2803934"/>
              <a:gd name="connsiteX3" fmla="*/ 924449 w 1833824"/>
              <a:gd name="connsiteY3" fmla="*/ 171266 h 2803934"/>
              <a:gd name="connsiteX4" fmla="*/ 1833824 w 1833824"/>
              <a:gd name="connsiteY4" fmla="*/ 444 h 2803934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924449 w 1833824"/>
              <a:gd name="connsiteY3" fmla="*/ 170822 h 2803490"/>
              <a:gd name="connsiteX4" fmla="*/ 1833824 w 1833824"/>
              <a:gd name="connsiteY4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859134 w 1833824"/>
              <a:gd name="connsiteY3" fmla="*/ 205991 h 2803490"/>
              <a:gd name="connsiteX4" fmla="*/ 1833824 w 1833824"/>
              <a:gd name="connsiteY4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859134 w 1833824"/>
              <a:gd name="connsiteY3" fmla="*/ 205991 h 2803490"/>
              <a:gd name="connsiteX4" fmla="*/ 1019908 w 1833824"/>
              <a:gd name="connsiteY4" fmla="*/ 155748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859134 w 1833824"/>
              <a:gd name="connsiteY3" fmla="*/ 205991 h 2803490"/>
              <a:gd name="connsiteX4" fmla="*/ 1386673 w 1833824"/>
              <a:gd name="connsiteY4" fmla="*/ 7033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1386673 w 1833824"/>
              <a:gd name="connsiteY4" fmla="*/ 7033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974691 w 1833824"/>
              <a:gd name="connsiteY4" fmla="*/ 135652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974691 w 1833824"/>
              <a:gd name="connsiteY4" fmla="*/ 135652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71788 w 1833824"/>
              <a:gd name="connsiteY2" fmla="*/ 738554 h 2803490"/>
              <a:gd name="connsiteX3" fmla="*/ 552659 w 1833824"/>
              <a:gd name="connsiteY3" fmla="*/ 346668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51691 w 1833824"/>
              <a:gd name="connsiteY2" fmla="*/ 723481 h 2803490"/>
              <a:gd name="connsiteX3" fmla="*/ 552659 w 1833824"/>
              <a:gd name="connsiteY3" fmla="*/ 346668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51691 w 1833824"/>
              <a:gd name="connsiteY2" fmla="*/ 723481 h 2803490"/>
              <a:gd name="connsiteX3" fmla="*/ 537587 w 1833824"/>
              <a:gd name="connsiteY3" fmla="*/ 341644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56233 w 1833824"/>
              <a:gd name="connsiteY1" fmla="*/ 2115178 h 2803490"/>
              <a:gd name="connsiteX2" fmla="*/ 351691 w 1833824"/>
              <a:gd name="connsiteY2" fmla="*/ 723481 h 2803490"/>
              <a:gd name="connsiteX3" fmla="*/ 537587 w 1833824"/>
              <a:gd name="connsiteY3" fmla="*/ 341644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246185 w 1833824"/>
              <a:gd name="connsiteY1" fmla="*/ 2210637 h 2803490"/>
              <a:gd name="connsiteX2" fmla="*/ 351691 w 1833824"/>
              <a:gd name="connsiteY2" fmla="*/ 723481 h 2803490"/>
              <a:gd name="connsiteX3" fmla="*/ 537587 w 1833824"/>
              <a:gd name="connsiteY3" fmla="*/ 341644 h 2803490"/>
              <a:gd name="connsiteX4" fmla="*/ 959618 w 1833824"/>
              <a:gd name="connsiteY4" fmla="*/ 105507 h 2803490"/>
              <a:gd name="connsiteX5" fmla="*/ 1833824 w 1833824"/>
              <a:gd name="connsiteY5" fmla="*/ 0 h 2803490"/>
              <a:gd name="connsiteX0" fmla="*/ 0 w 1833824"/>
              <a:gd name="connsiteY0" fmla="*/ 2803490 h 2803490"/>
              <a:gd name="connsiteX1" fmla="*/ 125604 w 1833824"/>
              <a:gd name="connsiteY1" fmla="*/ 2552280 h 2803490"/>
              <a:gd name="connsiteX2" fmla="*/ 246185 w 1833824"/>
              <a:gd name="connsiteY2" fmla="*/ 2210637 h 2803490"/>
              <a:gd name="connsiteX3" fmla="*/ 351691 w 1833824"/>
              <a:gd name="connsiteY3" fmla="*/ 723481 h 2803490"/>
              <a:gd name="connsiteX4" fmla="*/ 537587 w 1833824"/>
              <a:gd name="connsiteY4" fmla="*/ 341644 h 2803490"/>
              <a:gd name="connsiteX5" fmla="*/ 959618 w 1833824"/>
              <a:gd name="connsiteY5" fmla="*/ 105507 h 2803490"/>
              <a:gd name="connsiteX6" fmla="*/ 1833824 w 1833824"/>
              <a:gd name="connsiteY6" fmla="*/ 0 h 2803490"/>
              <a:gd name="connsiteX0" fmla="*/ 0 w 1833824"/>
              <a:gd name="connsiteY0" fmla="*/ 2803490 h 2803490"/>
              <a:gd name="connsiteX1" fmla="*/ 140677 w 1833824"/>
              <a:gd name="connsiteY1" fmla="*/ 2587449 h 2803490"/>
              <a:gd name="connsiteX2" fmla="*/ 246185 w 1833824"/>
              <a:gd name="connsiteY2" fmla="*/ 2210637 h 2803490"/>
              <a:gd name="connsiteX3" fmla="*/ 351691 w 1833824"/>
              <a:gd name="connsiteY3" fmla="*/ 723481 h 2803490"/>
              <a:gd name="connsiteX4" fmla="*/ 537587 w 1833824"/>
              <a:gd name="connsiteY4" fmla="*/ 341644 h 2803490"/>
              <a:gd name="connsiteX5" fmla="*/ 959618 w 1833824"/>
              <a:gd name="connsiteY5" fmla="*/ 105507 h 2803490"/>
              <a:gd name="connsiteX6" fmla="*/ 1833824 w 1833824"/>
              <a:gd name="connsiteY6" fmla="*/ 0 h 2803490"/>
              <a:gd name="connsiteX0" fmla="*/ 0 w 1833824"/>
              <a:gd name="connsiteY0" fmla="*/ 2803490 h 2803490"/>
              <a:gd name="connsiteX1" fmla="*/ 170822 w 1833824"/>
              <a:gd name="connsiteY1" fmla="*/ 2597498 h 2803490"/>
              <a:gd name="connsiteX2" fmla="*/ 246185 w 1833824"/>
              <a:gd name="connsiteY2" fmla="*/ 2210637 h 2803490"/>
              <a:gd name="connsiteX3" fmla="*/ 351691 w 1833824"/>
              <a:gd name="connsiteY3" fmla="*/ 723481 h 2803490"/>
              <a:gd name="connsiteX4" fmla="*/ 537587 w 1833824"/>
              <a:gd name="connsiteY4" fmla="*/ 341644 h 2803490"/>
              <a:gd name="connsiteX5" fmla="*/ 959618 w 1833824"/>
              <a:gd name="connsiteY5" fmla="*/ 105507 h 2803490"/>
              <a:gd name="connsiteX6" fmla="*/ 1833824 w 1833824"/>
              <a:gd name="connsiteY6" fmla="*/ 0 h 2803490"/>
              <a:gd name="connsiteX0" fmla="*/ 0 w 1833824"/>
              <a:gd name="connsiteY0" fmla="*/ 2803490 h 2803490"/>
              <a:gd name="connsiteX1" fmla="*/ 170822 w 1833824"/>
              <a:gd name="connsiteY1" fmla="*/ 2597498 h 2803490"/>
              <a:gd name="connsiteX2" fmla="*/ 246185 w 1833824"/>
              <a:gd name="connsiteY2" fmla="*/ 2210637 h 2803490"/>
              <a:gd name="connsiteX3" fmla="*/ 321546 w 1833824"/>
              <a:gd name="connsiteY3" fmla="*/ 1024931 h 2803490"/>
              <a:gd name="connsiteX4" fmla="*/ 537587 w 1833824"/>
              <a:gd name="connsiteY4" fmla="*/ 341644 h 2803490"/>
              <a:gd name="connsiteX5" fmla="*/ 959618 w 1833824"/>
              <a:gd name="connsiteY5" fmla="*/ 105507 h 2803490"/>
              <a:gd name="connsiteX6" fmla="*/ 1833824 w 1833824"/>
              <a:gd name="connsiteY6" fmla="*/ 0 h 2803490"/>
              <a:gd name="connsiteX0" fmla="*/ 0 w 1627833"/>
              <a:gd name="connsiteY0" fmla="*/ 2878853 h 2878853"/>
              <a:gd name="connsiteX1" fmla="*/ 170822 w 1627833"/>
              <a:gd name="connsiteY1" fmla="*/ 2672861 h 2878853"/>
              <a:gd name="connsiteX2" fmla="*/ 246185 w 1627833"/>
              <a:gd name="connsiteY2" fmla="*/ 2286000 h 2878853"/>
              <a:gd name="connsiteX3" fmla="*/ 321546 w 1627833"/>
              <a:gd name="connsiteY3" fmla="*/ 1100294 h 2878853"/>
              <a:gd name="connsiteX4" fmla="*/ 537587 w 1627833"/>
              <a:gd name="connsiteY4" fmla="*/ 417007 h 2878853"/>
              <a:gd name="connsiteX5" fmla="*/ 959618 w 1627833"/>
              <a:gd name="connsiteY5" fmla="*/ 180870 h 2878853"/>
              <a:gd name="connsiteX6" fmla="*/ 1627833 w 1627833"/>
              <a:gd name="connsiteY6" fmla="*/ 0 h 2878853"/>
              <a:gd name="connsiteX0" fmla="*/ 0 w 1627833"/>
              <a:gd name="connsiteY0" fmla="*/ 2878853 h 2878853"/>
              <a:gd name="connsiteX1" fmla="*/ 170822 w 1627833"/>
              <a:gd name="connsiteY1" fmla="*/ 2672861 h 2878853"/>
              <a:gd name="connsiteX2" fmla="*/ 246185 w 1627833"/>
              <a:gd name="connsiteY2" fmla="*/ 2286000 h 2878853"/>
              <a:gd name="connsiteX3" fmla="*/ 321546 w 1627833"/>
              <a:gd name="connsiteY3" fmla="*/ 1100294 h 2878853"/>
              <a:gd name="connsiteX4" fmla="*/ 537587 w 1627833"/>
              <a:gd name="connsiteY4" fmla="*/ 417007 h 2878853"/>
              <a:gd name="connsiteX5" fmla="*/ 884255 w 1627833"/>
              <a:gd name="connsiteY5" fmla="*/ 130629 h 2878853"/>
              <a:gd name="connsiteX6" fmla="*/ 1627833 w 1627833"/>
              <a:gd name="connsiteY6" fmla="*/ 0 h 2878853"/>
              <a:gd name="connsiteX0" fmla="*/ 0 w 1627833"/>
              <a:gd name="connsiteY0" fmla="*/ 2878853 h 2878853"/>
              <a:gd name="connsiteX1" fmla="*/ 170822 w 1627833"/>
              <a:gd name="connsiteY1" fmla="*/ 2672861 h 2878853"/>
              <a:gd name="connsiteX2" fmla="*/ 246185 w 1627833"/>
              <a:gd name="connsiteY2" fmla="*/ 2286000 h 2878853"/>
              <a:gd name="connsiteX3" fmla="*/ 321546 w 1627833"/>
              <a:gd name="connsiteY3" fmla="*/ 1100294 h 2878853"/>
              <a:gd name="connsiteX4" fmla="*/ 537587 w 1627833"/>
              <a:gd name="connsiteY4" fmla="*/ 417007 h 2878853"/>
              <a:gd name="connsiteX5" fmla="*/ 884255 w 1627833"/>
              <a:gd name="connsiteY5" fmla="*/ 130629 h 2878853"/>
              <a:gd name="connsiteX6" fmla="*/ 1627833 w 1627833"/>
              <a:gd name="connsiteY6" fmla="*/ 0 h 2878853"/>
              <a:gd name="connsiteX0" fmla="*/ 0 w 1627833"/>
              <a:gd name="connsiteY0" fmla="*/ 2878853 h 2878853"/>
              <a:gd name="connsiteX1" fmla="*/ 170822 w 1627833"/>
              <a:gd name="connsiteY1" fmla="*/ 2672861 h 2878853"/>
              <a:gd name="connsiteX2" fmla="*/ 246185 w 1627833"/>
              <a:gd name="connsiteY2" fmla="*/ 2286000 h 2878853"/>
              <a:gd name="connsiteX3" fmla="*/ 321546 w 1627833"/>
              <a:gd name="connsiteY3" fmla="*/ 1100294 h 2878853"/>
              <a:gd name="connsiteX4" fmla="*/ 537587 w 1627833"/>
              <a:gd name="connsiteY4" fmla="*/ 417007 h 2878853"/>
              <a:gd name="connsiteX5" fmla="*/ 884255 w 1627833"/>
              <a:gd name="connsiteY5" fmla="*/ 130629 h 2878853"/>
              <a:gd name="connsiteX6" fmla="*/ 1627833 w 1627833"/>
              <a:gd name="connsiteY6" fmla="*/ 0 h 2878853"/>
              <a:gd name="connsiteX0" fmla="*/ 2420 w 1630253"/>
              <a:gd name="connsiteY0" fmla="*/ 2878853 h 2878853"/>
              <a:gd name="connsiteX1" fmla="*/ 17493 w 1630253"/>
              <a:gd name="connsiteY1" fmla="*/ 2537208 h 2878853"/>
              <a:gd name="connsiteX2" fmla="*/ 248605 w 1630253"/>
              <a:gd name="connsiteY2" fmla="*/ 2286000 h 2878853"/>
              <a:gd name="connsiteX3" fmla="*/ 323966 w 1630253"/>
              <a:gd name="connsiteY3" fmla="*/ 1100294 h 2878853"/>
              <a:gd name="connsiteX4" fmla="*/ 540007 w 1630253"/>
              <a:gd name="connsiteY4" fmla="*/ 417007 h 2878853"/>
              <a:gd name="connsiteX5" fmla="*/ 886675 w 1630253"/>
              <a:gd name="connsiteY5" fmla="*/ 130629 h 2878853"/>
              <a:gd name="connsiteX6" fmla="*/ 1630253 w 1630253"/>
              <a:gd name="connsiteY6" fmla="*/ 0 h 2878853"/>
              <a:gd name="connsiteX0" fmla="*/ 9627 w 1637460"/>
              <a:gd name="connsiteY0" fmla="*/ 2878853 h 2878853"/>
              <a:gd name="connsiteX1" fmla="*/ 24700 w 1637460"/>
              <a:gd name="connsiteY1" fmla="*/ 2537208 h 2878853"/>
              <a:gd name="connsiteX2" fmla="*/ 14651 w 1637460"/>
              <a:gd name="connsiteY2" fmla="*/ 2286000 h 2878853"/>
              <a:gd name="connsiteX3" fmla="*/ 331173 w 1637460"/>
              <a:gd name="connsiteY3" fmla="*/ 1100294 h 2878853"/>
              <a:gd name="connsiteX4" fmla="*/ 547214 w 1637460"/>
              <a:gd name="connsiteY4" fmla="*/ 417007 h 2878853"/>
              <a:gd name="connsiteX5" fmla="*/ 893882 w 1637460"/>
              <a:gd name="connsiteY5" fmla="*/ 130629 h 2878853"/>
              <a:gd name="connsiteX6" fmla="*/ 1637460 w 1637460"/>
              <a:gd name="connsiteY6" fmla="*/ 0 h 2878853"/>
              <a:gd name="connsiteX0" fmla="*/ 10552 w 1638385"/>
              <a:gd name="connsiteY0" fmla="*/ 2878853 h 2878853"/>
              <a:gd name="connsiteX1" fmla="*/ 20601 w 1638385"/>
              <a:gd name="connsiteY1" fmla="*/ 2657788 h 2878853"/>
              <a:gd name="connsiteX2" fmla="*/ 15576 w 1638385"/>
              <a:gd name="connsiteY2" fmla="*/ 2286000 h 2878853"/>
              <a:gd name="connsiteX3" fmla="*/ 332098 w 1638385"/>
              <a:gd name="connsiteY3" fmla="*/ 1100294 h 2878853"/>
              <a:gd name="connsiteX4" fmla="*/ 548139 w 1638385"/>
              <a:gd name="connsiteY4" fmla="*/ 417007 h 2878853"/>
              <a:gd name="connsiteX5" fmla="*/ 894807 w 1638385"/>
              <a:gd name="connsiteY5" fmla="*/ 130629 h 2878853"/>
              <a:gd name="connsiteX6" fmla="*/ 1638385 w 1638385"/>
              <a:gd name="connsiteY6" fmla="*/ 0 h 2878853"/>
              <a:gd name="connsiteX0" fmla="*/ 20000 w 1647833"/>
              <a:gd name="connsiteY0" fmla="*/ 2878853 h 2878853"/>
              <a:gd name="connsiteX1" fmla="*/ 30049 w 1647833"/>
              <a:gd name="connsiteY1" fmla="*/ 2657788 h 2878853"/>
              <a:gd name="connsiteX2" fmla="*/ 25024 w 1647833"/>
              <a:gd name="connsiteY2" fmla="*/ 2286000 h 2878853"/>
              <a:gd name="connsiteX3" fmla="*/ 341546 w 1647833"/>
              <a:gd name="connsiteY3" fmla="*/ 1100294 h 2878853"/>
              <a:gd name="connsiteX4" fmla="*/ 557587 w 1647833"/>
              <a:gd name="connsiteY4" fmla="*/ 417007 h 2878853"/>
              <a:gd name="connsiteX5" fmla="*/ 904255 w 1647833"/>
              <a:gd name="connsiteY5" fmla="*/ 130629 h 2878853"/>
              <a:gd name="connsiteX6" fmla="*/ 1647833 w 1647833"/>
              <a:gd name="connsiteY6" fmla="*/ 0 h 2878853"/>
              <a:gd name="connsiteX0" fmla="*/ 19917 w 1647750"/>
              <a:gd name="connsiteY0" fmla="*/ 2878853 h 2878853"/>
              <a:gd name="connsiteX1" fmla="*/ 24941 w 1647750"/>
              <a:gd name="connsiteY1" fmla="*/ 2286000 h 2878853"/>
              <a:gd name="connsiteX2" fmla="*/ 341463 w 1647750"/>
              <a:gd name="connsiteY2" fmla="*/ 1100294 h 2878853"/>
              <a:gd name="connsiteX3" fmla="*/ 557504 w 1647750"/>
              <a:gd name="connsiteY3" fmla="*/ 417007 h 2878853"/>
              <a:gd name="connsiteX4" fmla="*/ 904172 w 1647750"/>
              <a:gd name="connsiteY4" fmla="*/ 130629 h 2878853"/>
              <a:gd name="connsiteX5" fmla="*/ 1647750 w 1647750"/>
              <a:gd name="connsiteY5" fmla="*/ 0 h 2878853"/>
              <a:gd name="connsiteX0" fmla="*/ 7178 w 1635011"/>
              <a:gd name="connsiteY0" fmla="*/ 2878853 h 2878853"/>
              <a:gd name="connsiteX1" fmla="*/ 32299 w 1635011"/>
              <a:gd name="connsiteY1" fmla="*/ 2250831 h 2878853"/>
              <a:gd name="connsiteX2" fmla="*/ 328724 w 1635011"/>
              <a:gd name="connsiteY2" fmla="*/ 1100294 h 2878853"/>
              <a:gd name="connsiteX3" fmla="*/ 544765 w 1635011"/>
              <a:gd name="connsiteY3" fmla="*/ 417007 h 2878853"/>
              <a:gd name="connsiteX4" fmla="*/ 891433 w 1635011"/>
              <a:gd name="connsiteY4" fmla="*/ 130629 h 2878853"/>
              <a:gd name="connsiteX5" fmla="*/ 1635011 w 1635011"/>
              <a:gd name="connsiteY5" fmla="*/ 0 h 2878853"/>
              <a:gd name="connsiteX0" fmla="*/ 7178 w 1635011"/>
              <a:gd name="connsiteY0" fmla="*/ 2878853 h 2878853"/>
              <a:gd name="connsiteX1" fmla="*/ 32299 w 1635011"/>
              <a:gd name="connsiteY1" fmla="*/ 2250831 h 2878853"/>
              <a:gd name="connsiteX2" fmla="*/ 328724 w 1635011"/>
              <a:gd name="connsiteY2" fmla="*/ 1100294 h 2878853"/>
              <a:gd name="connsiteX3" fmla="*/ 544765 w 1635011"/>
              <a:gd name="connsiteY3" fmla="*/ 417007 h 2878853"/>
              <a:gd name="connsiteX4" fmla="*/ 891433 w 1635011"/>
              <a:gd name="connsiteY4" fmla="*/ 130629 h 2878853"/>
              <a:gd name="connsiteX5" fmla="*/ 1635011 w 1635011"/>
              <a:gd name="connsiteY5" fmla="*/ 0 h 2878853"/>
              <a:gd name="connsiteX0" fmla="*/ 11854 w 1639687"/>
              <a:gd name="connsiteY0" fmla="*/ 2878853 h 2878853"/>
              <a:gd name="connsiteX1" fmla="*/ 1807 w 1639687"/>
              <a:gd name="connsiteY1" fmla="*/ 2647741 h 2878853"/>
              <a:gd name="connsiteX2" fmla="*/ 36975 w 1639687"/>
              <a:gd name="connsiteY2" fmla="*/ 2250831 h 2878853"/>
              <a:gd name="connsiteX3" fmla="*/ 333400 w 1639687"/>
              <a:gd name="connsiteY3" fmla="*/ 1100294 h 2878853"/>
              <a:gd name="connsiteX4" fmla="*/ 549441 w 1639687"/>
              <a:gd name="connsiteY4" fmla="*/ 417007 h 2878853"/>
              <a:gd name="connsiteX5" fmla="*/ 896109 w 1639687"/>
              <a:gd name="connsiteY5" fmla="*/ 130629 h 2878853"/>
              <a:gd name="connsiteX6" fmla="*/ 1639687 w 1639687"/>
              <a:gd name="connsiteY6" fmla="*/ 0 h 2878853"/>
              <a:gd name="connsiteX0" fmla="*/ 10897 w 1638730"/>
              <a:gd name="connsiteY0" fmla="*/ 2878853 h 2878853"/>
              <a:gd name="connsiteX1" fmla="*/ 850 w 1638730"/>
              <a:gd name="connsiteY1" fmla="*/ 2647741 h 2878853"/>
              <a:gd name="connsiteX2" fmla="*/ 36018 w 1638730"/>
              <a:gd name="connsiteY2" fmla="*/ 2250831 h 2878853"/>
              <a:gd name="connsiteX3" fmla="*/ 332443 w 1638730"/>
              <a:gd name="connsiteY3" fmla="*/ 1100294 h 2878853"/>
              <a:gd name="connsiteX4" fmla="*/ 548484 w 1638730"/>
              <a:gd name="connsiteY4" fmla="*/ 417007 h 2878853"/>
              <a:gd name="connsiteX5" fmla="*/ 895152 w 1638730"/>
              <a:gd name="connsiteY5" fmla="*/ 130629 h 2878853"/>
              <a:gd name="connsiteX6" fmla="*/ 1638730 w 1638730"/>
              <a:gd name="connsiteY6" fmla="*/ 0 h 2878853"/>
              <a:gd name="connsiteX0" fmla="*/ 10897 w 1638730"/>
              <a:gd name="connsiteY0" fmla="*/ 2878853 h 2878853"/>
              <a:gd name="connsiteX1" fmla="*/ 850 w 1638730"/>
              <a:gd name="connsiteY1" fmla="*/ 2647741 h 2878853"/>
              <a:gd name="connsiteX2" fmla="*/ 36018 w 1638730"/>
              <a:gd name="connsiteY2" fmla="*/ 2250831 h 2878853"/>
              <a:gd name="connsiteX3" fmla="*/ 332443 w 1638730"/>
              <a:gd name="connsiteY3" fmla="*/ 1100294 h 2878853"/>
              <a:gd name="connsiteX4" fmla="*/ 548484 w 1638730"/>
              <a:gd name="connsiteY4" fmla="*/ 417007 h 2878853"/>
              <a:gd name="connsiteX5" fmla="*/ 895152 w 1638730"/>
              <a:gd name="connsiteY5" fmla="*/ 130629 h 2878853"/>
              <a:gd name="connsiteX6" fmla="*/ 1638730 w 1638730"/>
              <a:gd name="connsiteY6" fmla="*/ 0 h 2878853"/>
              <a:gd name="connsiteX0" fmla="*/ 0 w 1637880"/>
              <a:gd name="connsiteY0" fmla="*/ 2647741 h 2647741"/>
              <a:gd name="connsiteX1" fmla="*/ 35168 w 1637880"/>
              <a:gd name="connsiteY1" fmla="*/ 2250831 h 2647741"/>
              <a:gd name="connsiteX2" fmla="*/ 331593 w 1637880"/>
              <a:gd name="connsiteY2" fmla="*/ 1100294 h 2647741"/>
              <a:gd name="connsiteX3" fmla="*/ 547634 w 1637880"/>
              <a:gd name="connsiteY3" fmla="*/ 417007 h 2647741"/>
              <a:gd name="connsiteX4" fmla="*/ 894302 w 1637880"/>
              <a:gd name="connsiteY4" fmla="*/ 130629 h 2647741"/>
              <a:gd name="connsiteX5" fmla="*/ 1637880 w 1637880"/>
              <a:gd name="connsiteY5" fmla="*/ 0 h 2647741"/>
              <a:gd name="connsiteX0" fmla="*/ 4653 w 1632485"/>
              <a:gd name="connsiteY0" fmla="*/ 2868805 h 2868805"/>
              <a:gd name="connsiteX1" fmla="*/ 29773 w 1632485"/>
              <a:gd name="connsiteY1" fmla="*/ 2250831 h 2868805"/>
              <a:gd name="connsiteX2" fmla="*/ 326198 w 1632485"/>
              <a:gd name="connsiteY2" fmla="*/ 1100294 h 2868805"/>
              <a:gd name="connsiteX3" fmla="*/ 542239 w 1632485"/>
              <a:gd name="connsiteY3" fmla="*/ 417007 h 2868805"/>
              <a:gd name="connsiteX4" fmla="*/ 888907 w 1632485"/>
              <a:gd name="connsiteY4" fmla="*/ 130629 h 2868805"/>
              <a:gd name="connsiteX5" fmla="*/ 1632485 w 1632485"/>
              <a:gd name="connsiteY5" fmla="*/ 0 h 2868805"/>
              <a:gd name="connsiteX0" fmla="*/ 30049 w 1657881"/>
              <a:gd name="connsiteY0" fmla="*/ 2868805 h 2868805"/>
              <a:gd name="connsiteX1" fmla="*/ 20000 w 1657881"/>
              <a:gd name="connsiteY1" fmla="*/ 2260879 h 2868805"/>
              <a:gd name="connsiteX2" fmla="*/ 351594 w 1657881"/>
              <a:gd name="connsiteY2" fmla="*/ 1100294 h 2868805"/>
              <a:gd name="connsiteX3" fmla="*/ 567635 w 1657881"/>
              <a:gd name="connsiteY3" fmla="*/ 417007 h 2868805"/>
              <a:gd name="connsiteX4" fmla="*/ 914303 w 1657881"/>
              <a:gd name="connsiteY4" fmla="*/ 130629 h 2868805"/>
              <a:gd name="connsiteX5" fmla="*/ 1657881 w 1657881"/>
              <a:gd name="connsiteY5" fmla="*/ 0 h 2868805"/>
              <a:gd name="connsiteX0" fmla="*/ 10058 w 1637890"/>
              <a:gd name="connsiteY0" fmla="*/ 2868805 h 2868805"/>
              <a:gd name="connsiteX1" fmla="*/ 9 w 1637890"/>
              <a:gd name="connsiteY1" fmla="*/ 2260879 h 2868805"/>
              <a:gd name="connsiteX2" fmla="*/ 331603 w 1637890"/>
              <a:gd name="connsiteY2" fmla="*/ 1100294 h 2868805"/>
              <a:gd name="connsiteX3" fmla="*/ 547644 w 1637890"/>
              <a:gd name="connsiteY3" fmla="*/ 417007 h 2868805"/>
              <a:gd name="connsiteX4" fmla="*/ 894312 w 1637890"/>
              <a:gd name="connsiteY4" fmla="*/ 130629 h 2868805"/>
              <a:gd name="connsiteX5" fmla="*/ 1637890 w 1637890"/>
              <a:gd name="connsiteY5" fmla="*/ 0 h 2868805"/>
              <a:gd name="connsiteX0" fmla="*/ 10182 w 1638014"/>
              <a:gd name="connsiteY0" fmla="*/ 2868805 h 2868805"/>
              <a:gd name="connsiteX1" fmla="*/ 133 w 1638014"/>
              <a:gd name="connsiteY1" fmla="*/ 2260879 h 2868805"/>
              <a:gd name="connsiteX2" fmla="*/ 331727 w 1638014"/>
              <a:gd name="connsiteY2" fmla="*/ 1100294 h 2868805"/>
              <a:gd name="connsiteX3" fmla="*/ 547768 w 1638014"/>
              <a:gd name="connsiteY3" fmla="*/ 417007 h 2868805"/>
              <a:gd name="connsiteX4" fmla="*/ 894436 w 1638014"/>
              <a:gd name="connsiteY4" fmla="*/ 130629 h 2868805"/>
              <a:gd name="connsiteX5" fmla="*/ 1638014 w 1638014"/>
              <a:gd name="connsiteY5" fmla="*/ 0 h 2868805"/>
              <a:gd name="connsiteX0" fmla="*/ 10182 w 1638014"/>
              <a:gd name="connsiteY0" fmla="*/ 2868805 h 2868805"/>
              <a:gd name="connsiteX1" fmla="*/ 133 w 1638014"/>
              <a:gd name="connsiteY1" fmla="*/ 2260879 h 2868805"/>
              <a:gd name="connsiteX2" fmla="*/ 331727 w 1638014"/>
              <a:gd name="connsiteY2" fmla="*/ 1100294 h 2868805"/>
              <a:gd name="connsiteX3" fmla="*/ 547768 w 1638014"/>
              <a:gd name="connsiteY3" fmla="*/ 417007 h 2868805"/>
              <a:gd name="connsiteX4" fmla="*/ 894436 w 1638014"/>
              <a:gd name="connsiteY4" fmla="*/ 130629 h 2868805"/>
              <a:gd name="connsiteX5" fmla="*/ 1638014 w 1638014"/>
              <a:gd name="connsiteY5" fmla="*/ 0 h 2868805"/>
              <a:gd name="connsiteX0" fmla="*/ 10182 w 1638014"/>
              <a:gd name="connsiteY0" fmla="*/ 2868805 h 2868805"/>
              <a:gd name="connsiteX1" fmla="*/ 133 w 1638014"/>
              <a:gd name="connsiteY1" fmla="*/ 2260879 h 2868805"/>
              <a:gd name="connsiteX2" fmla="*/ 331727 w 1638014"/>
              <a:gd name="connsiteY2" fmla="*/ 1100294 h 2868805"/>
              <a:gd name="connsiteX3" fmla="*/ 547768 w 1638014"/>
              <a:gd name="connsiteY3" fmla="*/ 417007 h 2868805"/>
              <a:gd name="connsiteX4" fmla="*/ 894436 w 1638014"/>
              <a:gd name="connsiteY4" fmla="*/ 130629 h 2868805"/>
              <a:gd name="connsiteX5" fmla="*/ 1638014 w 1638014"/>
              <a:gd name="connsiteY5" fmla="*/ 0 h 2868805"/>
              <a:gd name="connsiteX0" fmla="*/ 23660 w 1651492"/>
              <a:gd name="connsiteY0" fmla="*/ 2868805 h 2868805"/>
              <a:gd name="connsiteX1" fmla="*/ 13611 w 1651492"/>
              <a:gd name="connsiteY1" fmla="*/ 2260879 h 2868805"/>
              <a:gd name="connsiteX2" fmla="*/ 229649 w 1651492"/>
              <a:gd name="connsiteY2" fmla="*/ 914399 h 2868805"/>
              <a:gd name="connsiteX3" fmla="*/ 561246 w 1651492"/>
              <a:gd name="connsiteY3" fmla="*/ 417007 h 2868805"/>
              <a:gd name="connsiteX4" fmla="*/ 907914 w 1651492"/>
              <a:gd name="connsiteY4" fmla="*/ 130629 h 2868805"/>
              <a:gd name="connsiteX5" fmla="*/ 1651492 w 1651492"/>
              <a:gd name="connsiteY5" fmla="*/ 0 h 2868805"/>
              <a:gd name="connsiteX0" fmla="*/ 10049 w 1637881"/>
              <a:gd name="connsiteY0" fmla="*/ 2868805 h 2868805"/>
              <a:gd name="connsiteX1" fmla="*/ 0 w 1637881"/>
              <a:gd name="connsiteY1" fmla="*/ 2260879 h 2868805"/>
              <a:gd name="connsiteX2" fmla="*/ 216038 w 1637881"/>
              <a:gd name="connsiteY2" fmla="*/ 914399 h 2868805"/>
              <a:gd name="connsiteX3" fmla="*/ 547635 w 1637881"/>
              <a:gd name="connsiteY3" fmla="*/ 417007 h 2868805"/>
              <a:gd name="connsiteX4" fmla="*/ 894303 w 1637881"/>
              <a:gd name="connsiteY4" fmla="*/ 130629 h 2868805"/>
              <a:gd name="connsiteX5" fmla="*/ 1637881 w 1637881"/>
              <a:gd name="connsiteY5" fmla="*/ 0 h 2868805"/>
              <a:gd name="connsiteX0" fmla="*/ 24028 w 1651860"/>
              <a:gd name="connsiteY0" fmla="*/ 2868805 h 2868805"/>
              <a:gd name="connsiteX1" fmla="*/ 13979 w 1651860"/>
              <a:gd name="connsiteY1" fmla="*/ 2260879 h 2868805"/>
              <a:gd name="connsiteX2" fmla="*/ 235041 w 1651860"/>
              <a:gd name="connsiteY2" fmla="*/ 919423 h 2868805"/>
              <a:gd name="connsiteX3" fmla="*/ 561614 w 1651860"/>
              <a:gd name="connsiteY3" fmla="*/ 417007 h 2868805"/>
              <a:gd name="connsiteX4" fmla="*/ 908282 w 1651860"/>
              <a:gd name="connsiteY4" fmla="*/ 130629 h 2868805"/>
              <a:gd name="connsiteX5" fmla="*/ 1651860 w 1651860"/>
              <a:gd name="connsiteY5" fmla="*/ 0 h 2868805"/>
              <a:gd name="connsiteX0" fmla="*/ 24028 w 1651860"/>
              <a:gd name="connsiteY0" fmla="*/ 2868805 h 2868805"/>
              <a:gd name="connsiteX1" fmla="*/ 13979 w 1651860"/>
              <a:gd name="connsiteY1" fmla="*/ 2260879 h 2868805"/>
              <a:gd name="connsiteX2" fmla="*/ 235041 w 1651860"/>
              <a:gd name="connsiteY2" fmla="*/ 919423 h 2868805"/>
              <a:gd name="connsiteX3" fmla="*/ 561614 w 1651860"/>
              <a:gd name="connsiteY3" fmla="*/ 417007 h 2868805"/>
              <a:gd name="connsiteX4" fmla="*/ 908282 w 1651860"/>
              <a:gd name="connsiteY4" fmla="*/ 130629 h 2868805"/>
              <a:gd name="connsiteX5" fmla="*/ 1651860 w 1651860"/>
              <a:gd name="connsiteY5" fmla="*/ 0 h 2868805"/>
              <a:gd name="connsiteX0" fmla="*/ 17097 w 1644929"/>
              <a:gd name="connsiteY0" fmla="*/ 2868805 h 2868805"/>
              <a:gd name="connsiteX1" fmla="*/ 7048 w 1644929"/>
              <a:gd name="connsiteY1" fmla="*/ 2260879 h 2868805"/>
              <a:gd name="connsiteX2" fmla="*/ 132651 w 1644929"/>
              <a:gd name="connsiteY2" fmla="*/ 1180680 h 2868805"/>
              <a:gd name="connsiteX3" fmla="*/ 554683 w 1644929"/>
              <a:gd name="connsiteY3" fmla="*/ 417007 h 2868805"/>
              <a:gd name="connsiteX4" fmla="*/ 901351 w 1644929"/>
              <a:gd name="connsiteY4" fmla="*/ 130629 h 2868805"/>
              <a:gd name="connsiteX5" fmla="*/ 1644929 w 1644929"/>
              <a:gd name="connsiteY5" fmla="*/ 0 h 2868805"/>
              <a:gd name="connsiteX0" fmla="*/ 10049 w 1637881"/>
              <a:gd name="connsiteY0" fmla="*/ 2868805 h 2868805"/>
              <a:gd name="connsiteX1" fmla="*/ 0 w 1637881"/>
              <a:gd name="connsiteY1" fmla="*/ 2260879 h 2868805"/>
              <a:gd name="connsiteX2" fmla="*/ 125603 w 1637881"/>
              <a:gd name="connsiteY2" fmla="*/ 1180680 h 2868805"/>
              <a:gd name="connsiteX3" fmla="*/ 547635 w 1637881"/>
              <a:gd name="connsiteY3" fmla="*/ 417007 h 2868805"/>
              <a:gd name="connsiteX4" fmla="*/ 894303 w 1637881"/>
              <a:gd name="connsiteY4" fmla="*/ 130629 h 2868805"/>
              <a:gd name="connsiteX5" fmla="*/ 1637881 w 1637881"/>
              <a:gd name="connsiteY5" fmla="*/ 0 h 2868805"/>
              <a:gd name="connsiteX0" fmla="*/ 10049 w 1637881"/>
              <a:gd name="connsiteY0" fmla="*/ 2868805 h 2868805"/>
              <a:gd name="connsiteX1" fmla="*/ 0 w 1637881"/>
              <a:gd name="connsiteY1" fmla="*/ 2260879 h 2868805"/>
              <a:gd name="connsiteX2" fmla="*/ 125603 w 1637881"/>
              <a:gd name="connsiteY2" fmla="*/ 1180680 h 2868805"/>
              <a:gd name="connsiteX3" fmla="*/ 547635 w 1637881"/>
              <a:gd name="connsiteY3" fmla="*/ 417007 h 2868805"/>
              <a:gd name="connsiteX4" fmla="*/ 974690 w 1637881"/>
              <a:gd name="connsiteY4" fmla="*/ 105508 h 2868805"/>
              <a:gd name="connsiteX5" fmla="*/ 1637881 w 1637881"/>
              <a:gd name="connsiteY5" fmla="*/ 0 h 2868805"/>
              <a:gd name="connsiteX0" fmla="*/ 1 w 1627833"/>
              <a:gd name="connsiteY0" fmla="*/ 2868805 h 2868805"/>
              <a:gd name="connsiteX1" fmla="*/ 0 w 1627833"/>
              <a:gd name="connsiteY1" fmla="*/ 2697983 h 2868805"/>
              <a:gd name="connsiteX2" fmla="*/ 115555 w 1627833"/>
              <a:gd name="connsiteY2" fmla="*/ 1180680 h 2868805"/>
              <a:gd name="connsiteX3" fmla="*/ 537587 w 1627833"/>
              <a:gd name="connsiteY3" fmla="*/ 417007 h 2868805"/>
              <a:gd name="connsiteX4" fmla="*/ 964642 w 1627833"/>
              <a:gd name="connsiteY4" fmla="*/ 105508 h 2868805"/>
              <a:gd name="connsiteX5" fmla="*/ 1627833 w 1627833"/>
              <a:gd name="connsiteY5" fmla="*/ 0 h 2868805"/>
              <a:gd name="connsiteX0" fmla="*/ 8560 w 1636392"/>
              <a:gd name="connsiteY0" fmla="*/ 2868805 h 2868805"/>
              <a:gd name="connsiteX1" fmla="*/ 8558 w 1636392"/>
              <a:gd name="connsiteY1" fmla="*/ 2809584 h 2868805"/>
              <a:gd name="connsiteX2" fmla="*/ 8559 w 1636392"/>
              <a:gd name="connsiteY2" fmla="*/ 2697983 h 2868805"/>
              <a:gd name="connsiteX3" fmla="*/ 124114 w 1636392"/>
              <a:gd name="connsiteY3" fmla="*/ 1180680 h 2868805"/>
              <a:gd name="connsiteX4" fmla="*/ 546146 w 1636392"/>
              <a:gd name="connsiteY4" fmla="*/ 417007 h 2868805"/>
              <a:gd name="connsiteX5" fmla="*/ 973201 w 1636392"/>
              <a:gd name="connsiteY5" fmla="*/ 105508 h 2868805"/>
              <a:gd name="connsiteX6" fmla="*/ 1636392 w 1636392"/>
              <a:gd name="connsiteY6" fmla="*/ 0 h 2868805"/>
              <a:gd name="connsiteX0" fmla="*/ 387 w 1628219"/>
              <a:gd name="connsiteY0" fmla="*/ 2868805 h 2868805"/>
              <a:gd name="connsiteX1" fmla="*/ 385 w 1628219"/>
              <a:gd name="connsiteY1" fmla="*/ 2809584 h 2868805"/>
              <a:gd name="connsiteX2" fmla="*/ 15459 w 1628219"/>
              <a:gd name="connsiteY2" fmla="*/ 2481943 h 2868805"/>
              <a:gd name="connsiteX3" fmla="*/ 115941 w 1628219"/>
              <a:gd name="connsiteY3" fmla="*/ 1180680 h 2868805"/>
              <a:gd name="connsiteX4" fmla="*/ 537973 w 1628219"/>
              <a:gd name="connsiteY4" fmla="*/ 417007 h 2868805"/>
              <a:gd name="connsiteX5" fmla="*/ 965028 w 1628219"/>
              <a:gd name="connsiteY5" fmla="*/ 105508 h 2868805"/>
              <a:gd name="connsiteX6" fmla="*/ 1628219 w 1628219"/>
              <a:gd name="connsiteY6" fmla="*/ 0 h 2868805"/>
              <a:gd name="connsiteX0" fmla="*/ 2 w 1627834"/>
              <a:gd name="connsiteY0" fmla="*/ 2868805 h 2868805"/>
              <a:gd name="connsiteX1" fmla="*/ 0 w 1627834"/>
              <a:gd name="connsiteY1" fmla="*/ 2809584 h 2868805"/>
              <a:gd name="connsiteX2" fmla="*/ 15074 w 1627834"/>
              <a:gd name="connsiteY2" fmla="*/ 2481943 h 2868805"/>
              <a:gd name="connsiteX3" fmla="*/ 115556 w 1627834"/>
              <a:gd name="connsiteY3" fmla="*/ 1180680 h 2868805"/>
              <a:gd name="connsiteX4" fmla="*/ 537588 w 1627834"/>
              <a:gd name="connsiteY4" fmla="*/ 417007 h 2868805"/>
              <a:gd name="connsiteX5" fmla="*/ 964643 w 1627834"/>
              <a:gd name="connsiteY5" fmla="*/ 105508 h 2868805"/>
              <a:gd name="connsiteX6" fmla="*/ 1627834 w 1627834"/>
              <a:gd name="connsiteY6" fmla="*/ 0 h 2868805"/>
              <a:gd name="connsiteX0" fmla="*/ 0 w 1627832"/>
              <a:gd name="connsiteY0" fmla="*/ 2868805 h 2868805"/>
              <a:gd name="connsiteX1" fmla="*/ 15072 w 1627832"/>
              <a:gd name="connsiteY1" fmla="*/ 2481943 h 2868805"/>
              <a:gd name="connsiteX2" fmla="*/ 115554 w 1627832"/>
              <a:gd name="connsiteY2" fmla="*/ 1180680 h 2868805"/>
              <a:gd name="connsiteX3" fmla="*/ 537586 w 1627832"/>
              <a:gd name="connsiteY3" fmla="*/ 417007 h 2868805"/>
              <a:gd name="connsiteX4" fmla="*/ 964641 w 1627832"/>
              <a:gd name="connsiteY4" fmla="*/ 105508 h 2868805"/>
              <a:gd name="connsiteX5" fmla="*/ 1627832 w 1627832"/>
              <a:gd name="connsiteY5" fmla="*/ 0 h 2868805"/>
              <a:gd name="connsiteX0" fmla="*/ 11938 w 1639770"/>
              <a:gd name="connsiteY0" fmla="*/ 2868805 h 2868805"/>
              <a:gd name="connsiteX1" fmla="*/ 6913 w 1639770"/>
              <a:gd name="connsiteY1" fmla="*/ 2592475 h 2868805"/>
              <a:gd name="connsiteX2" fmla="*/ 127492 w 1639770"/>
              <a:gd name="connsiteY2" fmla="*/ 1180680 h 2868805"/>
              <a:gd name="connsiteX3" fmla="*/ 549524 w 1639770"/>
              <a:gd name="connsiteY3" fmla="*/ 417007 h 2868805"/>
              <a:gd name="connsiteX4" fmla="*/ 976579 w 1639770"/>
              <a:gd name="connsiteY4" fmla="*/ 105508 h 2868805"/>
              <a:gd name="connsiteX5" fmla="*/ 1639770 w 1639770"/>
              <a:gd name="connsiteY5" fmla="*/ 0 h 2868805"/>
              <a:gd name="connsiteX0" fmla="*/ 5025 w 1632857"/>
              <a:gd name="connsiteY0" fmla="*/ 2868805 h 2868805"/>
              <a:gd name="connsiteX1" fmla="*/ 0 w 1632857"/>
              <a:gd name="connsiteY1" fmla="*/ 2592475 h 2868805"/>
              <a:gd name="connsiteX2" fmla="*/ 120579 w 1632857"/>
              <a:gd name="connsiteY2" fmla="*/ 1180680 h 2868805"/>
              <a:gd name="connsiteX3" fmla="*/ 542611 w 1632857"/>
              <a:gd name="connsiteY3" fmla="*/ 417007 h 2868805"/>
              <a:gd name="connsiteX4" fmla="*/ 969666 w 1632857"/>
              <a:gd name="connsiteY4" fmla="*/ 105508 h 2868805"/>
              <a:gd name="connsiteX5" fmla="*/ 1632857 w 1632857"/>
              <a:gd name="connsiteY5" fmla="*/ 0 h 2868805"/>
              <a:gd name="connsiteX0" fmla="*/ 5025 w 1632857"/>
              <a:gd name="connsiteY0" fmla="*/ 2868805 h 2868805"/>
              <a:gd name="connsiteX1" fmla="*/ 0 w 1632857"/>
              <a:gd name="connsiteY1" fmla="*/ 2592475 h 2868805"/>
              <a:gd name="connsiteX2" fmla="*/ 120579 w 1632857"/>
              <a:gd name="connsiteY2" fmla="*/ 1180680 h 2868805"/>
              <a:gd name="connsiteX3" fmla="*/ 542611 w 1632857"/>
              <a:gd name="connsiteY3" fmla="*/ 417007 h 2868805"/>
              <a:gd name="connsiteX4" fmla="*/ 969666 w 1632857"/>
              <a:gd name="connsiteY4" fmla="*/ 105508 h 2868805"/>
              <a:gd name="connsiteX5" fmla="*/ 1632857 w 1632857"/>
              <a:gd name="connsiteY5" fmla="*/ 0 h 2868805"/>
              <a:gd name="connsiteX0" fmla="*/ 5025 w 1632857"/>
              <a:gd name="connsiteY0" fmla="*/ 2868805 h 2868805"/>
              <a:gd name="connsiteX1" fmla="*/ 0 w 1632857"/>
              <a:gd name="connsiteY1" fmla="*/ 2592475 h 2868805"/>
              <a:gd name="connsiteX2" fmla="*/ 120579 w 1632857"/>
              <a:gd name="connsiteY2" fmla="*/ 1180680 h 2868805"/>
              <a:gd name="connsiteX3" fmla="*/ 542611 w 1632857"/>
              <a:gd name="connsiteY3" fmla="*/ 417007 h 2868805"/>
              <a:gd name="connsiteX4" fmla="*/ 1632857 w 1632857"/>
              <a:gd name="connsiteY4" fmla="*/ 0 h 2868805"/>
              <a:gd name="connsiteX0" fmla="*/ 5025 w 859134"/>
              <a:gd name="connsiteY0" fmla="*/ 2873829 h 2873829"/>
              <a:gd name="connsiteX1" fmla="*/ 0 w 859134"/>
              <a:gd name="connsiteY1" fmla="*/ 2597499 h 2873829"/>
              <a:gd name="connsiteX2" fmla="*/ 120579 w 859134"/>
              <a:gd name="connsiteY2" fmla="*/ 1185704 h 2873829"/>
              <a:gd name="connsiteX3" fmla="*/ 542611 w 859134"/>
              <a:gd name="connsiteY3" fmla="*/ 422031 h 2873829"/>
              <a:gd name="connsiteX4" fmla="*/ 859134 w 859134"/>
              <a:gd name="connsiteY4" fmla="*/ 0 h 2873829"/>
              <a:gd name="connsiteX0" fmla="*/ 5025 w 859134"/>
              <a:gd name="connsiteY0" fmla="*/ 2873829 h 2873829"/>
              <a:gd name="connsiteX1" fmla="*/ 0 w 859134"/>
              <a:gd name="connsiteY1" fmla="*/ 2597499 h 2873829"/>
              <a:gd name="connsiteX2" fmla="*/ 120579 w 859134"/>
              <a:gd name="connsiteY2" fmla="*/ 1185704 h 2873829"/>
              <a:gd name="connsiteX3" fmla="*/ 542611 w 859134"/>
              <a:gd name="connsiteY3" fmla="*/ 422031 h 2873829"/>
              <a:gd name="connsiteX4" fmla="*/ 859134 w 859134"/>
              <a:gd name="connsiteY4" fmla="*/ 0 h 2873829"/>
              <a:gd name="connsiteX0" fmla="*/ 5025 w 859134"/>
              <a:gd name="connsiteY0" fmla="*/ 2873829 h 2873829"/>
              <a:gd name="connsiteX1" fmla="*/ 0 w 859134"/>
              <a:gd name="connsiteY1" fmla="*/ 2597499 h 2873829"/>
              <a:gd name="connsiteX2" fmla="*/ 120579 w 859134"/>
              <a:gd name="connsiteY2" fmla="*/ 1185704 h 2873829"/>
              <a:gd name="connsiteX3" fmla="*/ 542611 w 859134"/>
              <a:gd name="connsiteY3" fmla="*/ 422031 h 2873829"/>
              <a:gd name="connsiteX4" fmla="*/ 859134 w 859134"/>
              <a:gd name="connsiteY4" fmla="*/ 0 h 2873829"/>
              <a:gd name="connsiteX0" fmla="*/ 5025 w 859134"/>
              <a:gd name="connsiteY0" fmla="*/ 2873829 h 2873829"/>
              <a:gd name="connsiteX1" fmla="*/ 0 w 859134"/>
              <a:gd name="connsiteY1" fmla="*/ 2597499 h 2873829"/>
              <a:gd name="connsiteX2" fmla="*/ 120579 w 859134"/>
              <a:gd name="connsiteY2" fmla="*/ 1185704 h 2873829"/>
              <a:gd name="connsiteX3" fmla="*/ 542611 w 859134"/>
              <a:gd name="connsiteY3" fmla="*/ 422031 h 2873829"/>
              <a:gd name="connsiteX4" fmla="*/ 859134 w 859134"/>
              <a:gd name="connsiteY4" fmla="*/ 0 h 2873829"/>
              <a:gd name="connsiteX0" fmla="*/ 5025 w 859134"/>
              <a:gd name="connsiteY0" fmla="*/ 2873829 h 2873829"/>
              <a:gd name="connsiteX1" fmla="*/ 0 w 859134"/>
              <a:gd name="connsiteY1" fmla="*/ 2597499 h 2873829"/>
              <a:gd name="connsiteX2" fmla="*/ 120579 w 859134"/>
              <a:gd name="connsiteY2" fmla="*/ 1185704 h 2873829"/>
              <a:gd name="connsiteX3" fmla="*/ 708409 w 859134"/>
              <a:gd name="connsiteY3" fmla="*/ 447152 h 2873829"/>
              <a:gd name="connsiteX4" fmla="*/ 859134 w 859134"/>
              <a:gd name="connsiteY4" fmla="*/ 0 h 2873829"/>
              <a:gd name="connsiteX0" fmla="*/ 5025 w 1155561"/>
              <a:gd name="connsiteY0" fmla="*/ 2858756 h 2858756"/>
              <a:gd name="connsiteX1" fmla="*/ 0 w 1155561"/>
              <a:gd name="connsiteY1" fmla="*/ 2582426 h 2858756"/>
              <a:gd name="connsiteX2" fmla="*/ 120579 w 1155561"/>
              <a:gd name="connsiteY2" fmla="*/ 1170631 h 2858756"/>
              <a:gd name="connsiteX3" fmla="*/ 708409 w 1155561"/>
              <a:gd name="connsiteY3" fmla="*/ 432079 h 2858756"/>
              <a:gd name="connsiteX4" fmla="*/ 1155561 w 1155561"/>
              <a:gd name="connsiteY4" fmla="*/ 0 h 2858756"/>
              <a:gd name="connsiteX0" fmla="*/ 5025 w 1155561"/>
              <a:gd name="connsiteY0" fmla="*/ 2858756 h 2858756"/>
              <a:gd name="connsiteX1" fmla="*/ 0 w 1155561"/>
              <a:gd name="connsiteY1" fmla="*/ 2582426 h 2858756"/>
              <a:gd name="connsiteX2" fmla="*/ 120579 w 1155561"/>
              <a:gd name="connsiteY2" fmla="*/ 1170631 h 2858756"/>
              <a:gd name="connsiteX3" fmla="*/ 683288 w 1155561"/>
              <a:gd name="connsiteY3" fmla="*/ 356716 h 2858756"/>
              <a:gd name="connsiteX4" fmla="*/ 1155561 w 1155561"/>
              <a:gd name="connsiteY4" fmla="*/ 0 h 2858756"/>
              <a:gd name="connsiteX0" fmla="*/ 5025 w 1155561"/>
              <a:gd name="connsiteY0" fmla="*/ 2858756 h 2858756"/>
              <a:gd name="connsiteX1" fmla="*/ 0 w 1155561"/>
              <a:gd name="connsiteY1" fmla="*/ 2582426 h 2858756"/>
              <a:gd name="connsiteX2" fmla="*/ 120579 w 1155561"/>
              <a:gd name="connsiteY2" fmla="*/ 1170631 h 2858756"/>
              <a:gd name="connsiteX3" fmla="*/ 683288 w 1155561"/>
              <a:gd name="connsiteY3" fmla="*/ 356716 h 2858756"/>
              <a:gd name="connsiteX4" fmla="*/ 1155561 w 1155561"/>
              <a:gd name="connsiteY4" fmla="*/ 0 h 2858756"/>
              <a:gd name="connsiteX0" fmla="*/ 5025 w 1155561"/>
              <a:gd name="connsiteY0" fmla="*/ 2858756 h 2858756"/>
              <a:gd name="connsiteX1" fmla="*/ 0 w 1155561"/>
              <a:gd name="connsiteY1" fmla="*/ 2582426 h 2858756"/>
              <a:gd name="connsiteX2" fmla="*/ 120579 w 1155561"/>
              <a:gd name="connsiteY2" fmla="*/ 1170631 h 2858756"/>
              <a:gd name="connsiteX3" fmla="*/ 683288 w 1155561"/>
              <a:gd name="connsiteY3" fmla="*/ 356716 h 2858756"/>
              <a:gd name="connsiteX4" fmla="*/ 1155561 w 1155561"/>
              <a:gd name="connsiteY4" fmla="*/ 0 h 2858756"/>
              <a:gd name="connsiteX0" fmla="*/ 5025 w 1100295"/>
              <a:gd name="connsiteY0" fmla="*/ 2868804 h 2868804"/>
              <a:gd name="connsiteX1" fmla="*/ 0 w 1100295"/>
              <a:gd name="connsiteY1" fmla="*/ 2592474 h 2868804"/>
              <a:gd name="connsiteX2" fmla="*/ 120579 w 1100295"/>
              <a:gd name="connsiteY2" fmla="*/ 1180679 h 2868804"/>
              <a:gd name="connsiteX3" fmla="*/ 683288 w 1100295"/>
              <a:gd name="connsiteY3" fmla="*/ 366764 h 2868804"/>
              <a:gd name="connsiteX4" fmla="*/ 1100295 w 1100295"/>
              <a:gd name="connsiteY4" fmla="*/ 0 h 2868804"/>
              <a:gd name="connsiteX0" fmla="*/ 5025 w 683288"/>
              <a:gd name="connsiteY0" fmla="*/ 2502040 h 2502040"/>
              <a:gd name="connsiteX1" fmla="*/ 0 w 683288"/>
              <a:gd name="connsiteY1" fmla="*/ 2225710 h 2502040"/>
              <a:gd name="connsiteX2" fmla="*/ 120579 w 683288"/>
              <a:gd name="connsiteY2" fmla="*/ 813915 h 2502040"/>
              <a:gd name="connsiteX3" fmla="*/ 683288 w 683288"/>
              <a:gd name="connsiteY3" fmla="*/ 0 h 2502040"/>
              <a:gd name="connsiteX0" fmla="*/ 5920 w 1076069"/>
              <a:gd name="connsiteY0" fmla="*/ 2838660 h 2838660"/>
              <a:gd name="connsiteX1" fmla="*/ 895 w 1076069"/>
              <a:gd name="connsiteY1" fmla="*/ 2562330 h 2838660"/>
              <a:gd name="connsiteX2" fmla="*/ 121474 w 1076069"/>
              <a:gd name="connsiteY2" fmla="*/ 1150535 h 2838660"/>
              <a:gd name="connsiteX3" fmla="*/ 1076069 w 1076069"/>
              <a:gd name="connsiteY3" fmla="*/ 0 h 2838660"/>
              <a:gd name="connsiteX0" fmla="*/ 25720 w 1095869"/>
              <a:gd name="connsiteY0" fmla="*/ 2838660 h 2838660"/>
              <a:gd name="connsiteX1" fmla="*/ 20695 w 1095869"/>
              <a:gd name="connsiteY1" fmla="*/ 2562330 h 2838660"/>
              <a:gd name="connsiteX2" fmla="*/ 317120 w 1095869"/>
              <a:gd name="connsiteY2" fmla="*/ 884254 h 2838660"/>
              <a:gd name="connsiteX3" fmla="*/ 1095869 w 1095869"/>
              <a:gd name="connsiteY3" fmla="*/ 0 h 2838660"/>
              <a:gd name="connsiteX0" fmla="*/ 5025 w 1075174"/>
              <a:gd name="connsiteY0" fmla="*/ 2838660 h 2838660"/>
              <a:gd name="connsiteX1" fmla="*/ 0 w 1075174"/>
              <a:gd name="connsiteY1" fmla="*/ 2562330 h 2838660"/>
              <a:gd name="connsiteX2" fmla="*/ 296425 w 1075174"/>
              <a:gd name="connsiteY2" fmla="*/ 884254 h 2838660"/>
              <a:gd name="connsiteX3" fmla="*/ 1075174 w 1075174"/>
              <a:gd name="connsiteY3" fmla="*/ 0 h 2838660"/>
              <a:gd name="connsiteX0" fmla="*/ 70827 w 1140976"/>
              <a:gd name="connsiteY0" fmla="*/ 2838660 h 2838660"/>
              <a:gd name="connsiteX1" fmla="*/ 65802 w 1140976"/>
              <a:gd name="connsiteY1" fmla="*/ 2562330 h 2838660"/>
              <a:gd name="connsiteX2" fmla="*/ 971539 w 1140976"/>
              <a:gd name="connsiteY2" fmla="*/ 627156 h 2838660"/>
              <a:gd name="connsiteX3" fmla="*/ 1140976 w 1140976"/>
              <a:gd name="connsiteY3" fmla="*/ 0 h 2838660"/>
              <a:gd name="connsiteX0" fmla="*/ 70827 w 1140976"/>
              <a:gd name="connsiteY0" fmla="*/ 2838660 h 2838660"/>
              <a:gd name="connsiteX1" fmla="*/ 65802 w 1140976"/>
              <a:gd name="connsiteY1" fmla="*/ 2562330 h 2838660"/>
              <a:gd name="connsiteX2" fmla="*/ 971539 w 1140976"/>
              <a:gd name="connsiteY2" fmla="*/ 627156 h 2838660"/>
              <a:gd name="connsiteX3" fmla="*/ 1140976 w 1140976"/>
              <a:gd name="connsiteY3" fmla="*/ 0 h 2838660"/>
              <a:gd name="connsiteX0" fmla="*/ 70827 w 1140976"/>
              <a:gd name="connsiteY0" fmla="*/ 2838660 h 2838660"/>
              <a:gd name="connsiteX1" fmla="*/ 65802 w 1140976"/>
              <a:gd name="connsiteY1" fmla="*/ 2562330 h 2838660"/>
              <a:gd name="connsiteX2" fmla="*/ 971539 w 1140976"/>
              <a:gd name="connsiteY2" fmla="*/ 627156 h 2838660"/>
              <a:gd name="connsiteX3" fmla="*/ 1140976 w 1140976"/>
              <a:gd name="connsiteY3" fmla="*/ 0 h 2838660"/>
              <a:gd name="connsiteX0" fmla="*/ 69158 w 1139307"/>
              <a:gd name="connsiteY0" fmla="*/ 2838660 h 2838660"/>
              <a:gd name="connsiteX1" fmla="*/ 64133 w 1139307"/>
              <a:gd name="connsiteY1" fmla="*/ 2562330 h 2838660"/>
              <a:gd name="connsiteX2" fmla="*/ 947302 w 1139307"/>
              <a:gd name="connsiteY2" fmla="*/ 419501 h 2838660"/>
              <a:gd name="connsiteX3" fmla="*/ 1139307 w 1139307"/>
              <a:gd name="connsiteY3" fmla="*/ 0 h 2838660"/>
              <a:gd name="connsiteX0" fmla="*/ 69157 w 1139306"/>
              <a:gd name="connsiteY0" fmla="*/ 2838660 h 2838660"/>
              <a:gd name="connsiteX1" fmla="*/ 64132 w 1139306"/>
              <a:gd name="connsiteY1" fmla="*/ 2562330 h 2838660"/>
              <a:gd name="connsiteX2" fmla="*/ 947301 w 1139306"/>
              <a:gd name="connsiteY2" fmla="*/ 419501 h 2838660"/>
              <a:gd name="connsiteX3" fmla="*/ 1139306 w 1139306"/>
              <a:gd name="connsiteY3" fmla="*/ 0 h 2838660"/>
              <a:gd name="connsiteX0" fmla="*/ 66371 w 1136520"/>
              <a:gd name="connsiteY0" fmla="*/ 2838660 h 2838660"/>
              <a:gd name="connsiteX1" fmla="*/ 61346 w 1136520"/>
              <a:gd name="connsiteY1" fmla="*/ 2562330 h 2838660"/>
              <a:gd name="connsiteX2" fmla="*/ 906903 w 1136520"/>
              <a:gd name="connsiteY2" fmla="*/ 444222 h 2838660"/>
              <a:gd name="connsiteX3" fmla="*/ 1136520 w 1136520"/>
              <a:gd name="connsiteY3" fmla="*/ 0 h 2838660"/>
              <a:gd name="connsiteX0" fmla="*/ 663 w 1070812"/>
              <a:gd name="connsiteY0" fmla="*/ 2838660 h 2838660"/>
              <a:gd name="connsiteX1" fmla="*/ 131041 w 1070812"/>
              <a:gd name="connsiteY1" fmla="*/ 2503000 h 2838660"/>
              <a:gd name="connsiteX2" fmla="*/ 841195 w 1070812"/>
              <a:gd name="connsiteY2" fmla="*/ 444222 h 2838660"/>
              <a:gd name="connsiteX3" fmla="*/ 1070812 w 1070812"/>
              <a:gd name="connsiteY3" fmla="*/ 0 h 2838660"/>
              <a:gd name="connsiteX0" fmla="*/ 28702 w 1008582"/>
              <a:gd name="connsiteY0" fmla="*/ 2853493 h 2853493"/>
              <a:gd name="connsiteX1" fmla="*/ 68811 w 1008582"/>
              <a:gd name="connsiteY1" fmla="*/ 2503000 h 2853493"/>
              <a:gd name="connsiteX2" fmla="*/ 778965 w 1008582"/>
              <a:gd name="connsiteY2" fmla="*/ 444222 h 2853493"/>
              <a:gd name="connsiteX3" fmla="*/ 1008582 w 1008582"/>
              <a:gd name="connsiteY3" fmla="*/ 0 h 2853493"/>
              <a:gd name="connsiteX0" fmla="*/ 18117 w 997997"/>
              <a:gd name="connsiteY0" fmla="*/ 2853493 h 2853493"/>
              <a:gd name="connsiteX1" fmla="*/ 58226 w 997997"/>
              <a:gd name="connsiteY1" fmla="*/ 2503000 h 2853493"/>
              <a:gd name="connsiteX2" fmla="*/ 768380 w 997997"/>
              <a:gd name="connsiteY2" fmla="*/ 444222 h 2853493"/>
              <a:gd name="connsiteX3" fmla="*/ 997997 w 997997"/>
              <a:gd name="connsiteY3" fmla="*/ 0 h 2853493"/>
              <a:gd name="connsiteX0" fmla="*/ 0 w 979880"/>
              <a:gd name="connsiteY0" fmla="*/ 2853493 h 2853493"/>
              <a:gd name="connsiteX1" fmla="*/ 273302 w 979880"/>
              <a:gd name="connsiteY1" fmla="*/ 1786094 h 2853493"/>
              <a:gd name="connsiteX2" fmla="*/ 750263 w 979880"/>
              <a:gd name="connsiteY2" fmla="*/ 444222 h 2853493"/>
              <a:gd name="connsiteX3" fmla="*/ 979880 w 979880"/>
              <a:gd name="connsiteY3" fmla="*/ 0 h 2853493"/>
              <a:gd name="connsiteX0" fmla="*/ 0 w 874566"/>
              <a:gd name="connsiteY0" fmla="*/ 2808995 h 2808995"/>
              <a:gd name="connsiteX1" fmla="*/ 167988 w 874566"/>
              <a:gd name="connsiteY1" fmla="*/ 1786094 h 2808995"/>
              <a:gd name="connsiteX2" fmla="*/ 644949 w 874566"/>
              <a:gd name="connsiteY2" fmla="*/ 444222 h 2808995"/>
              <a:gd name="connsiteX3" fmla="*/ 874566 w 874566"/>
              <a:gd name="connsiteY3" fmla="*/ 0 h 2808995"/>
              <a:gd name="connsiteX0" fmla="*/ 0 w 874566"/>
              <a:gd name="connsiteY0" fmla="*/ 2808995 h 2808995"/>
              <a:gd name="connsiteX1" fmla="*/ 265779 w 874566"/>
              <a:gd name="connsiteY1" fmla="*/ 1553717 h 2808995"/>
              <a:gd name="connsiteX2" fmla="*/ 644949 w 874566"/>
              <a:gd name="connsiteY2" fmla="*/ 444222 h 2808995"/>
              <a:gd name="connsiteX3" fmla="*/ 874566 w 874566"/>
              <a:gd name="connsiteY3" fmla="*/ 0 h 2808995"/>
              <a:gd name="connsiteX0" fmla="*/ 0 w 874566"/>
              <a:gd name="connsiteY0" fmla="*/ 2808995 h 2808995"/>
              <a:gd name="connsiteX1" fmla="*/ 265779 w 874566"/>
              <a:gd name="connsiteY1" fmla="*/ 1553717 h 2808995"/>
              <a:gd name="connsiteX2" fmla="*/ 712649 w 874566"/>
              <a:gd name="connsiteY2" fmla="*/ 335450 h 2808995"/>
              <a:gd name="connsiteX3" fmla="*/ 874566 w 874566"/>
              <a:gd name="connsiteY3" fmla="*/ 0 h 2808995"/>
              <a:gd name="connsiteX0" fmla="*/ 0 w 874566"/>
              <a:gd name="connsiteY0" fmla="*/ 2808995 h 2808995"/>
              <a:gd name="connsiteX1" fmla="*/ 198077 w 874566"/>
              <a:gd name="connsiteY1" fmla="*/ 1934420 h 2808995"/>
              <a:gd name="connsiteX2" fmla="*/ 712649 w 874566"/>
              <a:gd name="connsiteY2" fmla="*/ 335450 h 2808995"/>
              <a:gd name="connsiteX3" fmla="*/ 874566 w 874566"/>
              <a:gd name="connsiteY3" fmla="*/ 0 h 2808995"/>
              <a:gd name="connsiteX0" fmla="*/ 0 w 874566"/>
              <a:gd name="connsiteY0" fmla="*/ 2808995 h 2808995"/>
              <a:gd name="connsiteX1" fmla="*/ 198077 w 874566"/>
              <a:gd name="connsiteY1" fmla="*/ 1934420 h 2808995"/>
              <a:gd name="connsiteX2" fmla="*/ 675037 w 874566"/>
              <a:gd name="connsiteY2" fmla="*/ 394781 h 2808995"/>
              <a:gd name="connsiteX3" fmla="*/ 874566 w 874566"/>
              <a:gd name="connsiteY3" fmla="*/ 0 h 2808995"/>
              <a:gd name="connsiteX0" fmla="*/ 0 w 874566"/>
              <a:gd name="connsiteY0" fmla="*/ 2808995 h 2808995"/>
              <a:gd name="connsiteX1" fmla="*/ 198077 w 874566"/>
              <a:gd name="connsiteY1" fmla="*/ 1934420 h 2808995"/>
              <a:gd name="connsiteX2" fmla="*/ 675037 w 874566"/>
              <a:gd name="connsiteY2" fmla="*/ 394781 h 2808995"/>
              <a:gd name="connsiteX3" fmla="*/ 874566 w 874566"/>
              <a:gd name="connsiteY3" fmla="*/ 0 h 2808995"/>
              <a:gd name="connsiteX0" fmla="*/ 0 w 994924"/>
              <a:gd name="connsiteY0" fmla="*/ 2813939 h 2813939"/>
              <a:gd name="connsiteX1" fmla="*/ 198077 w 994924"/>
              <a:gd name="connsiteY1" fmla="*/ 1939364 h 2813939"/>
              <a:gd name="connsiteX2" fmla="*/ 675037 w 994924"/>
              <a:gd name="connsiteY2" fmla="*/ 399725 h 2813939"/>
              <a:gd name="connsiteX3" fmla="*/ 994924 w 994924"/>
              <a:gd name="connsiteY3" fmla="*/ 0 h 2813939"/>
              <a:gd name="connsiteX0" fmla="*/ 0 w 994924"/>
              <a:gd name="connsiteY0" fmla="*/ 2813939 h 2813939"/>
              <a:gd name="connsiteX1" fmla="*/ 198077 w 994924"/>
              <a:gd name="connsiteY1" fmla="*/ 1939364 h 2813939"/>
              <a:gd name="connsiteX2" fmla="*/ 675037 w 994924"/>
              <a:gd name="connsiteY2" fmla="*/ 399725 h 2813939"/>
              <a:gd name="connsiteX3" fmla="*/ 994924 w 994924"/>
              <a:gd name="connsiteY3" fmla="*/ 0 h 281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4924" h="2813939">
                <a:moveTo>
                  <a:pt x="0" y="2813939"/>
                </a:moveTo>
                <a:cubicBezTo>
                  <a:pt x="35937" y="2622946"/>
                  <a:pt x="85571" y="2341733"/>
                  <a:pt x="198077" y="1939364"/>
                </a:cubicBezTo>
                <a:cubicBezTo>
                  <a:pt x="310583" y="1536995"/>
                  <a:pt x="542229" y="722952"/>
                  <a:pt x="675037" y="399725"/>
                </a:cubicBezTo>
                <a:cubicBezTo>
                  <a:pt x="807845" y="76498"/>
                  <a:pt x="871555" y="68670"/>
                  <a:pt x="994924" y="0"/>
                </a:cubicBezTo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78214278-6B88-42AD-8527-C0A6CF00185F}"/>
              </a:ext>
            </a:extLst>
          </p:cNvPr>
          <p:cNvSpPr/>
          <p:nvPr/>
        </p:nvSpPr>
        <p:spPr>
          <a:xfrm>
            <a:off x="208536" y="500034"/>
            <a:ext cx="180000" cy="18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DB9E23BF-032C-4CD3-B9A4-2AB271535D89}"/>
              </a:ext>
            </a:extLst>
          </p:cNvPr>
          <p:cNvSpPr/>
          <p:nvPr/>
        </p:nvSpPr>
        <p:spPr>
          <a:xfrm>
            <a:off x="835600" y="3062205"/>
            <a:ext cx="180000" cy="18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2DFAB34-1C8C-442B-AFF0-30F846465451}"/>
              </a:ext>
            </a:extLst>
          </p:cNvPr>
          <p:cNvSpPr txBox="1"/>
          <p:nvPr/>
        </p:nvSpPr>
        <p:spPr>
          <a:xfrm>
            <a:off x="1873819" y="2313903"/>
            <a:ext cx="1460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CDFs that satisfy the criteria </a:t>
            </a:r>
          </a:p>
          <a:p>
            <a:r>
              <a:rPr lang="en-GB" sz="800" dirty="0"/>
              <a:t>to issue warnings for </a:t>
            </a:r>
          </a:p>
          <a:p>
            <a:r>
              <a:rPr lang="en-GB" sz="800" dirty="0"/>
              <a:t>extreme (localized) rainfall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C4EFC20-8694-4F37-9D1A-D08F776E0D0A}"/>
              </a:ext>
            </a:extLst>
          </p:cNvPr>
          <p:cNvCxnSpPr>
            <a:cxnSpLocks/>
          </p:cNvCxnSpPr>
          <p:nvPr/>
        </p:nvCxnSpPr>
        <p:spPr>
          <a:xfrm>
            <a:off x="1586811" y="2544735"/>
            <a:ext cx="32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BB5E9467-366A-4450-AF72-EBDC60AF2F48}"/>
              </a:ext>
            </a:extLst>
          </p:cNvPr>
          <p:cNvCxnSpPr>
            <a:cxnSpLocks/>
          </p:cNvCxnSpPr>
          <p:nvPr/>
        </p:nvCxnSpPr>
        <p:spPr>
          <a:xfrm>
            <a:off x="1586811" y="2844316"/>
            <a:ext cx="3240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A7FF2E7C-697F-452E-9FF7-116F731CF642}"/>
              </a:ext>
            </a:extLst>
          </p:cNvPr>
          <p:cNvSpPr txBox="1"/>
          <p:nvPr/>
        </p:nvSpPr>
        <p:spPr>
          <a:xfrm>
            <a:off x="1875933" y="2746119"/>
            <a:ext cx="1460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CDFs do not satisfy the criteria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497DFBC8-85DE-4B1D-B59A-C358B3F968BA}"/>
              </a:ext>
            </a:extLst>
          </p:cNvPr>
          <p:cNvSpPr/>
          <p:nvPr/>
        </p:nvSpPr>
        <p:spPr>
          <a:xfrm>
            <a:off x="892853" y="55659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933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59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2</cp:revision>
  <dcterms:created xsi:type="dcterms:W3CDTF">2021-05-07T09:46:50Z</dcterms:created>
  <dcterms:modified xsi:type="dcterms:W3CDTF">2021-05-07T11:20:39Z</dcterms:modified>
</cp:coreProperties>
</file>