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"/>
  </p:notesMasterIdLst>
  <p:sldIdLst>
    <p:sldId id="262" r:id="rId2"/>
  </p:sldIdLst>
  <p:sldSz cx="9720263" cy="8567738"/>
  <p:notesSz cx="6742113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0FFFF"/>
    <a:srgbClr val="18BCC5"/>
    <a:srgbClr val="01DBFE"/>
    <a:srgbClr val="847EBA"/>
    <a:srgbClr val="FFFBC3"/>
    <a:srgbClr val="C9C3FF"/>
    <a:srgbClr val="FFC3C3"/>
    <a:srgbClr val="FEA96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2B284D-CFB6-4FA2-80A6-16CFC4478605}" v="13" dt="2021-07-10T07:03:48.2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517" autoAdjust="0"/>
  </p:normalViewPr>
  <p:slideViewPr>
    <p:cSldViewPr snapToGrid="0">
      <p:cViewPr>
        <p:scale>
          <a:sx n="50" d="100"/>
          <a:sy n="50" d="100"/>
        </p:scale>
        <p:origin x="167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Maria Pillosu" userId="ff035341-0897-461c-8a78-f8f5d53ad921" providerId="ADAL" clId="{F23CEC35-725B-4523-8EFB-89DF33E7B721}"/>
    <pc:docChg chg="undo custSel addSld delSld modSld sldOrd">
      <pc:chgData name="Fatima Maria Pillosu" userId="ff035341-0897-461c-8a78-f8f5d53ad921" providerId="ADAL" clId="{F23CEC35-725B-4523-8EFB-89DF33E7B721}" dt="2020-07-08T15:44:23.347" v="3297" actId="20577"/>
      <pc:docMkLst>
        <pc:docMk/>
      </pc:docMkLst>
      <pc:sldChg chg="del">
        <pc:chgData name="Fatima Maria Pillosu" userId="ff035341-0897-461c-8a78-f8f5d53ad921" providerId="ADAL" clId="{F23CEC35-725B-4523-8EFB-89DF33E7B721}" dt="2020-07-02T21:42:31.612" v="0" actId="2696"/>
        <pc:sldMkLst>
          <pc:docMk/>
          <pc:sldMk cId="1410388366" sldId="261"/>
        </pc:sldMkLst>
      </pc:sldChg>
      <pc:sldChg chg="addSp delSp modSp">
        <pc:chgData name="Fatima Maria Pillosu" userId="ff035341-0897-461c-8a78-f8f5d53ad921" providerId="ADAL" clId="{F23CEC35-725B-4523-8EFB-89DF33E7B721}" dt="2020-07-05T20:57:40.333" v="2970" actId="1038"/>
        <pc:sldMkLst>
          <pc:docMk/>
          <pc:sldMk cId="1544177429" sldId="262"/>
        </pc:sldMkLst>
        <pc:spChg chg="mod">
          <ac:chgData name="Fatima Maria Pillosu" userId="ff035341-0897-461c-8a78-f8f5d53ad921" providerId="ADAL" clId="{F23CEC35-725B-4523-8EFB-89DF33E7B721}" dt="2020-07-05T20:57:40.333" v="2970" actId="1038"/>
          <ac:spMkLst>
            <pc:docMk/>
            <pc:sldMk cId="1544177429" sldId="262"/>
            <ac:spMk id="13" creationId="{1A757164-0531-4C8E-9583-91FD51B3C001}"/>
          </ac:spMkLst>
        </pc:spChg>
        <pc:spChg chg="mod">
          <ac:chgData name="Fatima Maria Pillosu" userId="ff035341-0897-461c-8a78-f8f5d53ad921" providerId="ADAL" clId="{F23CEC35-725B-4523-8EFB-89DF33E7B721}" dt="2020-07-05T20:55:49.786" v="2949" actId="1035"/>
          <ac:spMkLst>
            <pc:docMk/>
            <pc:sldMk cId="1544177429" sldId="262"/>
            <ac:spMk id="15" creationId="{FCA23189-1D1B-4D53-95E7-6B2D3AC2DEF3}"/>
          </ac:spMkLst>
        </pc:spChg>
        <pc:spChg chg="mod">
          <ac:chgData name="Fatima Maria Pillosu" userId="ff035341-0897-461c-8a78-f8f5d53ad921" providerId="ADAL" clId="{F23CEC35-725B-4523-8EFB-89DF33E7B721}" dt="2020-07-05T20:55:47.681" v="2946" actId="1036"/>
          <ac:spMkLst>
            <pc:docMk/>
            <pc:sldMk cId="1544177429" sldId="262"/>
            <ac:spMk id="16" creationId="{88227FBA-93A5-4F8D-AF35-B816179790A1}"/>
          </ac:spMkLst>
        </pc:spChg>
        <pc:spChg chg="mod">
          <ac:chgData name="Fatima Maria Pillosu" userId="ff035341-0897-461c-8a78-f8f5d53ad921" providerId="ADAL" clId="{F23CEC35-725B-4523-8EFB-89DF33E7B721}" dt="2020-07-05T20:55:44.016" v="2941" actId="1035"/>
          <ac:spMkLst>
            <pc:docMk/>
            <pc:sldMk cId="1544177429" sldId="262"/>
            <ac:spMk id="17" creationId="{EF39643F-A024-47E7-BF13-66CD4E8FB6BB}"/>
          </ac:spMkLst>
        </pc:spChg>
        <pc:spChg chg="mod">
          <ac:chgData name="Fatima Maria Pillosu" userId="ff035341-0897-461c-8a78-f8f5d53ad921" providerId="ADAL" clId="{F23CEC35-725B-4523-8EFB-89DF33E7B721}" dt="2020-07-05T20:55:40.568" v="2938" actId="1036"/>
          <ac:spMkLst>
            <pc:docMk/>
            <pc:sldMk cId="1544177429" sldId="262"/>
            <ac:spMk id="18" creationId="{CEE2F4C8-D41E-48DF-8657-64FB651F88AE}"/>
          </ac:spMkLst>
        </pc:spChg>
        <pc:spChg chg="mod">
          <ac:chgData name="Fatima Maria Pillosu" userId="ff035341-0897-461c-8a78-f8f5d53ad921" providerId="ADAL" clId="{F23CEC35-725B-4523-8EFB-89DF33E7B721}" dt="2020-07-05T20:55:34.803" v="2932" actId="1035"/>
          <ac:spMkLst>
            <pc:docMk/>
            <pc:sldMk cId="1544177429" sldId="262"/>
            <ac:spMk id="19" creationId="{0CE99295-51E1-4F3B-97F9-621D25925B5E}"/>
          </ac:spMkLst>
        </pc:spChg>
        <pc:spChg chg="del">
          <ac:chgData name="Fatima Maria Pillosu" userId="ff035341-0897-461c-8a78-f8f5d53ad921" providerId="ADAL" clId="{F23CEC35-725B-4523-8EFB-89DF33E7B721}" dt="2020-07-05T20:54:44.014" v="2902" actId="478"/>
          <ac:spMkLst>
            <pc:docMk/>
            <pc:sldMk cId="1544177429" sldId="262"/>
            <ac:spMk id="20" creationId="{DFCFD845-1543-475D-83DC-EF4C8A65DBAB}"/>
          </ac:spMkLst>
        </pc:spChg>
        <pc:spChg chg="add mod">
          <ac:chgData name="Fatima Maria Pillosu" userId="ff035341-0897-461c-8a78-f8f5d53ad921" providerId="ADAL" clId="{F23CEC35-725B-4523-8EFB-89DF33E7B721}" dt="2020-07-05T20:54:48.658" v="2921" actId="1036"/>
          <ac:spMkLst>
            <pc:docMk/>
            <pc:sldMk cId="1544177429" sldId="262"/>
            <ac:spMk id="21" creationId="{73B7C62C-9EBC-4F8F-AD08-4C121768BABF}"/>
          </ac:spMkLst>
        </pc:spChg>
      </pc:sldChg>
      <pc:sldChg chg="addSp delSp del ord">
        <pc:chgData name="Fatima Maria Pillosu" userId="ff035341-0897-461c-8a78-f8f5d53ad921" providerId="ADAL" clId="{F23CEC35-725B-4523-8EFB-89DF33E7B721}" dt="2020-07-04T22:07:54.077" v="2099" actId="2696"/>
        <pc:sldMkLst>
          <pc:docMk/>
          <pc:sldMk cId="1891799031" sldId="265"/>
        </pc:sldMkLst>
        <pc:spChg chg="add del">
          <ac:chgData name="Fatima Maria Pillosu" userId="ff035341-0897-461c-8a78-f8f5d53ad921" providerId="ADAL" clId="{F23CEC35-725B-4523-8EFB-89DF33E7B721}" dt="2020-07-04T22:06:14.537" v="2080"/>
          <ac:spMkLst>
            <pc:docMk/>
            <pc:sldMk cId="1891799031" sldId="265"/>
            <ac:spMk id="55" creationId="{B145B8A2-C466-4EA1-92A0-E1FED547561F}"/>
          </ac:spMkLst>
        </pc:spChg>
        <pc:picChg chg="add del">
          <ac:chgData name="Fatima Maria Pillosu" userId="ff035341-0897-461c-8a78-f8f5d53ad921" providerId="ADAL" clId="{F23CEC35-725B-4523-8EFB-89DF33E7B721}" dt="2020-07-04T22:06:14.537" v="2080"/>
          <ac:picMkLst>
            <pc:docMk/>
            <pc:sldMk cId="1891799031" sldId="265"/>
            <ac:picMk id="54" creationId="{6FD63674-6484-479A-83C4-43BEAAAF6919}"/>
          </ac:picMkLst>
        </pc:picChg>
      </pc:sldChg>
      <pc:sldChg chg="addSp delSp modSp ord">
        <pc:chgData name="Fatima Maria Pillosu" userId="ff035341-0897-461c-8a78-f8f5d53ad921" providerId="ADAL" clId="{F23CEC35-725B-4523-8EFB-89DF33E7B721}" dt="2020-07-08T15:44:23.347" v="3297" actId="20577"/>
        <pc:sldMkLst>
          <pc:docMk/>
          <pc:sldMk cId="2372528071" sldId="266"/>
        </pc:sldMkLst>
        <pc:spChg chg="mod">
          <ac:chgData name="Fatima Maria Pillosu" userId="ff035341-0897-461c-8a78-f8f5d53ad921" providerId="ADAL" clId="{F23CEC35-725B-4523-8EFB-89DF33E7B721}" dt="2020-07-08T15:42:38.528" v="3279" actId="20577"/>
          <ac:spMkLst>
            <pc:docMk/>
            <pc:sldMk cId="2372528071" sldId="266"/>
            <ac:spMk id="4" creationId="{C475631B-1ACA-41A1-8110-1E6538515EB2}"/>
          </ac:spMkLst>
        </pc:spChg>
        <pc:spChg chg="mod">
          <ac:chgData name="Fatima Maria Pillosu" userId="ff035341-0897-461c-8a78-f8f5d53ad921" providerId="ADAL" clId="{F23CEC35-725B-4523-8EFB-89DF33E7B721}" dt="2020-07-08T15:44:23.347" v="3297" actId="20577"/>
          <ac:spMkLst>
            <pc:docMk/>
            <pc:sldMk cId="2372528071" sldId="266"/>
            <ac:spMk id="5" creationId="{AAB18E68-3604-49F9-9E64-57ABF84F57A9}"/>
          </ac:spMkLst>
        </pc:spChg>
        <pc:spChg chg="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2" creationId="{86364E9B-9535-4DD6-A3DF-4434BBFBA014}"/>
          </ac:spMkLst>
        </pc:spChg>
        <pc:spChg chg="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3" creationId="{A17810ED-1127-48EE-9F11-BD40CAB015AD}"/>
          </ac:spMkLst>
        </pc:spChg>
        <pc:spChg chg="del mod">
          <ac:chgData name="Fatima Maria Pillosu" userId="ff035341-0897-461c-8a78-f8f5d53ad921" providerId="ADAL" clId="{F23CEC35-725B-4523-8EFB-89DF33E7B721}" dt="2020-07-04T17:31:33.300" v="550" actId="478"/>
          <ac:spMkLst>
            <pc:docMk/>
            <pc:sldMk cId="2372528071" sldId="266"/>
            <ac:spMk id="14" creationId="{0B2FEF44-D8D8-4909-A6CE-33E23C70A1AA}"/>
          </ac:spMkLst>
        </pc:spChg>
        <pc:spChg chg="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5" creationId="{CFEEF802-38FC-492C-901E-313F60A30150}"/>
          </ac:spMkLst>
        </pc:spChg>
        <pc:spChg chg="add del mod">
          <ac:chgData name="Fatima Maria Pillosu" userId="ff035341-0897-461c-8a78-f8f5d53ad921" providerId="ADAL" clId="{F23CEC35-725B-4523-8EFB-89DF33E7B721}" dt="2020-07-04T21:32:42.680" v="1453" actId="478"/>
          <ac:spMkLst>
            <pc:docMk/>
            <pc:sldMk cId="2372528071" sldId="266"/>
            <ac:spMk id="17" creationId="{518E1DF5-3622-4D76-B496-1FA879913718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8" creationId="{BA599C53-D6AD-48A2-B8B5-FDA8593B14F1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9" creationId="{998A52BD-713F-4A5D-A838-7E905EA96A64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0" creationId="{397AA662-F1B0-494B-8BB1-C82832115689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1" creationId="{9B77B6A4-434E-4A90-89A2-E89EB27EE007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2" creationId="{CDB83C67-96D0-4D4B-B9B9-BCC2E70833B4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3" creationId="{62718DC7-F505-45ED-BCD8-ECCB213F142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4" creationId="{DE8ACA27-3D23-46DB-AF2A-54C7E22C082D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5" creationId="{12DA686C-3541-47DE-BB88-59AE69500643}"/>
          </ac:spMkLst>
        </pc:spChg>
        <pc:spChg chg="add del mod">
          <ac:chgData name="Fatima Maria Pillosu" userId="ff035341-0897-461c-8a78-f8f5d53ad921" providerId="ADAL" clId="{F23CEC35-725B-4523-8EFB-89DF33E7B721}" dt="2020-07-04T17:29:02.007" v="508" actId="478"/>
          <ac:spMkLst>
            <pc:docMk/>
            <pc:sldMk cId="2372528071" sldId="266"/>
            <ac:spMk id="26" creationId="{AE273E78-DDD7-4135-B07D-3514DECFC65B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7" creationId="{E4317714-BC79-48E1-AC8F-665D8B47CDB1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8" creationId="{C26BA6A2-5EA9-4F09-AEA1-D93015B576E7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9" creationId="{7B21EEA3-019F-4E39-AA55-81A1223551BA}"/>
          </ac:spMkLst>
        </pc:spChg>
        <pc:spChg chg="add del mod">
          <ac:chgData name="Fatima Maria Pillosu" userId="ff035341-0897-461c-8a78-f8f5d53ad921" providerId="ADAL" clId="{F23CEC35-725B-4523-8EFB-89DF33E7B721}" dt="2020-07-04T17:35:28.546" v="753" actId="478"/>
          <ac:spMkLst>
            <pc:docMk/>
            <pc:sldMk cId="2372528071" sldId="266"/>
            <ac:spMk id="30" creationId="{F04F3944-CD99-4776-AC4A-A5A69F94F1C3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1" creationId="{D570A228-7643-4B64-AE7E-1E2C4E9E992B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2" creationId="{386EDB4E-A739-431C-BC6D-9E789018DF9D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3" creationId="{6AC7F10A-4813-4B71-8F76-ACAA771A6BB0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4" creationId="{6D60B7E5-5B68-43B8-8F12-6906A77B2398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5" creationId="{7B7E9B9C-19BE-4F4E-9451-1FA409B4CE12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36" creationId="{26C0B018-FCF5-476F-8600-BBA77E563C7D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37" creationId="{9B97B04D-AAC8-4E2F-8451-B478F8C6F0C2}"/>
          </ac:spMkLst>
        </pc:spChg>
        <pc:spChg chg="add del mod">
          <ac:chgData name="Fatima Maria Pillosu" userId="ff035341-0897-461c-8a78-f8f5d53ad921" providerId="ADAL" clId="{F23CEC35-725B-4523-8EFB-89DF33E7B721}" dt="2020-07-04T17:34:56.616" v="745" actId="478"/>
          <ac:spMkLst>
            <pc:docMk/>
            <pc:sldMk cId="2372528071" sldId="266"/>
            <ac:spMk id="38" creationId="{9C2F3223-519E-40CD-A67A-A99A898F48DA}"/>
          </ac:spMkLst>
        </pc:spChg>
        <pc:spChg chg="add del mod">
          <ac:chgData name="Fatima Maria Pillosu" userId="ff035341-0897-461c-8a78-f8f5d53ad921" providerId="ADAL" clId="{F23CEC35-725B-4523-8EFB-89DF33E7B721}" dt="2020-07-04T17:38:13.125" v="789" actId="478"/>
          <ac:spMkLst>
            <pc:docMk/>
            <pc:sldMk cId="2372528071" sldId="266"/>
            <ac:spMk id="39" creationId="{35679554-018F-4048-A103-AAAD668D0561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0" creationId="{8FF25811-6645-42DD-B1AB-5F5FEBBE92A4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1" creationId="{8C93B0ED-0685-48C1-ABE4-E19946567BCA}"/>
          </ac:spMkLst>
        </pc:spChg>
        <pc:spChg chg="add del mod">
          <ac:chgData name="Fatima Maria Pillosu" userId="ff035341-0897-461c-8a78-f8f5d53ad921" providerId="ADAL" clId="{F23CEC35-725B-4523-8EFB-89DF33E7B721}" dt="2020-07-04T17:41:05.476" v="913" actId="478"/>
          <ac:spMkLst>
            <pc:docMk/>
            <pc:sldMk cId="2372528071" sldId="266"/>
            <ac:spMk id="42" creationId="{78BD7DB4-B7BA-4642-9036-06BC702421C7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3" creationId="{8CC965B1-A36B-4358-A1FC-B6D3E947491B}"/>
          </ac:spMkLst>
        </pc:spChg>
        <pc:spChg chg="add del mod">
          <ac:chgData name="Fatima Maria Pillosu" userId="ff035341-0897-461c-8a78-f8f5d53ad921" providerId="ADAL" clId="{F23CEC35-725B-4523-8EFB-89DF33E7B721}" dt="2020-07-04T17:41:44.263" v="926" actId="478"/>
          <ac:spMkLst>
            <pc:docMk/>
            <pc:sldMk cId="2372528071" sldId="266"/>
            <ac:spMk id="44" creationId="{AFEAAE4E-E69D-489F-8A1A-FE72D509A008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5" creationId="{2EADD128-3E82-401E-8410-BF7EAAA91DE8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6" creationId="{3AF76653-CF53-4281-80C4-5F3679CD7309}"/>
          </ac:spMkLst>
        </pc:spChg>
        <pc:spChg chg="add del mod">
          <ac:chgData name="Fatima Maria Pillosu" userId="ff035341-0897-461c-8a78-f8f5d53ad921" providerId="ADAL" clId="{F23CEC35-725B-4523-8EFB-89DF33E7B721}" dt="2020-07-04T17:43:06.532" v="951" actId="478"/>
          <ac:spMkLst>
            <pc:docMk/>
            <pc:sldMk cId="2372528071" sldId="266"/>
            <ac:spMk id="47" creationId="{779C2E6D-503D-43DF-8FBB-E10EAA47F0C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8" creationId="{AF1A2BB6-D39C-4DD8-9967-C9CACA2EBA01}"/>
          </ac:spMkLst>
        </pc:spChg>
        <pc:spChg chg="add del mod">
          <ac:chgData name="Fatima Maria Pillosu" userId="ff035341-0897-461c-8a78-f8f5d53ad921" providerId="ADAL" clId="{F23CEC35-725B-4523-8EFB-89DF33E7B721}" dt="2020-07-04T17:39:28.617" v="865" actId="478"/>
          <ac:spMkLst>
            <pc:docMk/>
            <pc:sldMk cId="2372528071" sldId="266"/>
            <ac:spMk id="49" creationId="{7584F992-352A-4AC4-8ADE-ED3FCE0D12F7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0" creationId="{BD9CF4E9-311D-4FF5-B0A1-E07307C11F60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1" creationId="{DA8CD7FF-B8AB-433B-B31C-85EFE242BF9C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2" creationId="{8DBFBE47-DA9E-4E93-BC8B-78AA20891A6B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3" creationId="{7E1ABFDD-87AB-4B1C-80E0-5443FB76EF7A}"/>
          </ac:spMkLst>
        </pc:spChg>
        <pc:spChg chg="add del mod">
          <ac:chgData name="Fatima Maria Pillosu" userId="ff035341-0897-461c-8a78-f8f5d53ad921" providerId="ADAL" clId="{F23CEC35-725B-4523-8EFB-89DF33E7B721}" dt="2020-07-04T17:44:21.729" v="982" actId="478"/>
          <ac:spMkLst>
            <pc:docMk/>
            <pc:sldMk cId="2372528071" sldId="266"/>
            <ac:spMk id="54" creationId="{AE44EB99-2D01-4273-803A-B3386214E971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5" creationId="{286CC651-14EA-40C9-93B3-84776B3B4043}"/>
          </ac:spMkLst>
        </pc:spChg>
        <pc:spChg chg="add del mod">
          <ac:chgData name="Fatima Maria Pillosu" userId="ff035341-0897-461c-8a78-f8f5d53ad921" providerId="ADAL" clId="{F23CEC35-725B-4523-8EFB-89DF33E7B721}" dt="2020-07-04T17:40:23.323" v="908" actId="478"/>
          <ac:spMkLst>
            <pc:docMk/>
            <pc:sldMk cId="2372528071" sldId="266"/>
            <ac:spMk id="56" creationId="{E4E4C9BE-F0BC-47B3-B1AC-7E7036D13F94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7" creationId="{227B9DAA-44A6-4CCE-93E1-F5F9FC26667A}"/>
          </ac:spMkLst>
        </pc:spChg>
        <pc:spChg chg="add del mod">
          <ac:chgData name="Fatima Maria Pillosu" userId="ff035341-0897-461c-8a78-f8f5d53ad921" providerId="ADAL" clId="{F23CEC35-725B-4523-8EFB-89DF33E7B721}" dt="2020-07-04T17:43:32.605" v="959" actId="478"/>
          <ac:spMkLst>
            <pc:docMk/>
            <pc:sldMk cId="2372528071" sldId="266"/>
            <ac:spMk id="58" creationId="{7464E5AD-5DD2-4BF1-868D-66E24F111B85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9" creationId="{AB483F3E-A82A-456A-AA66-42444CC75A38}"/>
          </ac:spMkLst>
        </pc:spChg>
        <pc:spChg chg="add del mod">
          <ac:chgData name="Fatima Maria Pillosu" userId="ff035341-0897-461c-8a78-f8f5d53ad921" providerId="ADAL" clId="{F23CEC35-725B-4523-8EFB-89DF33E7B721}" dt="2020-07-04T17:42:18.235" v="935" actId="478"/>
          <ac:spMkLst>
            <pc:docMk/>
            <pc:sldMk cId="2372528071" sldId="266"/>
            <ac:spMk id="60" creationId="{D0B3ECA5-0D1F-4FB8-83EC-6E7508E9DCB9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1" creationId="{EFCFC097-6CBD-4507-9695-143BACE19E8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2" creationId="{1503CE13-B0C7-4A58-9DEB-A41453FBBE43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3" creationId="{26846102-2A44-401A-A8EB-0AB6A91722FD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4" creationId="{6AB69C50-FF25-4AA3-BABD-790BEEBEAB8D}"/>
          </ac:spMkLst>
        </pc:spChg>
        <pc:spChg chg="add del mod">
          <ac:chgData name="Fatima Maria Pillosu" userId="ff035341-0897-461c-8a78-f8f5d53ad921" providerId="ADAL" clId="{F23CEC35-725B-4523-8EFB-89DF33E7B721}" dt="2020-07-04T21:32:45.520" v="1454" actId="478"/>
          <ac:spMkLst>
            <pc:docMk/>
            <pc:sldMk cId="2372528071" sldId="266"/>
            <ac:spMk id="65" creationId="{81E950CC-3D4A-4915-8178-1B366EC763A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6" creationId="{F12590CA-107C-448E-B61E-4AFA0602B97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7" creationId="{B3F15D86-6B3F-45D5-B50B-C282762B0EA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8" creationId="{B171046B-9F48-47CB-AA39-33A97F705703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9" creationId="{3A544536-739E-46CA-8E4A-B3E76604EB4A}"/>
          </ac:spMkLst>
        </pc:spChg>
        <pc:picChg chg="add 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3" creationId="{A5B2AC4A-FE46-4ED3-83CE-8ACA2EDFDB30}"/>
          </ac:picMkLst>
        </pc:picChg>
        <pc:picChg chg="del">
          <ac:chgData name="Fatima Maria Pillosu" userId="ff035341-0897-461c-8a78-f8f5d53ad921" providerId="ADAL" clId="{F23CEC35-725B-4523-8EFB-89DF33E7B721}" dt="2020-07-04T11:06:32.342" v="27" actId="478"/>
          <ac:picMkLst>
            <pc:docMk/>
            <pc:sldMk cId="2372528071" sldId="266"/>
            <ac:picMk id="6" creationId="{274D2AFF-ACE7-4514-AB93-7C5A7C3DC142}"/>
          </ac:picMkLst>
        </pc:picChg>
        <pc:picChg chg="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7" creationId="{45DD83D6-CDC2-448C-89D5-7AC7055188F3}"/>
          </ac:picMkLst>
        </pc:picChg>
        <pc:picChg chg="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8" creationId="{976A947E-954D-4B06-A130-A588DD8B5CFC}"/>
          </ac:picMkLst>
        </pc:picChg>
        <pc:picChg chg="del">
          <ac:chgData name="Fatima Maria Pillosu" userId="ff035341-0897-461c-8a78-f8f5d53ad921" providerId="ADAL" clId="{F23CEC35-725B-4523-8EFB-89DF33E7B721}" dt="2020-07-04T11:06:33.096" v="28" actId="478"/>
          <ac:picMkLst>
            <pc:docMk/>
            <pc:sldMk cId="2372528071" sldId="266"/>
            <ac:picMk id="9" creationId="{E8527D44-BFC6-46C6-9184-B85C939E6375}"/>
          </ac:picMkLst>
        </pc:picChg>
        <pc:picChg chg="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10" creationId="{2A8374A0-CEC5-4DA2-8806-C70DD19E4057}"/>
          </ac:picMkLst>
        </pc:picChg>
        <pc:picChg chg="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11" creationId="{0ACD0B0D-1EAD-4FB3-81B7-EB59D83D71D5}"/>
          </ac:picMkLst>
        </pc:picChg>
        <pc:picChg chg="add 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16" creationId="{CD2953DE-E9AC-4A8B-AB99-33DD27DBA4DC}"/>
          </ac:picMkLst>
        </pc:picChg>
      </pc:sldChg>
      <pc:sldChg chg="delSp modSp">
        <pc:chgData name="Fatima Maria Pillosu" userId="ff035341-0897-461c-8a78-f8f5d53ad921" providerId="ADAL" clId="{F23CEC35-725B-4523-8EFB-89DF33E7B721}" dt="2020-07-04T21:40:22.485" v="1840" actId="207"/>
        <pc:sldMkLst>
          <pc:docMk/>
          <pc:sldMk cId="824357148" sldId="269"/>
        </pc:sldMkLst>
        <pc:spChg chg="mod">
          <ac:chgData name="Fatima Maria Pillosu" userId="ff035341-0897-461c-8a78-f8f5d53ad921" providerId="ADAL" clId="{F23CEC35-725B-4523-8EFB-89DF33E7B721}" dt="2020-07-04T21:40:02.271" v="1838" actId="113"/>
          <ac:spMkLst>
            <pc:docMk/>
            <pc:sldMk cId="824357148" sldId="269"/>
            <ac:spMk id="8" creationId="{5B6B9EDC-5F4A-42C0-908D-FB087FF517BB}"/>
          </ac:spMkLst>
        </pc:spChg>
        <pc:spChg chg="mod">
          <ac:chgData name="Fatima Maria Pillosu" userId="ff035341-0897-461c-8a78-f8f5d53ad921" providerId="ADAL" clId="{F23CEC35-725B-4523-8EFB-89DF33E7B721}" dt="2020-07-04T21:40:02.271" v="1838" actId="113"/>
          <ac:spMkLst>
            <pc:docMk/>
            <pc:sldMk cId="824357148" sldId="269"/>
            <ac:spMk id="9" creationId="{47146A02-0913-42E7-B47D-BF1FAA932314}"/>
          </ac:spMkLst>
        </pc:spChg>
        <pc:spChg chg="del mod">
          <ac:chgData name="Fatima Maria Pillosu" userId="ff035341-0897-461c-8a78-f8f5d53ad921" providerId="ADAL" clId="{F23CEC35-725B-4523-8EFB-89DF33E7B721}" dt="2020-07-04T21:38:30.885" v="1748" actId="478"/>
          <ac:spMkLst>
            <pc:docMk/>
            <pc:sldMk cId="824357148" sldId="269"/>
            <ac:spMk id="10" creationId="{7D28DCCF-EE0E-4F2B-A42D-916A932710E6}"/>
          </ac:spMkLst>
        </pc:spChg>
        <pc:spChg chg="mod">
          <ac:chgData name="Fatima Maria Pillosu" userId="ff035341-0897-461c-8a78-f8f5d53ad921" providerId="ADAL" clId="{F23CEC35-725B-4523-8EFB-89DF33E7B721}" dt="2020-07-04T21:40:22.485" v="1840" actId="207"/>
          <ac:spMkLst>
            <pc:docMk/>
            <pc:sldMk cId="824357148" sldId="269"/>
            <ac:spMk id="11" creationId="{3580071F-A450-416B-8E99-6C2CC5E1819B}"/>
          </ac:spMkLst>
        </pc:spChg>
        <pc:spChg chg="mod">
          <ac:chgData name="Fatima Maria Pillosu" userId="ff035341-0897-461c-8a78-f8f5d53ad921" providerId="ADAL" clId="{F23CEC35-725B-4523-8EFB-89DF33E7B721}" dt="2020-07-04T21:40:22.485" v="1840" actId="207"/>
          <ac:spMkLst>
            <pc:docMk/>
            <pc:sldMk cId="824357148" sldId="269"/>
            <ac:spMk id="12" creationId="{D3078A2A-1974-49E0-A18C-5B6E9153F02E}"/>
          </ac:spMkLst>
        </pc:spChg>
        <pc:spChg chg="del mod">
          <ac:chgData name="Fatima Maria Pillosu" userId="ff035341-0897-461c-8a78-f8f5d53ad921" providerId="ADAL" clId="{F23CEC35-725B-4523-8EFB-89DF33E7B721}" dt="2020-07-04T21:38:53.088" v="1751" actId="478"/>
          <ac:spMkLst>
            <pc:docMk/>
            <pc:sldMk cId="824357148" sldId="269"/>
            <ac:spMk id="13" creationId="{B531AB5D-F88C-47B4-ADE2-7ED1A5551DFD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16" creationId="{75400B91-EA81-4413-9728-D95320D5964B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17" creationId="{A1DCB8A9-16CE-4181-B4D6-29446A9044DD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18" creationId="{75AAFD9A-143F-4562-8B78-B980D254487C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19" creationId="{64B62D27-5D40-4DED-86C1-F8C8024FE44F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0" creationId="{F2B755F8-EE92-4574-B4B1-DA0D88805208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1" creationId="{47C2885C-D004-46AF-9EAC-DD6B6679F04C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2" creationId="{C803E2D7-1B31-4420-98AD-61F36B90E459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3" creationId="{6E3B34E7-F381-45F9-8B0E-0A6952AC5B57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4" creationId="{56B8B591-7396-4FDB-9CB8-D8B9ECDA533B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5" creationId="{66D11657-6863-4346-A1B5-D74C9339DD33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6" creationId="{D245E298-40A1-466D-8D87-F30780B0D5B7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34" creationId="{DDEECAAF-DD54-42F1-B880-8DA0B2A26EEA}"/>
          </ac:spMkLst>
        </pc:spChg>
        <pc:spChg chg="mod">
          <ac:chgData name="Fatima Maria Pillosu" userId="ff035341-0897-461c-8a78-f8f5d53ad921" providerId="ADAL" clId="{F23CEC35-725B-4523-8EFB-89DF33E7B721}" dt="2020-07-04T21:40:09.537" v="1839" actId="113"/>
          <ac:spMkLst>
            <pc:docMk/>
            <pc:sldMk cId="824357148" sldId="269"/>
            <ac:spMk id="36" creationId="{6D26E18D-07A5-4EED-870D-4B93A453E2A8}"/>
          </ac:spMkLst>
        </pc:spChg>
        <pc:spChg chg="del mod">
          <ac:chgData name="Fatima Maria Pillosu" userId="ff035341-0897-461c-8a78-f8f5d53ad921" providerId="ADAL" clId="{F23CEC35-725B-4523-8EFB-89DF33E7B721}" dt="2020-07-04T21:37:50.105" v="1724" actId="478"/>
          <ac:spMkLst>
            <pc:docMk/>
            <pc:sldMk cId="824357148" sldId="269"/>
            <ac:spMk id="37" creationId="{B8E3AA00-E50D-47DC-91A7-6108AB6511AE}"/>
          </ac:spMkLst>
        </pc:spChg>
        <pc:spChg chg="del mod">
          <ac:chgData name="Fatima Maria Pillosu" userId="ff035341-0897-461c-8a78-f8f5d53ad921" providerId="ADAL" clId="{F23CEC35-725B-4523-8EFB-89DF33E7B721}" dt="2020-07-04T21:37:48.503" v="1723" actId="478"/>
          <ac:spMkLst>
            <pc:docMk/>
            <pc:sldMk cId="824357148" sldId="269"/>
            <ac:spMk id="38" creationId="{BA56D6CD-61BF-4495-9AF8-D3F42428D5A1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0" creationId="{972CF067-6C3D-47D4-AAC3-B35D6E5C6E1E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1" creationId="{FEC65A48-284D-454D-A595-55B8FFB36CA8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2" creationId="{B3A0B537-3102-4DB3-A195-A65154B43FAC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3" creationId="{4AF7D908-0E38-452A-B22C-B3B3AE093ADC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4" creationId="{7BCD9893-13D6-496F-969A-72C759421583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5" creationId="{BDDC828C-6BB4-48A6-8F39-B96DF369CA3E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6" creationId="{64CABD0B-111C-4A50-84BB-298CFADC3D50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7" creationId="{F1259F8E-A891-45B7-B2E3-B029F0FB8711}"/>
          </ac:spMkLst>
        </pc:spChg>
        <pc:picChg chg="mod">
          <ac:chgData name="Fatima Maria Pillosu" userId="ff035341-0897-461c-8a78-f8f5d53ad921" providerId="ADAL" clId="{F23CEC35-725B-4523-8EFB-89DF33E7B721}" dt="2020-07-04T21:39:52.459" v="1837" actId="1035"/>
          <ac:picMkLst>
            <pc:docMk/>
            <pc:sldMk cId="824357148" sldId="269"/>
            <ac:picMk id="4" creationId="{B0527E20-8190-4057-9106-F48402CF49F7}"/>
          </ac:picMkLst>
        </pc:picChg>
        <pc:picChg chg="mod">
          <ac:chgData name="Fatima Maria Pillosu" userId="ff035341-0897-461c-8a78-f8f5d53ad921" providerId="ADAL" clId="{F23CEC35-725B-4523-8EFB-89DF33E7B721}" dt="2020-07-04T21:39:52.459" v="1837" actId="1035"/>
          <ac:picMkLst>
            <pc:docMk/>
            <pc:sldMk cId="824357148" sldId="269"/>
            <ac:picMk id="5" creationId="{A69D8BC1-03B8-4063-9CF9-71F5EAEF58F5}"/>
          </ac:picMkLst>
        </pc:picChg>
        <pc:picChg chg="mod">
          <ac:chgData name="Fatima Maria Pillosu" userId="ff035341-0897-461c-8a78-f8f5d53ad921" providerId="ADAL" clId="{F23CEC35-725B-4523-8EFB-89DF33E7B721}" dt="2020-07-04T21:39:52.459" v="1837" actId="1035"/>
          <ac:picMkLst>
            <pc:docMk/>
            <pc:sldMk cId="824357148" sldId="269"/>
            <ac:picMk id="6" creationId="{0171343B-7AA2-499B-969B-6A763F5FF594}"/>
          </ac:picMkLst>
        </pc:picChg>
        <pc:picChg chg="mod">
          <ac:chgData name="Fatima Maria Pillosu" userId="ff035341-0897-461c-8a78-f8f5d53ad921" providerId="ADAL" clId="{F23CEC35-725B-4523-8EFB-89DF33E7B721}" dt="2020-07-04T21:39:52.459" v="1837" actId="1035"/>
          <ac:picMkLst>
            <pc:docMk/>
            <pc:sldMk cId="824357148" sldId="269"/>
            <ac:picMk id="7" creationId="{3D23B3E2-F163-4254-89A3-4C96824A7139}"/>
          </ac:picMkLst>
        </pc:picChg>
      </pc:sldChg>
      <pc:sldChg chg="addSp delSp modSp add del">
        <pc:chgData name="Fatima Maria Pillosu" userId="ff035341-0897-461c-8a78-f8f5d53ad921" providerId="ADAL" clId="{F23CEC35-725B-4523-8EFB-89DF33E7B721}" dt="2020-07-05T17:20:21.670" v="2811" actId="2696"/>
        <pc:sldMkLst>
          <pc:docMk/>
          <pc:sldMk cId="643557989" sldId="270"/>
        </pc:sldMkLst>
        <pc:spChg chg="del">
          <ac:chgData name="Fatima Maria Pillosu" userId="ff035341-0897-461c-8a78-f8f5d53ad921" providerId="ADAL" clId="{F23CEC35-725B-4523-8EFB-89DF33E7B721}" dt="2020-07-04T21:45:32.288" v="1842" actId="478"/>
          <ac:spMkLst>
            <pc:docMk/>
            <pc:sldMk cId="643557989" sldId="270"/>
            <ac:spMk id="2" creationId="{FF7674B2-59E8-4AB2-88A3-ED47C19F9CD5}"/>
          </ac:spMkLst>
        </pc:spChg>
        <pc:spChg chg="del">
          <ac:chgData name="Fatima Maria Pillosu" userId="ff035341-0897-461c-8a78-f8f5d53ad921" providerId="ADAL" clId="{F23CEC35-725B-4523-8EFB-89DF33E7B721}" dt="2020-07-04T21:45:33.656" v="1843" actId="478"/>
          <ac:spMkLst>
            <pc:docMk/>
            <pc:sldMk cId="643557989" sldId="270"/>
            <ac:spMk id="3" creationId="{DD490301-0116-4B08-AD50-8247EF7EC589}"/>
          </ac:spMkLst>
        </pc:spChg>
        <pc:spChg chg="add mod">
          <ac:chgData name="Fatima Maria Pillosu" userId="ff035341-0897-461c-8a78-f8f5d53ad921" providerId="ADAL" clId="{F23CEC35-725B-4523-8EFB-89DF33E7B721}" dt="2020-07-05T16:05:45.951" v="2122" actId="255"/>
          <ac:spMkLst>
            <pc:docMk/>
            <pc:sldMk cId="643557989" sldId="270"/>
            <ac:spMk id="18" creationId="{D775DFEF-DF2B-4324-9D20-DC9C77CA8A0E}"/>
          </ac:spMkLst>
        </pc:spChg>
        <pc:spChg chg="add mod">
          <ac:chgData name="Fatima Maria Pillosu" userId="ff035341-0897-461c-8a78-f8f5d53ad921" providerId="ADAL" clId="{F23CEC35-725B-4523-8EFB-89DF33E7B721}" dt="2020-07-05T16:05:45.951" v="2122" actId="255"/>
          <ac:spMkLst>
            <pc:docMk/>
            <pc:sldMk cId="643557989" sldId="270"/>
            <ac:spMk id="19" creationId="{0275D2DA-E2DA-4DCD-9C38-AB2E2205D561}"/>
          </ac:spMkLst>
        </pc:spChg>
        <pc:spChg chg="add">
          <ac:chgData name="Fatima Maria Pillosu" userId="ff035341-0897-461c-8a78-f8f5d53ad921" providerId="ADAL" clId="{F23CEC35-725B-4523-8EFB-89DF33E7B721}" dt="2020-07-04T21:46:45.613" v="1846"/>
          <ac:spMkLst>
            <pc:docMk/>
            <pc:sldMk cId="643557989" sldId="270"/>
            <ac:spMk id="20" creationId="{5942EF01-E4BE-4DD0-A8B9-686A4486EB47}"/>
          </ac:spMkLst>
        </pc:spChg>
        <pc:spChg chg="add mod">
          <ac:chgData name="Fatima Maria Pillosu" userId="ff035341-0897-461c-8a78-f8f5d53ad921" providerId="ADAL" clId="{F23CEC35-725B-4523-8EFB-89DF33E7B721}" dt="2020-07-04T21:56:28.766" v="1912" actId="1036"/>
          <ac:spMkLst>
            <pc:docMk/>
            <pc:sldMk cId="643557989" sldId="270"/>
            <ac:spMk id="21" creationId="{78E95A68-EE72-40FE-81E0-43CED9B3F691}"/>
          </ac:spMkLst>
        </pc:spChg>
        <pc:spChg chg="add mod">
          <ac:chgData name="Fatima Maria Pillosu" userId="ff035341-0897-461c-8a78-f8f5d53ad921" providerId="ADAL" clId="{F23CEC35-725B-4523-8EFB-89DF33E7B721}" dt="2020-07-04T21:54:08.111" v="1897" actId="14100"/>
          <ac:spMkLst>
            <pc:docMk/>
            <pc:sldMk cId="643557989" sldId="270"/>
            <ac:spMk id="22" creationId="{DB26F5C2-9B63-40F6-B28F-D2B089D1FE62}"/>
          </ac:spMkLst>
        </pc:spChg>
        <pc:spChg chg="add mod">
          <ac:chgData name="Fatima Maria Pillosu" userId="ff035341-0897-461c-8a78-f8f5d53ad921" providerId="ADAL" clId="{F23CEC35-725B-4523-8EFB-89DF33E7B721}" dt="2020-07-04T21:56:44.133" v="1920" actId="1036"/>
          <ac:spMkLst>
            <pc:docMk/>
            <pc:sldMk cId="643557989" sldId="270"/>
            <ac:spMk id="23" creationId="{645F8249-82D2-4E53-805E-D047BA12268A}"/>
          </ac:spMkLst>
        </pc:spChg>
        <pc:spChg chg="add mod">
          <ac:chgData name="Fatima Maria Pillosu" userId="ff035341-0897-461c-8a78-f8f5d53ad921" providerId="ADAL" clId="{F23CEC35-725B-4523-8EFB-89DF33E7B721}" dt="2020-07-04T21:56:53.524" v="1921" actId="14100"/>
          <ac:spMkLst>
            <pc:docMk/>
            <pc:sldMk cId="643557989" sldId="270"/>
            <ac:spMk id="24" creationId="{21A8E04A-487B-46E5-9C49-66302A5D5B73}"/>
          </ac:spMkLst>
        </pc:spChg>
        <pc:spChg chg="add mod">
          <ac:chgData name="Fatima Maria Pillosu" userId="ff035341-0897-461c-8a78-f8f5d53ad921" providerId="ADAL" clId="{F23CEC35-725B-4523-8EFB-89DF33E7B721}" dt="2020-07-04T21:57:18.138" v="1939" actId="1036"/>
          <ac:spMkLst>
            <pc:docMk/>
            <pc:sldMk cId="643557989" sldId="270"/>
            <ac:spMk id="25" creationId="{36E45D08-3C6B-449F-8816-5F3BA5266C0C}"/>
          </ac:spMkLst>
        </pc:spChg>
        <pc:spChg chg="add mod">
          <ac:chgData name="Fatima Maria Pillosu" userId="ff035341-0897-461c-8a78-f8f5d53ad921" providerId="ADAL" clId="{F23CEC35-725B-4523-8EFB-89DF33E7B721}" dt="2020-07-04T21:57:05.935" v="1930" actId="1035"/>
          <ac:spMkLst>
            <pc:docMk/>
            <pc:sldMk cId="643557989" sldId="270"/>
            <ac:spMk id="26" creationId="{87882AA4-0CC3-45CD-ADBD-9C4C4825795C}"/>
          </ac:spMkLst>
        </pc:spChg>
        <pc:spChg chg="add mod">
          <ac:chgData name="Fatima Maria Pillosu" userId="ff035341-0897-461c-8a78-f8f5d53ad921" providerId="ADAL" clId="{F23CEC35-725B-4523-8EFB-89DF33E7B721}" dt="2020-07-04T22:05:34.675" v="2078" actId="1036"/>
          <ac:spMkLst>
            <pc:docMk/>
            <pc:sldMk cId="643557989" sldId="270"/>
            <ac:spMk id="27" creationId="{2D493FDC-C74B-4267-BEB8-49F50EA2F57E}"/>
          </ac:spMkLst>
        </pc:spChg>
        <pc:spChg chg="add del mod">
          <ac:chgData name="Fatima Maria Pillosu" userId="ff035341-0897-461c-8a78-f8f5d53ad921" providerId="ADAL" clId="{F23CEC35-725B-4523-8EFB-89DF33E7B721}" dt="2020-07-04T21:53:36.083" v="1892" actId="478"/>
          <ac:spMkLst>
            <pc:docMk/>
            <pc:sldMk cId="643557989" sldId="270"/>
            <ac:spMk id="28" creationId="{4D246F62-54D7-4200-8948-CDE84070ED6B}"/>
          </ac:spMkLst>
        </pc:spChg>
        <pc:spChg chg="add del mod">
          <ac:chgData name="Fatima Maria Pillosu" userId="ff035341-0897-461c-8a78-f8f5d53ad921" providerId="ADAL" clId="{F23CEC35-725B-4523-8EFB-89DF33E7B721}" dt="2020-07-04T21:49:59.236" v="1867" actId="478"/>
          <ac:spMkLst>
            <pc:docMk/>
            <pc:sldMk cId="643557989" sldId="270"/>
            <ac:spMk id="29" creationId="{0FB7E405-EEF2-430B-891C-EB6541ED7C71}"/>
          </ac:spMkLst>
        </pc:spChg>
        <pc:spChg chg="add del">
          <ac:chgData name="Fatima Maria Pillosu" userId="ff035341-0897-461c-8a78-f8f5d53ad921" providerId="ADAL" clId="{F23CEC35-725B-4523-8EFB-89DF33E7B721}" dt="2020-07-04T21:48:06.587" v="1855" actId="478"/>
          <ac:spMkLst>
            <pc:docMk/>
            <pc:sldMk cId="643557989" sldId="270"/>
            <ac:spMk id="30" creationId="{1A73CB23-594C-4BAB-8EC6-6EB7ACABC304}"/>
          </ac:spMkLst>
        </pc:spChg>
        <pc:spChg chg="add mod">
          <ac:chgData name="Fatima Maria Pillosu" userId="ff035341-0897-461c-8a78-f8f5d53ad921" providerId="ADAL" clId="{F23CEC35-725B-4523-8EFB-89DF33E7B721}" dt="2020-07-05T16:05:45.951" v="2122" actId="255"/>
          <ac:spMkLst>
            <pc:docMk/>
            <pc:sldMk cId="643557989" sldId="270"/>
            <ac:spMk id="45" creationId="{9BED9280-C52F-4CB6-A2F3-D89062742C93}"/>
          </ac:spMkLst>
        </pc:spChg>
        <pc:spChg chg="add del mod">
          <ac:chgData name="Fatima Maria Pillosu" userId="ff035341-0897-461c-8a78-f8f5d53ad921" providerId="ADAL" clId="{F23CEC35-725B-4523-8EFB-89DF33E7B721}" dt="2020-07-04T21:59:28.375" v="1956" actId="478"/>
          <ac:spMkLst>
            <pc:docMk/>
            <pc:sldMk cId="643557989" sldId="270"/>
            <ac:spMk id="46" creationId="{94294DCD-02D9-40C2-9233-CD8E533CAE1A}"/>
          </ac:spMkLst>
        </pc:spChg>
        <pc:spChg chg="add mod">
          <ac:chgData name="Fatima Maria Pillosu" userId="ff035341-0897-461c-8a78-f8f5d53ad921" providerId="ADAL" clId="{F23CEC35-725B-4523-8EFB-89DF33E7B721}" dt="2020-07-05T16:05:59.251" v="2128" actId="20577"/>
          <ac:spMkLst>
            <pc:docMk/>
            <pc:sldMk cId="643557989" sldId="270"/>
            <ac:spMk id="47" creationId="{68054EE7-A8C2-4C56-B37C-3795DEB2837A}"/>
          </ac:spMkLst>
        </pc:spChg>
        <pc:spChg chg="add mod">
          <ac:chgData name="Fatima Maria Pillosu" userId="ff035341-0897-461c-8a78-f8f5d53ad921" providerId="ADAL" clId="{F23CEC35-725B-4523-8EFB-89DF33E7B721}" dt="2020-07-04T22:07:05.581" v="2098" actId="14100"/>
          <ac:spMkLst>
            <pc:docMk/>
            <pc:sldMk cId="643557989" sldId="270"/>
            <ac:spMk id="49" creationId="{08469817-FE35-4CC0-AAED-FD53F5E0F7D3}"/>
          </ac:spMkLst>
        </pc:spChg>
        <pc:picChg chg="add mod">
          <ac:chgData name="Fatima Maria Pillosu" userId="ff035341-0897-461c-8a78-f8f5d53ad921" providerId="ADAL" clId="{F23CEC35-725B-4523-8EFB-89DF33E7B721}" dt="2020-07-04T21:51:58.066" v="1878" actId="1076"/>
          <ac:picMkLst>
            <pc:docMk/>
            <pc:sldMk cId="643557989" sldId="270"/>
            <ac:picMk id="4" creationId="{037D705E-9775-4915-A711-04C84D5D25E1}"/>
          </ac:picMkLst>
        </pc:picChg>
        <pc:picChg chg="add mod">
          <ac:chgData name="Fatima Maria Pillosu" userId="ff035341-0897-461c-8a78-f8f5d53ad921" providerId="ADAL" clId="{F23CEC35-725B-4523-8EFB-89DF33E7B721}" dt="2020-07-04T21:51:50.657" v="1877" actId="1076"/>
          <ac:picMkLst>
            <pc:docMk/>
            <pc:sldMk cId="643557989" sldId="270"/>
            <ac:picMk id="5" creationId="{1477DFE5-3A81-4DF1-B349-0429DD3D9B41}"/>
          </ac:picMkLst>
        </pc:picChg>
        <pc:picChg chg="add mod">
          <ac:chgData name="Fatima Maria Pillosu" userId="ff035341-0897-461c-8a78-f8f5d53ad921" providerId="ADAL" clId="{F23CEC35-725B-4523-8EFB-89DF33E7B721}" dt="2020-07-04T21:56:28.766" v="1912" actId="1036"/>
          <ac:picMkLst>
            <pc:docMk/>
            <pc:sldMk cId="643557989" sldId="270"/>
            <ac:picMk id="6" creationId="{CF20D2AB-896B-4471-83C4-4C53C44C5FB2}"/>
          </ac:picMkLst>
        </pc:picChg>
        <pc:picChg chg="add mod">
          <ac:chgData name="Fatima Maria Pillosu" userId="ff035341-0897-461c-8a78-f8f5d53ad921" providerId="ADAL" clId="{F23CEC35-725B-4523-8EFB-89DF33E7B721}" dt="2020-07-04T21:56:37.264" v="1915" actId="1036"/>
          <ac:picMkLst>
            <pc:docMk/>
            <pc:sldMk cId="643557989" sldId="270"/>
            <ac:picMk id="7" creationId="{80184F81-DE36-4CB1-BA8E-4CB8689A0F53}"/>
          </ac:picMkLst>
        </pc:picChg>
        <pc:picChg chg="add mod">
          <ac:chgData name="Fatima Maria Pillosu" userId="ff035341-0897-461c-8a78-f8f5d53ad921" providerId="ADAL" clId="{F23CEC35-725B-4523-8EFB-89DF33E7B721}" dt="2020-07-04T21:56:44.133" v="1920" actId="1036"/>
          <ac:picMkLst>
            <pc:docMk/>
            <pc:sldMk cId="643557989" sldId="270"/>
            <ac:picMk id="8" creationId="{F0023410-61EE-4674-B620-E3E0B591DA31}"/>
          </ac:picMkLst>
        </pc:picChg>
        <pc:picChg chg="add mod">
          <ac:chgData name="Fatima Maria Pillosu" userId="ff035341-0897-461c-8a78-f8f5d53ad921" providerId="ADAL" clId="{F23CEC35-725B-4523-8EFB-89DF33E7B721}" dt="2020-07-04T21:57:05.935" v="1930" actId="1035"/>
          <ac:picMkLst>
            <pc:docMk/>
            <pc:sldMk cId="643557989" sldId="270"/>
            <ac:picMk id="9" creationId="{3E36AF98-4C2D-447B-9C9A-CCF46A6940C8}"/>
          </ac:picMkLst>
        </pc:picChg>
        <pc:picChg chg="add mod">
          <ac:chgData name="Fatima Maria Pillosu" userId="ff035341-0897-461c-8a78-f8f5d53ad921" providerId="ADAL" clId="{F23CEC35-725B-4523-8EFB-89DF33E7B721}" dt="2020-07-04T21:57:18.138" v="1939" actId="1036"/>
          <ac:picMkLst>
            <pc:docMk/>
            <pc:sldMk cId="643557989" sldId="270"/>
            <ac:picMk id="10" creationId="{527FA0B6-0B06-4ED9-978B-7162D4A9BCD0}"/>
          </ac:picMkLst>
        </pc:picChg>
        <pc:picChg chg="add mod">
          <ac:chgData name="Fatima Maria Pillosu" userId="ff035341-0897-461c-8a78-f8f5d53ad921" providerId="ADAL" clId="{F23CEC35-725B-4523-8EFB-89DF33E7B721}" dt="2020-07-04T21:52:18.086" v="1882" actId="1076"/>
          <ac:picMkLst>
            <pc:docMk/>
            <pc:sldMk cId="643557989" sldId="270"/>
            <ac:picMk id="11" creationId="{5AB9FCA6-8CC6-4720-94DF-89864E56AFE0}"/>
          </ac:picMkLst>
        </pc:picChg>
        <pc:picChg chg="add mod">
          <ac:chgData name="Fatima Maria Pillosu" userId="ff035341-0897-461c-8a78-f8f5d53ad921" providerId="ADAL" clId="{F23CEC35-725B-4523-8EFB-89DF33E7B721}" dt="2020-07-04T21:53:44.925" v="1893" actId="1036"/>
          <ac:picMkLst>
            <pc:docMk/>
            <pc:sldMk cId="643557989" sldId="270"/>
            <ac:picMk id="12" creationId="{DBD76A0D-CFD0-4A25-ADEE-76016FB55016}"/>
          </ac:picMkLst>
        </pc:picChg>
        <pc:picChg chg="add mod">
          <ac:chgData name="Fatima Maria Pillosu" userId="ff035341-0897-461c-8a78-f8f5d53ad921" providerId="ADAL" clId="{F23CEC35-725B-4523-8EFB-89DF33E7B721}" dt="2020-07-04T21:56:28.766" v="1912" actId="1036"/>
          <ac:picMkLst>
            <pc:docMk/>
            <pc:sldMk cId="643557989" sldId="270"/>
            <ac:picMk id="13" creationId="{8ECFA926-5EF1-4FCC-B972-3F99499BEBD4}"/>
          </ac:picMkLst>
        </pc:picChg>
        <pc:picChg chg="add mod">
          <ac:chgData name="Fatima Maria Pillosu" userId="ff035341-0897-461c-8a78-f8f5d53ad921" providerId="ADAL" clId="{F23CEC35-725B-4523-8EFB-89DF33E7B721}" dt="2020-07-04T21:56:37.264" v="1915" actId="1036"/>
          <ac:picMkLst>
            <pc:docMk/>
            <pc:sldMk cId="643557989" sldId="270"/>
            <ac:picMk id="14" creationId="{4446F228-0627-4D89-BCA6-E2681618BAFD}"/>
          </ac:picMkLst>
        </pc:picChg>
        <pc:picChg chg="add mod">
          <ac:chgData name="Fatima Maria Pillosu" userId="ff035341-0897-461c-8a78-f8f5d53ad921" providerId="ADAL" clId="{F23CEC35-725B-4523-8EFB-89DF33E7B721}" dt="2020-07-04T21:56:44.133" v="1920" actId="1036"/>
          <ac:picMkLst>
            <pc:docMk/>
            <pc:sldMk cId="643557989" sldId="270"/>
            <ac:picMk id="15" creationId="{09603684-0C35-4550-B661-1A7FA958BDE5}"/>
          </ac:picMkLst>
        </pc:picChg>
        <pc:picChg chg="add mod">
          <ac:chgData name="Fatima Maria Pillosu" userId="ff035341-0897-461c-8a78-f8f5d53ad921" providerId="ADAL" clId="{F23CEC35-725B-4523-8EFB-89DF33E7B721}" dt="2020-07-04T21:57:05.935" v="1930" actId="1035"/>
          <ac:picMkLst>
            <pc:docMk/>
            <pc:sldMk cId="643557989" sldId="270"/>
            <ac:picMk id="16" creationId="{60E5C8AF-DC82-44E5-AD2B-72C4FA93333D}"/>
          </ac:picMkLst>
        </pc:picChg>
        <pc:picChg chg="add mod">
          <ac:chgData name="Fatima Maria Pillosu" userId="ff035341-0897-461c-8a78-f8f5d53ad921" providerId="ADAL" clId="{F23CEC35-725B-4523-8EFB-89DF33E7B721}" dt="2020-07-04T21:57:18.138" v="1939" actId="1036"/>
          <ac:picMkLst>
            <pc:docMk/>
            <pc:sldMk cId="643557989" sldId="270"/>
            <ac:picMk id="17" creationId="{21182BA3-961F-4671-9A94-0F57C6C21ED2}"/>
          </ac:picMkLst>
        </pc:picChg>
        <pc:picChg chg="add mod">
          <ac:chgData name="Fatima Maria Pillosu" userId="ff035341-0897-461c-8a78-f8f5d53ad921" providerId="ADAL" clId="{F23CEC35-725B-4523-8EFB-89DF33E7B721}" dt="2020-07-04T22:00:14.337" v="2034" actId="14100"/>
          <ac:picMkLst>
            <pc:docMk/>
            <pc:sldMk cId="643557989" sldId="270"/>
            <ac:picMk id="31" creationId="{EFF2FDCA-183C-4E58-AD27-37D8C1CCCA64}"/>
          </ac:picMkLst>
        </pc:picChg>
        <pc:picChg chg="add mod">
          <ac:chgData name="Fatima Maria Pillosu" userId="ff035341-0897-461c-8a78-f8f5d53ad921" providerId="ADAL" clId="{F23CEC35-725B-4523-8EFB-89DF33E7B721}" dt="2020-07-04T22:00:32.086" v="2039" actId="1037"/>
          <ac:picMkLst>
            <pc:docMk/>
            <pc:sldMk cId="643557989" sldId="270"/>
            <ac:picMk id="32" creationId="{5EC7126F-9AB4-41BC-BE70-88C63643BE03}"/>
          </ac:picMkLst>
        </pc:picChg>
        <pc:picChg chg="add mod">
          <ac:chgData name="Fatima Maria Pillosu" userId="ff035341-0897-461c-8a78-f8f5d53ad921" providerId="ADAL" clId="{F23CEC35-725B-4523-8EFB-89DF33E7B721}" dt="2020-07-04T22:03:13.117" v="2065" actId="1036"/>
          <ac:picMkLst>
            <pc:docMk/>
            <pc:sldMk cId="643557989" sldId="270"/>
            <ac:picMk id="33" creationId="{64CD4A3E-8162-4C65-8E78-8AC35FA5C7E5}"/>
          </ac:picMkLst>
        </pc:picChg>
        <pc:picChg chg="add mod">
          <ac:chgData name="Fatima Maria Pillosu" userId="ff035341-0897-461c-8a78-f8f5d53ad921" providerId="ADAL" clId="{F23CEC35-725B-4523-8EFB-89DF33E7B721}" dt="2020-07-04T22:03:26.345" v="2066" actId="1036"/>
          <ac:picMkLst>
            <pc:docMk/>
            <pc:sldMk cId="643557989" sldId="270"/>
            <ac:picMk id="34" creationId="{1040BD99-83D5-4C66-A2D1-478AE432A885}"/>
          </ac:picMkLst>
        </pc:picChg>
        <pc:picChg chg="add mod">
          <ac:chgData name="Fatima Maria Pillosu" userId="ff035341-0897-461c-8a78-f8f5d53ad921" providerId="ADAL" clId="{F23CEC35-725B-4523-8EFB-89DF33E7B721}" dt="2020-07-04T22:03:06.592" v="2064" actId="14100"/>
          <ac:picMkLst>
            <pc:docMk/>
            <pc:sldMk cId="643557989" sldId="270"/>
            <ac:picMk id="35" creationId="{670F5F64-876F-49CC-A3F9-13783EB3CD00}"/>
          </ac:picMkLst>
        </pc:picChg>
        <pc:picChg chg="add mod">
          <ac:chgData name="Fatima Maria Pillosu" userId="ff035341-0897-461c-8a78-f8f5d53ad921" providerId="ADAL" clId="{F23CEC35-725B-4523-8EFB-89DF33E7B721}" dt="2020-07-04T22:03:37.646" v="2068" actId="1035"/>
          <ac:picMkLst>
            <pc:docMk/>
            <pc:sldMk cId="643557989" sldId="270"/>
            <ac:picMk id="36" creationId="{101AE256-3A1B-418C-B8DF-A7855D669B6D}"/>
          </ac:picMkLst>
        </pc:picChg>
        <pc:picChg chg="add mod">
          <ac:chgData name="Fatima Maria Pillosu" userId="ff035341-0897-461c-8a78-f8f5d53ad921" providerId="ADAL" clId="{F23CEC35-725B-4523-8EFB-89DF33E7B721}" dt="2020-07-04T22:02:47.442" v="2062" actId="1035"/>
          <ac:picMkLst>
            <pc:docMk/>
            <pc:sldMk cId="643557989" sldId="270"/>
            <ac:picMk id="37" creationId="{9780657C-9025-4203-A633-AEA57B5AA43D}"/>
          </ac:picMkLst>
        </pc:picChg>
        <pc:picChg chg="add mod">
          <ac:chgData name="Fatima Maria Pillosu" userId="ff035341-0897-461c-8a78-f8f5d53ad921" providerId="ADAL" clId="{F23CEC35-725B-4523-8EFB-89DF33E7B721}" dt="2020-07-04T22:03:45.940" v="2069" actId="1076"/>
          <ac:picMkLst>
            <pc:docMk/>
            <pc:sldMk cId="643557989" sldId="270"/>
            <ac:picMk id="38" creationId="{E05D9775-6B53-4A7A-A8C6-7D94B376F64A}"/>
          </ac:picMkLst>
        </pc:picChg>
        <pc:picChg chg="add mod">
          <ac:chgData name="Fatima Maria Pillosu" userId="ff035341-0897-461c-8a78-f8f5d53ad921" providerId="ADAL" clId="{F23CEC35-725B-4523-8EFB-89DF33E7B721}" dt="2020-07-04T22:02:33.673" v="2060" actId="1076"/>
          <ac:picMkLst>
            <pc:docMk/>
            <pc:sldMk cId="643557989" sldId="270"/>
            <ac:picMk id="39" creationId="{6B6D9332-4F5F-4D49-8A71-6CFCBC66E9A1}"/>
          </ac:picMkLst>
        </pc:picChg>
        <pc:picChg chg="add mod">
          <ac:chgData name="Fatima Maria Pillosu" userId="ff035341-0897-461c-8a78-f8f5d53ad921" providerId="ADAL" clId="{F23CEC35-725B-4523-8EFB-89DF33E7B721}" dt="2020-07-04T22:03:57.164" v="2070" actId="1076"/>
          <ac:picMkLst>
            <pc:docMk/>
            <pc:sldMk cId="643557989" sldId="270"/>
            <ac:picMk id="40" creationId="{C0C735AC-AE8C-4F90-A57B-38C2C72C0C4C}"/>
          </ac:picMkLst>
        </pc:picChg>
        <pc:picChg chg="add mod">
          <ac:chgData name="Fatima Maria Pillosu" userId="ff035341-0897-461c-8a78-f8f5d53ad921" providerId="ADAL" clId="{F23CEC35-725B-4523-8EFB-89DF33E7B721}" dt="2020-07-04T22:02:24.281" v="2059" actId="14100"/>
          <ac:picMkLst>
            <pc:docMk/>
            <pc:sldMk cId="643557989" sldId="270"/>
            <ac:picMk id="41" creationId="{3E400022-C696-49EC-ADC9-C4F7128C7832}"/>
          </ac:picMkLst>
        </pc:picChg>
        <pc:picChg chg="add mod">
          <ac:chgData name="Fatima Maria Pillosu" userId="ff035341-0897-461c-8a78-f8f5d53ad921" providerId="ADAL" clId="{F23CEC35-725B-4523-8EFB-89DF33E7B721}" dt="2020-07-04T22:04:20.165" v="2072" actId="14100"/>
          <ac:picMkLst>
            <pc:docMk/>
            <pc:sldMk cId="643557989" sldId="270"/>
            <ac:picMk id="42" creationId="{99499B51-4509-4F8D-A9F4-B98FA7EBDE88}"/>
          </ac:picMkLst>
        </pc:picChg>
        <pc:picChg chg="add mod">
          <ac:chgData name="Fatima Maria Pillosu" userId="ff035341-0897-461c-8a78-f8f5d53ad921" providerId="ADAL" clId="{F23CEC35-725B-4523-8EFB-89DF33E7B721}" dt="2020-07-04T22:01:12.489" v="2046" actId="14100"/>
          <ac:picMkLst>
            <pc:docMk/>
            <pc:sldMk cId="643557989" sldId="270"/>
            <ac:picMk id="43" creationId="{71BBEF86-F293-4C42-8C49-BE73A2C3C916}"/>
          </ac:picMkLst>
        </pc:picChg>
        <pc:picChg chg="add mod">
          <ac:chgData name="Fatima Maria Pillosu" userId="ff035341-0897-461c-8a78-f8f5d53ad921" providerId="ADAL" clId="{F23CEC35-725B-4523-8EFB-89DF33E7B721}" dt="2020-07-04T22:04:30.118" v="2073" actId="14100"/>
          <ac:picMkLst>
            <pc:docMk/>
            <pc:sldMk cId="643557989" sldId="270"/>
            <ac:picMk id="44" creationId="{73F4727A-61B3-4E68-86FA-F1B5AE1C22C0}"/>
          </ac:picMkLst>
        </pc:picChg>
        <pc:picChg chg="add mod">
          <ac:chgData name="Fatima Maria Pillosu" userId="ff035341-0897-461c-8a78-f8f5d53ad921" providerId="ADAL" clId="{F23CEC35-725B-4523-8EFB-89DF33E7B721}" dt="2020-07-04T22:06:34.761" v="2084" actId="14100"/>
          <ac:picMkLst>
            <pc:docMk/>
            <pc:sldMk cId="643557989" sldId="270"/>
            <ac:picMk id="48" creationId="{EDFE3090-994B-4FE1-A5F4-A2C7D98053CC}"/>
          </ac:picMkLst>
        </pc:picChg>
      </pc:sldChg>
      <pc:sldChg chg="addSp delSp modSp add">
        <pc:chgData name="Fatima Maria Pillosu" userId="ff035341-0897-461c-8a78-f8f5d53ad921" providerId="ADAL" clId="{F23CEC35-725B-4523-8EFB-89DF33E7B721}" dt="2020-07-08T15:37:14.980" v="3199" actId="1038"/>
        <pc:sldMkLst>
          <pc:docMk/>
          <pc:sldMk cId="194351477" sldId="271"/>
        </pc:sldMkLst>
        <pc:spChg chg="del">
          <ac:chgData name="Fatima Maria Pillosu" userId="ff035341-0897-461c-8a78-f8f5d53ad921" providerId="ADAL" clId="{F23CEC35-725B-4523-8EFB-89DF33E7B721}" dt="2020-07-05T16:42:02.229" v="2130" actId="478"/>
          <ac:spMkLst>
            <pc:docMk/>
            <pc:sldMk cId="194351477" sldId="271"/>
            <ac:spMk id="2" creationId="{CCB90A55-7E21-4F31-9647-755D8BBE7F4D}"/>
          </ac:spMkLst>
        </pc:spChg>
        <pc:spChg chg="del">
          <ac:chgData name="Fatima Maria Pillosu" userId="ff035341-0897-461c-8a78-f8f5d53ad921" providerId="ADAL" clId="{F23CEC35-725B-4523-8EFB-89DF33E7B721}" dt="2020-07-05T16:42:03.585" v="2131" actId="478"/>
          <ac:spMkLst>
            <pc:docMk/>
            <pc:sldMk cId="194351477" sldId="271"/>
            <ac:spMk id="3" creationId="{B96DD555-44A7-4358-B837-D206F60F7629}"/>
          </ac:spMkLst>
        </pc:spChg>
        <pc:spChg chg="add del mod">
          <ac:chgData name="Fatima Maria Pillosu" userId="ff035341-0897-461c-8a78-f8f5d53ad921" providerId="ADAL" clId="{F23CEC35-725B-4523-8EFB-89DF33E7B721}" dt="2020-07-08T13:51:09.716" v="3179" actId="478"/>
          <ac:spMkLst>
            <pc:docMk/>
            <pc:sldMk cId="194351477" sldId="271"/>
            <ac:spMk id="66" creationId="{C4322FF1-D6DA-4294-B5D6-7E07805D47A7}"/>
          </ac:spMkLst>
        </pc:spChg>
        <pc:spChg chg="add del mod">
          <ac:chgData name="Fatima Maria Pillosu" userId="ff035341-0897-461c-8a78-f8f5d53ad921" providerId="ADAL" clId="{F23CEC35-725B-4523-8EFB-89DF33E7B721}" dt="2020-07-08T13:51:12.443" v="3180" actId="478"/>
          <ac:spMkLst>
            <pc:docMk/>
            <pc:sldMk cId="194351477" sldId="271"/>
            <ac:spMk id="67" creationId="{F242A0BC-0F39-42E8-97FA-251C8A9FC166}"/>
          </ac:spMkLst>
        </pc:spChg>
        <pc:spChg chg="add mod">
          <ac:chgData name="Fatima Maria Pillosu" userId="ff035341-0897-461c-8a78-f8f5d53ad921" providerId="ADAL" clId="{F23CEC35-725B-4523-8EFB-89DF33E7B721}" dt="2020-07-05T17:12:05.210" v="2516" actId="20577"/>
          <ac:spMkLst>
            <pc:docMk/>
            <pc:sldMk cId="194351477" sldId="271"/>
            <ac:spMk id="68" creationId="{47B70F9B-228C-4E59-9244-393ADA18D3E0}"/>
          </ac:spMkLst>
        </pc:spChg>
        <pc:spChg chg="add mod">
          <ac:chgData name="Fatima Maria Pillosu" userId="ff035341-0897-461c-8a78-f8f5d53ad921" providerId="ADAL" clId="{F23CEC35-725B-4523-8EFB-89DF33E7B721}" dt="2020-07-08T13:44:34.546" v="3076" actId="20577"/>
          <ac:spMkLst>
            <pc:docMk/>
            <pc:sldMk cId="194351477" sldId="271"/>
            <ac:spMk id="69" creationId="{7974B562-CEF9-4FDC-AD03-BE7763344934}"/>
          </ac:spMkLst>
        </pc:spChg>
        <pc:spChg chg="add mod">
          <ac:chgData name="Fatima Maria Pillosu" userId="ff035341-0897-461c-8a78-f8f5d53ad921" providerId="ADAL" clId="{F23CEC35-725B-4523-8EFB-89DF33E7B721}" dt="2020-07-08T13:44:44.316" v="3078"/>
          <ac:spMkLst>
            <pc:docMk/>
            <pc:sldMk cId="194351477" sldId="271"/>
            <ac:spMk id="70" creationId="{7B2A77A3-C046-40F1-9B38-5B9D2D2F8C1E}"/>
          </ac:spMkLst>
        </pc:spChg>
        <pc:spChg chg="add del mod">
          <ac:chgData name="Fatima Maria Pillosu" userId="ff035341-0897-461c-8a78-f8f5d53ad921" providerId="ADAL" clId="{F23CEC35-725B-4523-8EFB-89DF33E7B721}" dt="2020-07-05T17:05:16.060" v="2406" actId="11529"/>
          <ac:spMkLst>
            <pc:docMk/>
            <pc:sldMk cId="194351477" sldId="271"/>
            <ac:spMk id="73" creationId="{EA02DBD5-B071-457D-9BE5-5527709B5615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4" creationId="{A85B27FA-78AD-4735-9EB5-6A0909102A09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5" creationId="{7EBCB21D-FB19-4192-957F-D1A63DE4F573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6" creationId="{B4FBAB92-70D0-4C35-AFD0-3EFEEBABDE30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7" creationId="{C2025C73-E29A-4515-A889-6E4C1C3CAF89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8" creationId="{08F2E66C-9DC8-40FC-B501-B7B46AABCF7D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9" creationId="{6C9E6812-EA01-40FF-A2F5-85E1B2B4E111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80" creationId="{0DAA4787-132B-46FD-8F44-0C69CE1AFFA6}"/>
          </ac:spMkLst>
        </pc:spChg>
        <pc:spChg chg="add mod">
          <ac:chgData name="Fatima Maria Pillosu" userId="ff035341-0897-461c-8a78-f8f5d53ad921" providerId="ADAL" clId="{F23CEC35-725B-4523-8EFB-89DF33E7B721}" dt="2020-07-08T15:35:08.173" v="3196" actId="20577"/>
          <ac:spMkLst>
            <pc:docMk/>
            <pc:sldMk cId="194351477" sldId="271"/>
            <ac:spMk id="81" creationId="{A4091588-600F-48D9-9905-ECB855134C02}"/>
          </ac:spMkLst>
        </pc:spChg>
        <pc:spChg chg="add mod">
          <ac:chgData name="Fatima Maria Pillosu" userId="ff035341-0897-461c-8a78-f8f5d53ad921" providerId="ADAL" clId="{F23CEC35-725B-4523-8EFB-89DF33E7B721}" dt="2020-07-05T17:11:30.336" v="2496" actId="20577"/>
          <ac:spMkLst>
            <pc:docMk/>
            <pc:sldMk cId="194351477" sldId="271"/>
            <ac:spMk id="82" creationId="{DC6F7F8B-5B03-4B74-9640-642A808C19A2}"/>
          </ac:spMkLst>
        </pc:spChg>
        <pc:spChg chg="add mod">
          <ac:chgData name="Fatima Maria Pillosu" userId="ff035341-0897-461c-8a78-f8f5d53ad921" providerId="ADAL" clId="{F23CEC35-725B-4523-8EFB-89DF33E7B721}" dt="2020-07-05T17:10:59.288" v="2476" actId="20577"/>
          <ac:spMkLst>
            <pc:docMk/>
            <pc:sldMk cId="194351477" sldId="271"/>
            <ac:spMk id="83" creationId="{E1C8E864-57C1-4186-836A-8DE210767116}"/>
          </ac:spMkLst>
        </pc:spChg>
        <pc:spChg chg="add mod">
          <ac:chgData name="Fatima Maria Pillosu" userId="ff035341-0897-461c-8a78-f8f5d53ad921" providerId="ADAL" clId="{F23CEC35-725B-4523-8EFB-89DF33E7B721}" dt="2020-07-05T17:11:20.940" v="2490" actId="20577"/>
          <ac:spMkLst>
            <pc:docMk/>
            <pc:sldMk cId="194351477" sldId="271"/>
            <ac:spMk id="84" creationId="{37ECB959-DEF1-402A-908D-94C0A7D73E43}"/>
          </ac:spMkLst>
        </pc:spChg>
        <pc:spChg chg="add mod">
          <ac:chgData name="Fatima Maria Pillosu" userId="ff035341-0897-461c-8a78-f8f5d53ad921" providerId="ADAL" clId="{F23CEC35-725B-4523-8EFB-89DF33E7B721}" dt="2020-07-05T17:11:10.246" v="2482" actId="20577"/>
          <ac:spMkLst>
            <pc:docMk/>
            <pc:sldMk cId="194351477" sldId="271"/>
            <ac:spMk id="85" creationId="{9F92C0B7-35CD-4354-98B7-0CF634DCC3E3}"/>
          </ac:spMkLst>
        </pc:spChg>
        <pc:spChg chg="add mod">
          <ac:chgData name="Fatima Maria Pillosu" userId="ff035341-0897-461c-8a78-f8f5d53ad921" providerId="ADAL" clId="{F23CEC35-725B-4523-8EFB-89DF33E7B721}" dt="2020-07-08T13:41:15.782" v="2978" actId="20577"/>
          <ac:spMkLst>
            <pc:docMk/>
            <pc:sldMk cId="194351477" sldId="271"/>
            <ac:spMk id="86" creationId="{DD3EADF0-1E9D-47AB-896A-7FFFC47A660F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87" creationId="{032B337D-E30D-45C6-89D4-6FED1AE5AB4F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88" creationId="{0F206B9E-9113-4C6D-AEC1-54397B71E67C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89" creationId="{F13EA5B5-7282-49AB-A5CC-BF7983B2C478}"/>
          </ac:spMkLst>
        </pc:spChg>
        <pc:spChg chg="add del mod">
          <ac:chgData name="Fatima Maria Pillosu" userId="ff035341-0897-461c-8a78-f8f5d53ad921" providerId="ADAL" clId="{F23CEC35-725B-4523-8EFB-89DF33E7B721}" dt="2020-07-05T17:13:48.310" v="2535" actId="478"/>
          <ac:spMkLst>
            <pc:docMk/>
            <pc:sldMk cId="194351477" sldId="271"/>
            <ac:spMk id="90" creationId="{BE234BCA-71EA-4681-93A0-7FEAC6E1FC48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91" creationId="{6D90E495-EE76-41AB-BF45-5BC57DFE1874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92" creationId="{34D3AB0D-8760-4F61-A2A6-9768FA9D1E45}"/>
          </ac:spMkLst>
        </pc:spChg>
        <pc:spChg chg="add mod">
          <ac:chgData name="Fatima Maria Pillosu" userId="ff035341-0897-461c-8a78-f8f5d53ad921" providerId="ADAL" clId="{F23CEC35-725B-4523-8EFB-89DF33E7B721}" dt="2020-07-05T17:20:10.205" v="2810" actId="20577"/>
          <ac:spMkLst>
            <pc:docMk/>
            <pc:sldMk cId="194351477" sldId="271"/>
            <ac:spMk id="94" creationId="{5F2365C8-5794-4690-9FAD-7F9176F6DA81}"/>
          </ac:spMkLst>
        </pc:spChg>
        <pc:spChg chg="add mod">
          <ac:chgData name="Fatima Maria Pillosu" userId="ff035341-0897-461c-8a78-f8f5d53ad921" providerId="ADAL" clId="{F23CEC35-725B-4523-8EFB-89DF33E7B721}" dt="2020-07-08T13:44:54.618" v="3080" actId="20577"/>
          <ac:spMkLst>
            <pc:docMk/>
            <pc:sldMk cId="194351477" sldId="271"/>
            <ac:spMk id="95" creationId="{240FC000-B5E6-4EFC-B357-F9EC4B48033C}"/>
          </ac:spMkLst>
        </pc:spChg>
        <pc:spChg chg="add mod">
          <ac:chgData name="Fatima Maria Pillosu" userId="ff035341-0897-461c-8a78-f8f5d53ad921" providerId="ADAL" clId="{F23CEC35-725B-4523-8EFB-89DF33E7B721}" dt="2020-07-08T13:44:57.711" v="3082" actId="20577"/>
          <ac:spMkLst>
            <pc:docMk/>
            <pc:sldMk cId="194351477" sldId="271"/>
            <ac:spMk id="96" creationId="{7B2FFDB5-70F8-407E-81C8-D4C1A9D5432E}"/>
          </ac:spMkLst>
        </pc:sp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4" creationId="{057B9170-31C7-43CC-BA26-31AB9BAFB00D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6" creationId="{58C4C09D-99D1-4E24-A968-80EEA7E7A38B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8" creationId="{1C4026E8-2A2D-456C-9002-8455352EB326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10" creationId="{FE46DD23-3897-4949-B047-AD2E7F57A9F0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12" creationId="{D6432F41-F12D-42DA-907A-3C098C128BD7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14" creationId="{F0D18867-B1F4-413B-AA95-107A30A957FC}"/>
          </ac:picMkLst>
        </pc:picChg>
        <pc:picChg chg="add del">
          <ac:chgData name="Fatima Maria Pillosu" userId="ff035341-0897-461c-8a78-f8f5d53ad921" providerId="ADAL" clId="{F23CEC35-725B-4523-8EFB-89DF33E7B721}" dt="2020-07-05T16:43:14.677" v="2149"/>
          <ac:picMkLst>
            <pc:docMk/>
            <pc:sldMk cId="194351477" sldId="271"/>
            <ac:picMk id="15" creationId="{788B0BC3-9371-4E4B-9F73-9B63F17B1FFF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17" creationId="{C3911149-0E23-4738-9197-79EA23D76883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19" creationId="{9D2CFF49-C361-4C84-B786-68015D9282AB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1" creationId="{00280C0A-CE2E-4DAD-9D09-1390CF0D09CC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3" creationId="{B21A8724-BDF7-49E8-AE1E-8D5FCA630E27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5" creationId="{620378EF-5CFD-4CAB-930A-7106CF7D86B8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7" creationId="{67866380-4539-4773-B299-4CC12939003D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9" creationId="{57F4F1AD-45CA-48C4-BE40-89CBC3829B18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31" creationId="{48FD8789-7B9E-4EFE-B143-E7645712BFF0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33" creationId="{CE838B5D-742C-46AB-92E8-8DF99A6A1D8E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35" creationId="{AD58BA65-2C14-4E48-9370-2CBCFB85CF75}"/>
          </ac:picMkLst>
        </pc:picChg>
        <pc:picChg chg="add mod">
          <ac:chgData name="Fatima Maria Pillosu" userId="ff035341-0897-461c-8a78-f8f5d53ad921" providerId="ADAL" clId="{F23CEC35-725B-4523-8EFB-89DF33E7B721}" dt="2020-07-08T13:42:05.193" v="2984" actId="1035"/>
          <ac:picMkLst>
            <pc:docMk/>
            <pc:sldMk cId="194351477" sldId="271"/>
            <ac:picMk id="37" creationId="{E900902C-92A2-4BB9-9927-FB61FA236FE8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39" creationId="{1CFCFA6A-0338-4F39-B4CA-A486F8DBA676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41" creationId="{7B2C78AE-F01B-46B4-9961-9B4A0DE7322E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43" creationId="{7A186BCB-FDD2-4DA3-9B89-4FD8781B4865}"/>
          </ac:picMkLst>
        </pc:picChg>
        <pc:picChg chg="add del">
          <ac:chgData name="Fatima Maria Pillosu" userId="ff035341-0897-461c-8a78-f8f5d53ad921" providerId="ADAL" clId="{F23CEC35-725B-4523-8EFB-89DF33E7B721}" dt="2020-07-05T16:54:05.422" v="2264"/>
          <ac:picMkLst>
            <pc:docMk/>
            <pc:sldMk cId="194351477" sldId="271"/>
            <ac:picMk id="44" creationId="{CAA13D93-6D83-48DD-989A-5C02DDB93C8A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46" creationId="{9755D004-B0EB-425B-A179-AA7C4B15402E}"/>
          </ac:picMkLst>
        </pc:picChg>
        <pc:picChg chg="add del mod">
          <ac:chgData name="Fatima Maria Pillosu" userId="ff035341-0897-461c-8a78-f8f5d53ad921" providerId="ADAL" clId="{F23CEC35-725B-4523-8EFB-89DF33E7B721}" dt="2020-07-05T16:56:04.673" v="2294" actId="478"/>
          <ac:picMkLst>
            <pc:docMk/>
            <pc:sldMk cId="194351477" sldId="271"/>
            <ac:picMk id="47" creationId="{55C8479B-E8D6-4024-B114-205D058B613B}"/>
          </ac:picMkLst>
        </pc:picChg>
        <pc:picChg chg="add del mod">
          <ac:chgData name="Fatima Maria Pillosu" userId="ff035341-0897-461c-8a78-f8f5d53ad921" providerId="ADAL" clId="{F23CEC35-725B-4523-8EFB-89DF33E7B721}" dt="2020-07-05T16:55:45.619" v="2288"/>
          <ac:picMkLst>
            <pc:docMk/>
            <pc:sldMk cId="194351477" sldId="271"/>
            <ac:picMk id="49" creationId="{5158A139-D47B-48FB-861C-9A580C3B0FA8}"/>
          </ac:picMkLst>
        </pc:picChg>
        <pc:picChg chg="add del mod">
          <ac:chgData name="Fatima Maria Pillosu" userId="ff035341-0897-461c-8a78-f8f5d53ad921" providerId="ADAL" clId="{F23CEC35-725B-4523-8EFB-89DF33E7B721}" dt="2020-07-05T16:56:03.797" v="2293" actId="478"/>
          <ac:picMkLst>
            <pc:docMk/>
            <pc:sldMk cId="194351477" sldId="271"/>
            <ac:picMk id="51" creationId="{91321AB9-7F75-4809-845E-84ED509FF865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53" creationId="{814DE135-A100-4310-963D-C8B43D9FF04F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55" creationId="{50EB79BA-4EC7-46D0-9D53-37CF6AA8D3DA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57" creationId="{BD53AF16-87E5-4FF5-B941-3D11F00F6266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59" creationId="{B74E5C99-3F0E-4412-9749-E222C4F7D024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61" creationId="{987BA8FA-C3B8-4DB3-AFA7-A1D061E18F15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62" creationId="{F6DCCA16-15FB-4718-A71D-B291090FA3D0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63" creationId="{159EB0F2-392A-43FF-BCC9-01A50A622F17}"/>
          </ac:picMkLst>
        </pc:picChg>
        <pc:picChg chg="add mod">
          <ac:chgData name="Fatima Maria Pillosu" userId="ff035341-0897-461c-8a78-f8f5d53ad921" providerId="ADAL" clId="{F23CEC35-725B-4523-8EFB-89DF33E7B721}" dt="2020-07-05T17:05:39.058" v="2415" actId="1038"/>
          <ac:picMkLst>
            <pc:docMk/>
            <pc:sldMk cId="194351477" sldId="271"/>
            <ac:picMk id="64" creationId="{14BA3FBA-ECC0-4DCA-BCBB-5F0F691088C6}"/>
          </ac:picMkLst>
        </pc:picChg>
        <pc:picChg chg="add mod">
          <ac:chgData name="Fatima Maria Pillosu" userId="ff035341-0897-461c-8a78-f8f5d53ad921" providerId="ADAL" clId="{F23CEC35-725B-4523-8EFB-89DF33E7B721}" dt="2020-07-05T17:05:39.058" v="2415" actId="1038"/>
          <ac:picMkLst>
            <pc:docMk/>
            <pc:sldMk cId="194351477" sldId="271"/>
            <ac:picMk id="65" creationId="{8ECEC36D-9CE6-4DFE-8ED9-4D3ADE455B4D}"/>
          </ac:picMkLst>
        </pc:picChg>
        <pc:picChg chg="add mod">
          <ac:chgData name="Fatima Maria Pillosu" userId="ff035341-0897-461c-8a78-f8f5d53ad921" providerId="ADAL" clId="{F23CEC35-725B-4523-8EFB-89DF33E7B721}" dt="2020-07-05T17:18:41.903" v="2720" actId="14100"/>
          <ac:picMkLst>
            <pc:docMk/>
            <pc:sldMk cId="194351477" sldId="271"/>
            <ac:picMk id="93" creationId="{F9824216-5512-45CD-8563-1C7078C1D696}"/>
          </ac:picMkLst>
        </pc:picChg>
        <pc:picChg chg="add mod">
          <ac:chgData name="Fatima Maria Pillosu" userId="ff035341-0897-461c-8a78-f8f5d53ad921" providerId="ADAL" clId="{F23CEC35-725B-4523-8EFB-89DF33E7B721}" dt="2020-07-08T14:09:09.987" v="3186" actId="1076"/>
          <ac:picMkLst>
            <pc:docMk/>
            <pc:sldMk cId="194351477" sldId="271"/>
            <ac:picMk id="97" creationId="{643F6D46-7AEE-40FD-A6A4-EE61FD524E29}"/>
          </ac:picMkLst>
        </pc:picChg>
        <pc:picChg chg="add mod">
          <ac:chgData name="Fatima Maria Pillosu" userId="ff035341-0897-461c-8a78-f8f5d53ad921" providerId="ADAL" clId="{F23CEC35-725B-4523-8EFB-89DF33E7B721}" dt="2020-07-08T14:09:17.409" v="3187" actId="1076"/>
          <ac:picMkLst>
            <pc:docMk/>
            <pc:sldMk cId="194351477" sldId="271"/>
            <ac:picMk id="98" creationId="{190DADE5-3975-4EDB-89BD-7FDE2E24805C}"/>
          </ac:picMkLst>
        </pc:picChg>
        <pc:cxnChg chg="add mod">
          <ac:chgData name="Fatima Maria Pillosu" userId="ff035341-0897-461c-8a78-f8f5d53ad921" providerId="ADAL" clId="{F23CEC35-725B-4523-8EFB-89DF33E7B721}" dt="2020-07-08T15:37:14.980" v="3199" actId="1038"/>
          <ac:cxnSpMkLst>
            <pc:docMk/>
            <pc:sldMk cId="194351477" sldId="271"/>
            <ac:cxnSpMk id="72" creationId="{F0D373F1-BAF1-45C4-9A34-88141CF5BDDA}"/>
          </ac:cxnSpMkLst>
        </pc:cxnChg>
      </pc:sldChg>
    </pc:docChg>
  </pc:docChgLst>
  <pc:docChgLst>
    <pc:chgData name="Fatima Pillosu" userId="a6295d4dc9e22643" providerId="LiveId" clId="{4141B046-8B73-4D1D-9A15-713BF63B7BF4}"/>
    <pc:docChg chg="custSel delSld modSld">
      <pc:chgData name="Fatima Pillosu" userId="a6295d4dc9e22643" providerId="LiveId" clId="{4141B046-8B73-4D1D-9A15-713BF63B7BF4}" dt="2021-01-22T15:18:42.101" v="55"/>
      <pc:docMkLst>
        <pc:docMk/>
      </pc:docMkLst>
      <pc:sldChg chg="addSp delSp modSp mod">
        <pc:chgData name="Fatima Pillosu" userId="a6295d4dc9e22643" providerId="LiveId" clId="{4141B046-8B73-4D1D-9A15-713BF63B7BF4}" dt="2021-01-22T15:18:42.101" v="55"/>
        <pc:sldMkLst>
          <pc:docMk/>
          <pc:sldMk cId="1544177429" sldId="262"/>
        </pc:sldMkLst>
        <pc:spChg chg="del mod">
          <ac:chgData name="Fatima Pillosu" userId="a6295d4dc9e22643" providerId="LiveId" clId="{4141B046-8B73-4D1D-9A15-713BF63B7BF4}" dt="2021-01-22T15:18:21.900" v="54" actId="21"/>
          <ac:spMkLst>
            <pc:docMk/>
            <pc:sldMk cId="1544177429" sldId="262"/>
            <ac:spMk id="7" creationId="{E2E634FE-00B6-413D-86F2-E09E1E2C0E78}"/>
          </ac:spMkLst>
        </pc:spChg>
        <pc:spChg chg="del mod">
          <ac:chgData name="Fatima Pillosu" userId="a6295d4dc9e22643" providerId="LiveId" clId="{4141B046-8B73-4D1D-9A15-713BF63B7BF4}" dt="2021-01-22T15:18:21.900" v="54" actId="21"/>
          <ac:spMkLst>
            <pc:docMk/>
            <pc:sldMk cId="1544177429" sldId="262"/>
            <ac:spMk id="8" creationId="{2926EFA7-3AD0-46E7-943D-4C5A042CEC60}"/>
          </ac:spMkLst>
        </pc:spChg>
        <pc:spChg chg="del mod">
          <ac:chgData name="Fatima Pillosu" userId="a6295d4dc9e22643" providerId="LiveId" clId="{4141B046-8B73-4D1D-9A15-713BF63B7BF4}" dt="2021-01-22T15:18:21.900" v="54" actId="21"/>
          <ac:spMkLst>
            <pc:docMk/>
            <pc:sldMk cId="1544177429" sldId="262"/>
            <ac:spMk id="9" creationId="{617555FA-67B3-448B-879D-95A44DEBF33F}"/>
          </ac:spMkLst>
        </pc:spChg>
        <pc:spChg chg="del mod">
          <ac:chgData name="Fatima Pillosu" userId="a6295d4dc9e22643" providerId="LiveId" clId="{4141B046-8B73-4D1D-9A15-713BF63B7BF4}" dt="2021-01-22T15:18:21.900" v="54" actId="21"/>
          <ac:spMkLst>
            <pc:docMk/>
            <pc:sldMk cId="1544177429" sldId="262"/>
            <ac:spMk id="10" creationId="{6CBFCAE6-AC62-4671-96C1-432C5749466E}"/>
          </ac:spMkLst>
        </pc:spChg>
        <pc:spChg chg="del mod">
          <ac:chgData name="Fatima Pillosu" userId="a6295d4dc9e22643" providerId="LiveId" clId="{4141B046-8B73-4D1D-9A15-713BF63B7BF4}" dt="2021-01-22T15:18:21.900" v="54" actId="21"/>
          <ac:spMkLst>
            <pc:docMk/>
            <pc:sldMk cId="1544177429" sldId="262"/>
            <ac:spMk id="11" creationId="{A1603981-D9F7-438A-B23E-C3488A35C546}"/>
          </ac:spMkLst>
        </pc:spChg>
        <pc:spChg chg="del mod">
          <ac:chgData name="Fatima Pillosu" userId="a6295d4dc9e22643" providerId="LiveId" clId="{4141B046-8B73-4D1D-9A15-713BF63B7BF4}" dt="2021-01-22T15:18:21.900" v="54" actId="21"/>
          <ac:spMkLst>
            <pc:docMk/>
            <pc:sldMk cId="1544177429" sldId="262"/>
            <ac:spMk id="12" creationId="{CBF652F5-26AA-4C82-8C28-0944A2A23360}"/>
          </ac:spMkLst>
        </pc:spChg>
        <pc:spChg chg="del mod">
          <ac:chgData name="Fatima Pillosu" userId="a6295d4dc9e22643" providerId="LiveId" clId="{4141B046-8B73-4D1D-9A15-713BF63B7BF4}" dt="2021-01-22T15:18:21.900" v="54" actId="21"/>
          <ac:spMkLst>
            <pc:docMk/>
            <pc:sldMk cId="1544177429" sldId="262"/>
            <ac:spMk id="13" creationId="{1A757164-0531-4C8E-9583-91FD51B3C001}"/>
          </ac:spMkLst>
        </pc:spChg>
        <pc:spChg chg="del mod">
          <ac:chgData name="Fatima Pillosu" userId="a6295d4dc9e22643" providerId="LiveId" clId="{4141B046-8B73-4D1D-9A15-713BF63B7BF4}" dt="2021-01-22T15:18:21.900" v="54" actId="21"/>
          <ac:spMkLst>
            <pc:docMk/>
            <pc:sldMk cId="1544177429" sldId="262"/>
            <ac:spMk id="15" creationId="{FCA23189-1D1B-4D53-95E7-6B2D3AC2DEF3}"/>
          </ac:spMkLst>
        </pc:spChg>
        <pc:spChg chg="del mod">
          <ac:chgData name="Fatima Pillosu" userId="a6295d4dc9e22643" providerId="LiveId" clId="{4141B046-8B73-4D1D-9A15-713BF63B7BF4}" dt="2021-01-22T15:18:21.900" v="54" actId="21"/>
          <ac:spMkLst>
            <pc:docMk/>
            <pc:sldMk cId="1544177429" sldId="262"/>
            <ac:spMk id="16" creationId="{88227FBA-93A5-4F8D-AF35-B816179790A1}"/>
          </ac:spMkLst>
        </pc:spChg>
        <pc:spChg chg="del mod">
          <ac:chgData name="Fatima Pillosu" userId="a6295d4dc9e22643" providerId="LiveId" clId="{4141B046-8B73-4D1D-9A15-713BF63B7BF4}" dt="2021-01-22T15:18:21.900" v="54" actId="21"/>
          <ac:spMkLst>
            <pc:docMk/>
            <pc:sldMk cId="1544177429" sldId="262"/>
            <ac:spMk id="17" creationId="{EF39643F-A024-47E7-BF13-66CD4E8FB6BB}"/>
          </ac:spMkLst>
        </pc:spChg>
        <pc:spChg chg="del mod">
          <ac:chgData name="Fatima Pillosu" userId="a6295d4dc9e22643" providerId="LiveId" clId="{4141B046-8B73-4D1D-9A15-713BF63B7BF4}" dt="2021-01-22T15:18:21.900" v="54" actId="21"/>
          <ac:spMkLst>
            <pc:docMk/>
            <pc:sldMk cId="1544177429" sldId="262"/>
            <ac:spMk id="18" creationId="{CEE2F4C8-D41E-48DF-8657-64FB651F88AE}"/>
          </ac:spMkLst>
        </pc:spChg>
        <pc:spChg chg="del mod">
          <ac:chgData name="Fatima Pillosu" userId="a6295d4dc9e22643" providerId="LiveId" clId="{4141B046-8B73-4D1D-9A15-713BF63B7BF4}" dt="2021-01-22T15:18:21.900" v="54" actId="21"/>
          <ac:spMkLst>
            <pc:docMk/>
            <pc:sldMk cId="1544177429" sldId="262"/>
            <ac:spMk id="19" creationId="{0CE99295-51E1-4F3B-97F9-621D25925B5E}"/>
          </ac:spMkLst>
        </pc:spChg>
        <pc:spChg chg="del mod">
          <ac:chgData name="Fatima Pillosu" userId="a6295d4dc9e22643" providerId="LiveId" clId="{4141B046-8B73-4D1D-9A15-713BF63B7BF4}" dt="2021-01-22T15:18:21.900" v="54" actId="21"/>
          <ac:spMkLst>
            <pc:docMk/>
            <pc:sldMk cId="1544177429" sldId="262"/>
            <ac:spMk id="21" creationId="{73B7C62C-9EBC-4F8F-AD08-4C121768BABF}"/>
          </ac:spMkLst>
        </pc:spChg>
        <pc:spChg chg="add mod">
          <ac:chgData name="Fatima Pillosu" userId="a6295d4dc9e22643" providerId="LiveId" clId="{4141B046-8B73-4D1D-9A15-713BF63B7BF4}" dt="2021-01-22T15:18:42.101" v="55"/>
          <ac:spMkLst>
            <pc:docMk/>
            <pc:sldMk cId="1544177429" sldId="262"/>
            <ac:spMk id="26" creationId="{39AC489C-A4E6-454E-B401-16958F5EC509}"/>
          </ac:spMkLst>
        </pc:spChg>
        <pc:spChg chg="add mod">
          <ac:chgData name="Fatima Pillosu" userId="a6295d4dc9e22643" providerId="LiveId" clId="{4141B046-8B73-4D1D-9A15-713BF63B7BF4}" dt="2021-01-22T15:18:42.101" v="55"/>
          <ac:spMkLst>
            <pc:docMk/>
            <pc:sldMk cId="1544177429" sldId="262"/>
            <ac:spMk id="27" creationId="{17796779-4FF0-497F-A00B-74A94824D894}"/>
          </ac:spMkLst>
        </pc:spChg>
        <pc:spChg chg="add mod">
          <ac:chgData name="Fatima Pillosu" userId="a6295d4dc9e22643" providerId="LiveId" clId="{4141B046-8B73-4D1D-9A15-713BF63B7BF4}" dt="2021-01-22T15:18:42.101" v="55"/>
          <ac:spMkLst>
            <pc:docMk/>
            <pc:sldMk cId="1544177429" sldId="262"/>
            <ac:spMk id="28" creationId="{19544C9A-A0F2-43DF-B4D9-F51CCAD846EC}"/>
          </ac:spMkLst>
        </pc:spChg>
        <pc:spChg chg="add mod">
          <ac:chgData name="Fatima Pillosu" userId="a6295d4dc9e22643" providerId="LiveId" clId="{4141B046-8B73-4D1D-9A15-713BF63B7BF4}" dt="2021-01-22T15:18:42.101" v="55"/>
          <ac:spMkLst>
            <pc:docMk/>
            <pc:sldMk cId="1544177429" sldId="262"/>
            <ac:spMk id="29" creationId="{F0A06D56-629C-4C5C-9A2D-C5377D3EC08C}"/>
          </ac:spMkLst>
        </pc:spChg>
        <pc:spChg chg="add mod">
          <ac:chgData name="Fatima Pillosu" userId="a6295d4dc9e22643" providerId="LiveId" clId="{4141B046-8B73-4D1D-9A15-713BF63B7BF4}" dt="2021-01-22T15:18:42.101" v="55"/>
          <ac:spMkLst>
            <pc:docMk/>
            <pc:sldMk cId="1544177429" sldId="262"/>
            <ac:spMk id="30" creationId="{CDBCF8F0-D304-44A6-8F91-78C01E4FF2BB}"/>
          </ac:spMkLst>
        </pc:spChg>
        <pc:spChg chg="add mod">
          <ac:chgData name="Fatima Pillosu" userId="a6295d4dc9e22643" providerId="LiveId" clId="{4141B046-8B73-4D1D-9A15-713BF63B7BF4}" dt="2021-01-22T15:18:42.101" v="55"/>
          <ac:spMkLst>
            <pc:docMk/>
            <pc:sldMk cId="1544177429" sldId="262"/>
            <ac:spMk id="31" creationId="{3E772AC3-EED8-4446-81E6-5E33D28BFCA4}"/>
          </ac:spMkLst>
        </pc:spChg>
        <pc:spChg chg="add mod">
          <ac:chgData name="Fatima Pillosu" userId="a6295d4dc9e22643" providerId="LiveId" clId="{4141B046-8B73-4D1D-9A15-713BF63B7BF4}" dt="2021-01-22T15:18:42.101" v="55"/>
          <ac:spMkLst>
            <pc:docMk/>
            <pc:sldMk cId="1544177429" sldId="262"/>
            <ac:spMk id="32" creationId="{863F6727-CF58-40B7-9A1B-C4A1B693A1BE}"/>
          </ac:spMkLst>
        </pc:spChg>
        <pc:spChg chg="add mod">
          <ac:chgData name="Fatima Pillosu" userId="a6295d4dc9e22643" providerId="LiveId" clId="{4141B046-8B73-4D1D-9A15-713BF63B7BF4}" dt="2021-01-22T15:18:42.101" v="55"/>
          <ac:spMkLst>
            <pc:docMk/>
            <pc:sldMk cId="1544177429" sldId="262"/>
            <ac:spMk id="34" creationId="{10ECE43D-05A9-4654-847C-6AC2D58F13F0}"/>
          </ac:spMkLst>
        </pc:spChg>
        <pc:spChg chg="add mod">
          <ac:chgData name="Fatima Pillosu" userId="a6295d4dc9e22643" providerId="LiveId" clId="{4141B046-8B73-4D1D-9A15-713BF63B7BF4}" dt="2021-01-22T15:18:42.101" v="55"/>
          <ac:spMkLst>
            <pc:docMk/>
            <pc:sldMk cId="1544177429" sldId="262"/>
            <ac:spMk id="35" creationId="{DBE5608E-8A3D-4993-8F3A-8A5B0110E634}"/>
          </ac:spMkLst>
        </pc:spChg>
        <pc:spChg chg="add mod">
          <ac:chgData name="Fatima Pillosu" userId="a6295d4dc9e22643" providerId="LiveId" clId="{4141B046-8B73-4D1D-9A15-713BF63B7BF4}" dt="2021-01-22T15:18:42.101" v="55"/>
          <ac:spMkLst>
            <pc:docMk/>
            <pc:sldMk cId="1544177429" sldId="262"/>
            <ac:spMk id="36" creationId="{393B2F86-5E11-417C-B41C-064C48DA7A1C}"/>
          </ac:spMkLst>
        </pc:spChg>
        <pc:spChg chg="add mod">
          <ac:chgData name="Fatima Pillosu" userId="a6295d4dc9e22643" providerId="LiveId" clId="{4141B046-8B73-4D1D-9A15-713BF63B7BF4}" dt="2021-01-22T15:18:42.101" v="55"/>
          <ac:spMkLst>
            <pc:docMk/>
            <pc:sldMk cId="1544177429" sldId="262"/>
            <ac:spMk id="37" creationId="{7F6D35CC-75E0-4C45-AD36-14EED76F50E2}"/>
          </ac:spMkLst>
        </pc:spChg>
        <pc:spChg chg="add mod">
          <ac:chgData name="Fatima Pillosu" userId="a6295d4dc9e22643" providerId="LiveId" clId="{4141B046-8B73-4D1D-9A15-713BF63B7BF4}" dt="2021-01-22T15:18:42.101" v="55"/>
          <ac:spMkLst>
            <pc:docMk/>
            <pc:sldMk cId="1544177429" sldId="262"/>
            <ac:spMk id="38" creationId="{F1A5061F-8D2B-4F88-B593-11CCBBBBB0E8}"/>
          </ac:spMkLst>
        </pc:spChg>
        <pc:spChg chg="add mod">
          <ac:chgData name="Fatima Pillosu" userId="a6295d4dc9e22643" providerId="LiveId" clId="{4141B046-8B73-4D1D-9A15-713BF63B7BF4}" dt="2021-01-22T15:18:42.101" v="55"/>
          <ac:spMkLst>
            <pc:docMk/>
            <pc:sldMk cId="1544177429" sldId="262"/>
            <ac:spMk id="39" creationId="{763AE0A3-3C07-4AB5-B516-4695BA4E9F5E}"/>
          </ac:spMkLst>
        </pc:spChg>
        <pc:picChg chg="del mod">
          <ac:chgData name="Fatima Pillosu" userId="a6295d4dc9e22643" providerId="LiveId" clId="{4141B046-8B73-4D1D-9A15-713BF63B7BF4}" dt="2021-01-22T15:18:21.900" v="54" actId="21"/>
          <ac:picMkLst>
            <pc:docMk/>
            <pc:sldMk cId="1544177429" sldId="262"/>
            <ac:picMk id="4" creationId="{6580E3A3-98EB-474C-9B23-F29E015557C6}"/>
          </ac:picMkLst>
        </pc:picChg>
        <pc:picChg chg="del mod">
          <ac:chgData name="Fatima Pillosu" userId="a6295d4dc9e22643" providerId="LiveId" clId="{4141B046-8B73-4D1D-9A15-713BF63B7BF4}" dt="2021-01-22T15:18:21.900" v="54" actId="21"/>
          <ac:picMkLst>
            <pc:docMk/>
            <pc:sldMk cId="1544177429" sldId="262"/>
            <ac:picMk id="5" creationId="{71497A23-CDB0-4ABF-AD97-4B4D06C43950}"/>
          </ac:picMkLst>
        </pc:picChg>
        <pc:picChg chg="del mod">
          <ac:chgData name="Fatima Pillosu" userId="a6295d4dc9e22643" providerId="LiveId" clId="{4141B046-8B73-4D1D-9A15-713BF63B7BF4}" dt="2021-01-22T15:18:21.900" v="54" actId="21"/>
          <ac:picMkLst>
            <pc:docMk/>
            <pc:sldMk cId="1544177429" sldId="262"/>
            <ac:picMk id="6" creationId="{783B8D77-C097-4D52-895A-863A3ECC19CE}"/>
          </ac:picMkLst>
        </pc:picChg>
        <pc:picChg chg="del mod">
          <ac:chgData name="Fatima Pillosu" userId="a6295d4dc9e22643" providerId="LiveId" clId="{4141B046-8B73-4D1D-9A15-713BF63B7BF4}" dt="2021-01-22T15:18:21.900" v="54" actId="21"/>
          <ac:picMkLst>
            <pc:docMk/>
            <pc:sldMk cId="1544177429" sldId="262"/>
            <ac:picMk id="14" creationId="{0F8D96D3-579C-4D0C-BC86-1DA1491118E9}"/>
          </ac:picMkLst>
        </pc:picChg>
        <pc:picChg chg="add mod">
          <ac:chgData name="Fatima Pillosu" userId="a6295d4dc9e22643" providerId="LiveId" clId="{4141B046-8B73-4D1D-9A15-713BF63B7BF4}" dt="2021-01-22T15:18:42.101" v="55"/>
          <ac:picMkLst>
            <pc:docMk/>
            <pc:sldMk cId="1544177429" sldId="262"/>
            <ac:picMk id="23" creationId="{FC93BB72-4250-4FF7-8C1A-3269CCFC96E7}"/>
          </ac:picMkLst>
        </pc:picChg>
        <pc:picChg chg="add mod">
          <ac:chgData name="Fatima Pillosu" userId="a6295d4dc9e22643" providerId="LiveId" clId="{4141B046-8B73-4D1D-9A15-713BF63B7BF4}" dt="2021-01-22T15:18:42.101" v="55"/>
          <ac:picMkLst>
            <pc:docMk/>
            <pc:sldMk cId="1544177429" sldId="262"/>
            <ac:picMk id="24" creationId="{C9A434EE-6A34-48FE-B0FB-E538AE4F42F7}"/>
          </ac:picMkLst>
        </pc:picChg>
        <pc:picChg chg="add mod">
          <ac:chgData name="Fatima Pillosu" userId="a6295d4dc9e22643" providerId="LiveId" clId="{4141B046-8B73-4D1D-9A15-713BF63B7BF4}" dt="2021-01-22T15:18:42.101" v="55"/>
          <ac:picMkLst>
            <pc:docMk/>
            <pc:sldMk cId="1544177429" sldId="262"/>
            <ac:picMk id="25" creationId="{6E3EB8A4-2C7D-44B9-9772-2CE2BE5DAB36}"/>
          </ac:picMkLst>
        </pc:picChg>
        <pc:picChg chg="add mod">
          <ac:chgData name="Fatima Pillosu" userId="a6295d4dc9e22643" providerId="LiveId" clId="{4141B046-8B73-4D1D-9A15-713BF63B7BF4}" dt="2021-01-22T15:18:42.101" v="55"/>
          <ac:picMkLst>
            <pc:docMk/>
            <pc:sldMk cId="1544177429" sldId="262"/>
            <ac:picMk id="33" creationId="{B3D2070A-4316-43D4-A099-63612CAACEB8}"/>
          </ac:picMkLst>
        </pc:picChg>
        <pc:cxnChg chg="add del mod">
          <ac:chgData name="Fatima Pillosu" userId="a6295d4dc9e22643" providerId="LiveId" clId="{4141B046-8B73-4D1D-9A15-713BF63B7BF4}" dt="2021-01-22T15:18:19.154" v="53" actId="478"/>
          <ac:cxnSpMkLst>
            <pc:docMk/>
            <pc:sldMk cId="1544177429" sldId="262"/>
            <ac:cxnSpMk id="3" creationId="{AF2753DC-EABB-43D5-AEFD-BD566D421137}"/>
          </ac:cxnSpMkLst>
        </pc:cxnChg>
      </pc:sldChg>
      <pc:sldChg chg="del">
        <pc:chgData name="Fatima Pillosu" userId="a6295d4dc9e22643" providerId="LiveId" clId="{4141B046-8B73-4D1D-9A15-713BF63B7BF4}" dt="2020-12-03T10:10:21.288" v="1" actId="2696"/>
        <pc:sldMkLst>
          <pc:docMk/>
          <pc:sldMk cId="463016531" sldId="263"/>
        </pc:sldMkLst>
      </pc:sldChg>
      <pc:sldChg chg="del">
        <pc:chgData name="Fatima Pillosu" userId="a6295d4dc9e22643" providerId="LiveId" clId="{4141B046-8B73-4D1D-9A15-713BF63B7BF4}" dt="2020-12-03T10:10:22.045" v="2" actId="2696"/>
        <pc:sldMkLst>
          <pc:docMk/>
          <pc:sldMk cId="2372528071" sldId="266"/>
        </pc:sldMkLst>
      </pc:sldChg>
      <pc:sldChg chg="del">
        <pc:chgData name="Fatima Pillosu" userId="a6295d4dc9e22643" providerId="LiveId" clId="{4141B046-8B73-4D1D-9A15-713BF63B7BF4}" dt="2020-12-03T10:10:19.759" v="0" actId="2696"/>
        <pc:sldMkLst>
          <pc:docMk/>
          <pc:sldMk cId="502415676" sldId="268"/>
        </pc:sldMkLst>
      </pc:sldChg>
      <pc:sldChg chg="del">
        <pc:chgData name="Fatima Pillosu" userId="a6295d4dc9e22643" providerId="LiveId" clId="{4141B046-8B73-4D1D-9A15-713BF63B7BF4}" dt="2020-12-03T10:10:23.538" v="4" actId="2696"/>
        <pc:sldMkLst>
          <pc:docMk/>
          <pc:sldMk cId="824357148" sldId="269"/>
        </pc:sldMkLst>
      </pc:sldChg>
      <pc:sldChg chg="del">
        <pc:chgData name="Fatima Pillosu" userId="a6295d4dc9e22643" providerId="LiveId" clId="{4141B046-8B73-4D1D-9A15-713BF63B7BF4}" dt="2020-12-03T10:10:22.758" v="3" actId="2696"/>
        <pc:sldMkLst>
          <pc:docMk/>
          <pc:sldMk cId="194351477" sldId="271"/>
        </pc:sldMkLst>
      </pc:sldChg>
    </pc:docChg>
  </pc:docChgLst>
  <pc:docChgLst>
    <pc:chgData name="Fatima Pillosu" userId="a6295d4dc9e22643" providerId="LiveId" clId="{992B284D-CFB6-4FA2-80A6-16CFC4478605}"/>
    <pc:docChg chg="undo custSel modSld">
      <pc:chgData name="Fatima Pillosu" userId="a6295d4dc9e22643" providerId="LiveId" clId="{992B284D-CFB6-4FA2-80A6-16CFC4478605}" dt="2021-07-10T07:05:43.619" v="388" actId="1076"/>
      <pc:docMkLst>
        <pc:docMk/>
      </pc:docMkLst>
      <pc:sldChg chg="addSp delSp modSp mod">
        <pc:chgData name="Fatima Pillosu" userId="a6295d4dc9e22643" providerId="LiveId" clId="{992B284D-CFB6-4FA2-80A6-16CFC4478605}" dt="2021-07-10T07:05:43.619" v="388" actId="1076"/>
        <pc:sldMkLst>
          <pc:docMk/>
          <pc:sldMk cId="1544177429" sldId="262"/>
        </pc:sldMkLst>
        <pc:spChg chg="add del mod">
          <ac:chgData name="Fatima Pillosu" userId="a6295d4dc9e22643" providerId="LiveId" clId="{992B284D-CFB6-4FA2-80A6-16CFC4478605}" dt="2021-07-09T22:34:31.326" v="105" actId="478"/>
          <ac:spMkLst>
            <pc:docMk/>
            <pc:sldMk cId="1544177429" sldId="262"/>
            <ac:spMk id="68" creationId="{0EA7927A-D109-4F06-9FAA-A63DAF4BFE5A}"/>
          </ac:spMkLst>
        </pc:spChg>
        <pc:spChg chg="add del mod">
          <ac:chgData name="Fatima Pillosu" userId="a6295d4dc9e22643" providerId="LiveId" clId="{992B284D-CFB6-4FA2-80A6-16CFC4478605}" dt="2021-07-09T22:28:22.452" v="13" actId="478"/>
          <ac:spMkLst>
            <pc:docMk/>
            <pc:sldMk cId="1544177429" sldId="262"/>
            <ac:spMk id="69" creationId="{D16C77F8-8A47-4DD4-B9A6-E742E1FCEDC0}"/>
          </ac:spMkLst>
        </pc:spChg>
        <pc:spChg chg="add del mod">
          <ac:chgData name="Fatima Pillosu" userId="a6295d4dc9e22643" providerId="LiveId" clId="{992B284D-CFB6-4FA2-80A6-16CFC4478605}" dt="2021-07-09T22:28:09.566" v="9" actId="478"/>
          <ac:spMkLst>
            <pc:docMk/>
            <pc:sldMk cId="1544177429" sldId="262"/>
            <ac:spMk id="70" creationId="{1EADD8F1-6484-475E-B563-B4A47952EAA1}"/>
          </ac:spMkLst>
        </pc:spChg>
        <pc:spChg chg="add del mod">
          <ac:chgData name="Fatima Pillosu" userId="a6295d4dc9e22643" providerId="LiveId" clId="{992B284D-CFB6-4FA2-80A6-16CFC4478605}" dt="2021-07-09T22:37:11.807" v="121" actId="21"/>
          <ac:spMkLst>
            <pc:docMk/>
            <pc:sldMk cId="1544177429" sldId="262"/>
            <ac:spMk id="71" creationId="{3431B93B-50E3-46B6-B440-DA85C4C90C54}"/>
          </ac:spMkLst>
        </pc:spChg>
        <pc:spChg chg="add del mod">
          <ac:chgData name="Fatima Pillosu" userId="a6295d4dc9e22643" providerId="LiveId" clId="{992B284D-CFB6-4FA2-80A6-16CFC4478605}" dt="2021-07-09T22:37:11.807" v="121" actId="21"/>
          <ac:spMkLst>
            <pc:docMk/>
            <pc:sldMk cId="1544177429" sldId="262"/>
            <ac:spMk id="74" creationId="{C964494A-4428-4D1C-A0EA-0ABB9BDDAF70}"/>
          </ac:spMkLst>
        </pc:spChg>
        <pc:spChg chg="add del mod">
          <ac:chgData name="Fatima Pillosu" userId="a6295d4dc9e22643" providerId="LiveId" clId="{992B284D-CFB6-4FA2-80A6-16CFC4478605}" dt="2021-07-09T22:37:11.807" v="121" actId="21"/>
          <ac:spMkLst>
            <pc:docMk/>
            <pc:sldMk cId="1544177429" sldId="262"/>
            <ac:spMk id="75" creationId="{DB27B8DF-54B9-4EC2-989A-78FEDF93C111}"/>
          </ac:spMkLst>
        </pc:spChg>
        <pc:spChg chg="add del mod">
          <ac:chgData name="Fatima Pillosu" userId="a6295d4dc9e22643" providerId="LiveId" clId="{992B284D-CFB6-4FA2-80A6-16CFC4478605}" dt="2021-07-09T22:37:11.807" v="121" actId="21"/>
          <ac:spMkLst>
            <pc:docMk/>
            <pc:sldMk cId="1544177429" sldId="262"/>
            <ac:spMk id="76" creationId="{3246A535-AE4E-4817-92E7-DB07578C259E}"/>
          </ac:spMkLst>
        </pc:spChg>
        <pc:spChg chg="add del mod">
          <ac:chgData name="Fatima Pillosu" userId="a6295d4dc9e22643" providerId="LiveId" clId="{992B284D-CFB6-4FA2-80A6-16CFC4478605}" dt="2021-07-09T22:37:11.807" v="121" actId="21"/>
          <ac:spMkLst>
            <pc:docMk/>
            <pc:sldMk cId="1544177429" sldId="262"/>
            <ac:spMk id="77" creationId="{BA8428C8-A01C-4BB2-8F54-1F59F2028508}"/>
          </ac:spMkLst>
        </pc:spChg>
        <pc:spChg chg="add del mod">
          <ac:chgData name="Fatima Pillosu" userId="a6295d4dc9e22643" providerId="LiveId" clId="{992B284D-CFB6-4FA2-80A6-16CFC4478605}" dt="2021-07-09T22:37:11.807" v="121" actId="21"/>
          <ac:spMkLst>
            <pc:docMk/>
            <pc:sldMk cId="1544177429" sldId="262"/>
            <ac:spMk id="78" creationId="{177CC747-FE74-4599-B6AD-5EC57E66D191}"/>
          </ac:spMkLst>
        </pc:spChg>
        <pc:spChg chg="add del mod">
          <ac:chgData name="Fatima Pillosu" userId="a6295d4dc9e22643" providerId="LiveId" clId="{992B284D-CFB6-4FA2-80A6-16CFC4478605}" dt="2021-07-09T22:37:11.807" v="121" actId="21"/>
          <ac:spMkLst>
            <pc:docMk/>
            <pc:sldMk cId="1544177429" sldId="262"/>
            <ac:spMk id="79" creationId="{96C55039-BF74-421C-A669-63ABA5B8E019}"/>
          </ac:spMkLst>
        </pc:spChg>
        <pc:spChg chg="add del mod">
          <ac:chgData name="Fatima Pillosu" userId="a6295d4dc9e22643" providerId="LiveId" clId="{992B284D-CFB6-4FA2-80A6-16CFC4478605}" dt="2021-07-09T22:37:11.807" v="121" actId="21"/>
          <ac:spMkLst>
            <pc:docMk/>
            <pc:sldMk cId="1544177429" sldId="262"/>
            <ac:spMk id="80" creationId="{C3582A62-4761-47AF-840F-1E20E8C5ED15}"/>
          </ac:spMkLst>
        </pc:spChg>
        <pc:spChg chg="add del mod">
          <ac:chgData name="Fatima Pillosu" userId="a6295d4dc9e22643" providerId="LiveId" clId="{992B284D-CFB6-4FA2-80A6-16CFC4478605}" dt="2021-07-09T22:37:11.807" v="121" actId="21"/>
          <ac:spMkLst>
            <pc:docMk/>
            <pc:sldMk cId="1544177429" sldId="262"/>
            <ac:spMk id="81" creationId="{DA7A129C-2C2E-482E-A660-38E383BD4DB9}"/>
          </ac:spMkLst>
        </pc:spChg>
        <pc:spChg chg="add del mod">
          <ac:chgData name="Fatima Pillosu" userId="a6295d4dc9e22643" providerId="LiveId" clId="{992B284D-CFB6-4FA2-80A6-16CFC4478605}" dt="2021-07-09T22:37:11.807" v="121" actId="21"/>
          <ac:spMkLst>
            <pc:docMk/>
            <pc:sldMk cId="1544177429" sldId="262"/>
            <ac:spMk id="82" creationId="{96CD53AF-448E-4C09-B9D3-7B44F2F68672}"/>
          </ac:spMkLst>
        </pc:spChg>
        <pc:spChg chg="add del mod">
          <ac:chgData name="Fatima Pillosu" userId="a6295d4dc9e22643" providerId="LiveId" clId="{992B284D-CFB6-4FA2-80A6-16CFC4478605}" dt="2021-07-09T22:37:11.807" v="121" actId="21"/>
          <ac:spMkLst>
            <pc:docMk/>
            <pc:sldMk cId="1544177429" sldId="262"/>
            <ac:spMk id="83" creationId="{16099252-5866-4808-AAD2-8A8FF8FAD4F4}"/>
          </ac:spMkLst>
        </pc:spChg>
        <pc:spChg chg="add del mod">
          <ac:chgData name="Fatima Pillosu" userId="a6295d4dc9e22643" providerId="LiveId" clId="{992B284D-CFB6-4FA2-80A6-16CFC4478605}" dt="2021-07-09T22:37:11.807" v="121" actId="21"/>
          <ac:spMkLst>
            <pc:docMk/>
            <pc:sldMk cId="1544177429" sldId="262"/>
            <ac:spMk id="84" creationId="{FEED81F6-C917-4F28-AF08-6F5DC1EA4200}"/>
          </ac:spMkLst>
        </pc:spChg>
        <pc:spChg chg="add del mod">
          <ac:chgData name="Fatima Pillosu" userId="a6295d4dc9e22643" providerId="LiveId" clId="{992B284D-CFB6-4FA2-80A6-16CFC4478605}" dt="2021-07-09T22:37:11.807" v="121" actId="21"/>
          <ac:spMkLst>
            <pc:docMk/>
            <pc:sldMk cId="1544177429" sldId="262"/>
            <ac:spMk id="85" creationId="{E280AD9C-21F3-4A26-A25D-1942597EEB7F}"/>
          </ac:spMkLst>
        </pc:spChg>
        <pc:spChg chg="add del mod">
          <ac:chgData name="Fatima Pillosu" userId="a6295d4dc9e22643" providerId="LiveId" clId="{992B284D-CFB6-4FA2-80A6-16CFC4478605}" dt="2021-07-09T22:37:11.807" v="121" actId="21"/>
          <ac:spMkLst>
            <pc:docMk/>
            <pc:sldMk cId="1544177429" sldId="262"/>
            <ac:spMk id="86" creationId="{D3EBD854-BD2E-4CA4-A1F3-3EFB1ED8FDED}"/>
          </ac:spMkLst>
        </pc:spChg>
        <pc:spChg chg="add del mod">
          <ac:chgData name="Fatima Pillosu" userId="a6295d4dc9e22643" providerId="LiveId" clId="{992B284D-CFB6-4FA2-80A6-16CFC4478605}" dt="2021-07-09T22:37:11.807" v="121" actId="21"/>
          <ac:spMkLst>
            <pc:docMk/>
            <pc:sldMk cId="1544177429" sldId="262"/>
            <ac:spMk id="87" creationId="{63562AA7-469E-491B-88CB-D848EBC5CDC3}"/>
          </ac:spMkLst>
        </pc:spChg>
        <pc:spChg chg="add del mod">
          <ac:chgData name="Fatima Pillosu" userId="a6295d4dc9e22643" providerId="LiveId" clId="{992B284D-CFB6-4FA2-80A6-16CFC4478605}" dt="2021-07-09T22:37:11.807" v="121" actId="21"/>
          <ac:spMkLst>
            <pc:docMk/>
            <pc:sldMk cId="1544177429" sldId="262"/>
            <ac:spMk id="88" creationId="{532909CD-60EE-4EA9-A7EB-74E35E96BB8F}"/>
          </ac:spMkLst>
        </pc:spChg>
        <pc:spChg chg="add del mod">
          <ac:chgData name="Fatima Pillosu" userId="a6295d4dc9e22643" providerId="LiveId" clId="{992B284D-CFB6-4FA2-80A6-16CFC4478605}" dt="2021-07-09T22:37:11.807" v="121" actId="21"/>
          <ac:spMkLst>
            <pc:docMk/>
            <pc:sldMk cId="1544177429" sldId="262"/>
            <ac:spMk id="89" creationId="{B933F4ED-0CD6-4005-9D32-961BAF520A85}"/>
          </ac:spMkLst>
        </pc:spChg>
        <pc:spChg chg="add del mod">
          <ac:chgData name="Fatima Pillosu" userId="a6295d4dc9e22643" providerId="LiveId" clId="{992B284D-CFB6-4FA2-80A6-16CFC4478605}" dt="2021-07-09T22:37:11.807" v="121" actId="21"/>
          <ac:spMkLst>
            <pc:docMk/>
            <pc:sldMk cId="1544177429" sldId="262"/>
            <ac:spMk id="90" creationId="{BC51120F-1CFC-4A73-9A98-8771B3AEBA7B}"/>
          </ac:spMkLst>
        </pc:spChg>
        <pc:spChg chg="add del mod">
          <ac:chgData name="Fatima Pillosu" userId="a6295d4dc9e22643" providerId="LiveId" clId="{992B284D-CFB6-4FA2-80A6-16CFC4478605}" dt="2021-07-09T22:37:11.807" v="121" actId="21"/>
          <ac:spMkLst>
            <pc:docMk/>
            <pc:sldMk cId="1544177429" sldId="262"/>
            <ac:spMk id="91" creationId="{D59D98FD-FBC8-42A0-9307-84EA9F459713}"/>
          </ac:spMkLst>
        </pc:spChg>
        <pc:spChg chg="add del mod">
          <ac:chgData name="Fatima Pillosu" userId="a6295d4dc9e22643" providerId="LiveId" clId="{992B284D-CFB6-4FA2-80A6-16CFC4478605}" dt="2021-07-09T22:37:11.807" v="121" actId="21"/>
          <ac:spMkLst>
            <pc:docMk/>
            <pc:sldMk cId="1544177429" sldId="262"/>
            <ac:spMk id="92" creationId="{2416887E-07CD-4299-AA0C-F40FED572CF0}"/>
          </ac:spMkLst>
        </pc:spChg>
        <pc:spChg chg="add del mod">
          <ac:chgData name="Fatima Pillosu" userId="a6295d4dc9e22643" providerId="LiveId" clId="{992B284D-CFB6-4FA2-80A6-16CFC4478605}" dt="2021-07-09T22:37:11.807" v="121" actId="21"/>
          <ac:spMkLst>
            <pc:docMk/>
            <pc:sldMk cId="1544177429" sldId="262"/>
            <ac:spMk id="93" creationId="{BF5DD009-E650-4851-9CA1-72F6F909054C}"/>
          </ac:spMkLst>
        </pc:spChg>
        <pc:spChg chg="add del mod">
          <ac:chgData name="Fatima Pillosu" userId="a6295d4dc9e22643" providerId="LiveId" clId="{992B284D-CFB6-4FA2-80A6-16CFC4478605}" dt="2021-07-09T22:37:11.807" v="121" actId="21"/>
          <ac:spMkLst>
            <pc:docMk/>
            <pc:sldMk cId="1544177429" sldId="262"/>
            <ac:spMk id="94" creationId="{ED7BEE3B-8528-4383-9582-11381F53AFA3}"/>
          </ac:spMkLst>
        </pc:spChg>
        <pc:spChg chg="add del mod">
          <ac:chgData name="Fatima Pillosu" userId="a6295d4dc9e22643" providerId="LiveId" clId="{992B284D-CFB6-4FA2-80A6-16CFC4478605}" dt="2021-07-09T22:37:11.807" v="121" actId="21"/>
          <ac:spMkLst>
            <pc:docMk/>
            <pc:sldMk cId="1544177429" sldId="262"/>
            <ac:spMk id="95" creationId="{57B7D33B-933C-45CF-91C4-1814636185C4}"/>
          </ac:spMkLst>
        </pc:spChg>
        <pc:spChg chg="add del mod">
          <ac:chgData name="Fatima Pillosu" userId="a6295d4dc9e22643" providerId="LiveId" clId="{992B284D-CFB6-4FA2-80A6-16CFC4478605}" dt="2021-07-09T22:28:05.503" v="8" actId="478"/>
          <ac:spMkLst>
            <pc:docMk/>
            <pc:sldMk cId="1544177429" sldId="262"/>
            <ac:spMk id="97" creationId="{E408BEA1-4772-46A9-B77B-9D97D0DB039D}"/>
          </ac:spMkLst>
        </pc:spChg>
        <pc:spChg chg="add del mod">
          <ac:chgData name="Fatima Pillosu" userId="a6295d4dc9e22643" providerId="LiveId" clId="{992B284D-CFB6-4FA2-80A6-16CFC4478605}" dt="2021-07-09T22:28:01.069" v="7" actId="478"/>
          <ac:spMkLst>
            <pc:docMk/>
            <pc:sldMk cId="1544177429" sldId="262"/>
            <ac:spMk id="98" creationId="{5A34637B-0B9C-4A74-B2A3-F1A7B2471ED3}"/>
          </ac:spMkLst>
        </pc:spChg>
        <pc:spChg chg="mod">
          <ac:chgData name="Fatima Pillosu" userId="a6295d4dc9e22643" providerId="LiveId" clId="{992B284D-CFB6-4FA2-80A6-16CFC4478605}" dt="2021-07-09T22:29:18.062" v="34" actId="20577"/>
          <ac:spMkLst>
            <pc:docMk/>
            <pc:sldMk cId="1544177429" sldId="262"/>
            <ac:spMk id="120" creationId="{1A8A9752-25C9-477D-97E2-BC04C3D36483}"/>
          </ac:spMkLst>
        </pc:spChg>
        <pc:spChg chg="del">
          <ac:chgData name="Fatima Pillosu" userId="a6295d4dc9e22643" providerId="LiveId" clId="{992B284D-CFB6-4FA2-80A6-16CFC4478605}" dt="2021-07-09T22:37:11.807" v="121" actId="21"/>
          <ac:spMkLst>
            <pc:docMk/>
            <pc:sldMk cId="1544177429" sldId="262"/>
            <ac:spMk id="160" creationId="{8EB6F10F-A135-46B2-8818-933FD598D3C7}"/>
          </ac:spMkLst>
        </pc:spChg>
        <pc:spChg chg="del">
          <ac:chgData name="Fatima Pillosu" userId="a6295d4dc9e22643" providerId="LiveId" clId="{992B284D-CFB6-4FA2-80A6-16CFC4478605}" dt="2021-07-09T22:37:11.807" v="121" actId="21"/>
          <ac:spMkLst>
            <pc:docMk/>
            <pc:sldMk cId="1544177429" sldId="262"/>
            <ac:spMk id="161" creationId="{FFF09025-F850-4B9C-9C1A-CB1050085AF9}"/>
          </ac:spMkLst>
        </pc:spChg>
        <pc:spChg chg="del mod">
          <ac:chgData name="Fatima Pillosu" userId="a6295d4dc9e22643" providerId="LiveId" clId="{992B284D-CFB6-4FA2-80A6-16CFC4478605}" dt="2021-07-09T22:37:11.807" v="121" actId="21"/>
          <ac:spMkLst>
            <pc:docMk/>
            <pc:sldMk cId="1544177429" sldId="262"/>
            <ac:spMk id="162" creationId="{5BDBA42A-BA45-48EC-80A7-35FAE332CCF4}"/>
          </ac:spMkLst>
        </pc:spChg>
        <pc:spChg chg="del">
          <ac:chgData name="Fatima Pillosu" userId="a6295d4dc9e22643" providerId="LiveId" clId="{992B284D-CFB6-4FA2-80A6-16CFC4478605}" dt="2021-07-09T22:37:11.807" v="121" actId="21"/>
          <ac:spMkLst>
            <pc:docMk/>
            <pc:sldMk cId="1544177429" sldId="262"/>
            <ac:spMk id="163" creationId="{EABE837E-4A25-449E-A8D9-8CB8080105CD}"/>
          </ac:spMkLst>
        </pc:spChg>
        <pc:spChg chg="del mod">
          <ac:chgData name="Fatima Pillosu" userId="a6295d4dc9e22643" providerId="LiveId" clId="{992B284D-CFB6-4FA2-80A6-16CFC4478605}" dt="2021-07-09T22:37:11.807" v="121" actId="21"/>
          <ac:spMkLst>
            <pc:docMk/>
            <pc:sldMk cId="1544177429" sldId="262"/>
            <ac:spMk id="164" creationId="{C5C1A806-C7BD-4B95-AEAF-CEB5FAE04277}"/>
          </ac:spMkLst>
        </pc:spChg>
        <pc:spChg chg="del">
          <ac:chgData name="Fatima Pillosu" userId="a6295d4dc9e22643" providerId="LiveId" clId="{992B284D-CFB6-4FA2-80A6-16CFC4478605}" dt="2021-07-09T22:37:11.807" v="121" actId="21"/>
          <ac:spMkLst>
            <pc:docMk/>
            <pc:sldMk cId="1544177429" sldId="262"/>
            <ac:spMk id="165" creationId="{D6001B42-7AF7-4EFC-969E-81DAF8AB1653}"/>
          </ac:spMkLst>
        </pc:spChg>
        <pc:spChg chg="mod">
          <ac:chgData name="Fatima Pillosu" userId="a6295d4dc9e22643" providerId="LiveId" clId="{992B284D-CFB6-4FA2-80A6-16CFC4478605}" dt="2021-07-09T22:27:00.646" v="0"/>
          <ac:spMkLst>
            <pc:docMk/>
            <pc:sldMk cId="1544177429" sldId="262"/>
            <ac:spMk id="167" creationId="{A40E53CE-7F11-4362-9996-423320DF02A0}"/>
          </ac:spMkLst>
        </pc:spChg>
        <pc:spChg chg="mod">
          <ac:chgData name="Fatima Pillosu" userId="a6295d4dc9e22643" providerId="LiveId" clId="{992B284D-CFB6-4FA2-80A6-16CFC4478605}" dt="2021-07-09T22:27:00.646" v="0"/>
          <ac:spMkLst>
            <pc:docMk/>
            <pc:sldMk cId="1544177429" sldId="262"/>
            <ac:spMk id="169" creationId="{4C10CECB-AA34-472C-A172-EE1794805313}"/>
          </ac:spMkLst>
        </pc:spChg>
        <pc:spChg chg="mod">
          <ac:chgData name="Fatima Pillosu" userId="a6295d4dc9e22643" providerId="LiveId" clId="{992B284D-CFB6-4FA2-80A6-16CFC4478605}" dt="2021-07-09T22:27:00.646" v="0"/>
          <ac:spMkLst>
            <pc:docMk/>
            <pc:sldMk cId="1544177429" sldId="262"/>
            <ac:spMk id="170" creationId="{D27DFA99-31D4-4FF6-B603-FAB3C1E77010}"/>
          </ac:spMkLst>
        </pc:spChg>
        <pc:spChg chg="mod">
          <ac:chgData name="Fatima Pillosu" userId="a6295d4dc9e22643" providerId="LiveId" clId="{992B284D-CFB6-4FA2-80A6-16CFC4478605}" dt="2021-07-09T22:27:00.646" v="0"/>
          <ac:spMkLst>
            <pc:docMk/>
            <pc:sldMk cId="1544177429" sldId="262"/>
            <ac:spMk id="172" creationId="{A6385616-6A91-4D42-9618-E407E50D5B7E}"/>
          </ac:spMkLst>
        </pc:spChg>
        <pc:spChg chg="mod">
          <ac:chgData name="Fatima Pillosu" userId="a6295d4dc9e22643" providerId="LiveId" clId="{992B284D-CFB6-4FA2-80A6-16CFC4478605}" dt="2021-07-09T22:27:00.646" v="0"/>
          <ac:spMkLst>
            <pc:docMk/>
            <pc:sldMk cId="1544177429" sldId="262"/>
            <ac:spMk id="173" creationId="{BB735613-5F57-4DDD-A623-13E33657B55E}"/>
          </ac:spMkLst>
        </pc:spChg>
        <pc:spChg chg="mod">
          <ac:chgData name="Fatima Pillosu" userId="a6295d4dc9e22643" providerId="LiveId" clId="{992B284D-CFB6-4FA2-80A6-16CFC4478605}" dt="2021-07-09T22:27:00.646" v="0"/>
          <ac:spMkLst>
            <pc:docMk/>
            <pc:sldMk cId="1544177429" sldId="262"/>
            <ac:spMk id="174" creationId="{F9CE362B-83FA-405F-B7C8-A32B58292E1A}"/>
          </ac:spMkLst>
        </pc:spChg>
        <pc:spChg chg="mod">
          <ac:chgData name="Fatima Pillosu" userId="a6295d4dc9e22643" providerId="LiveId" clId="{992B284D-CFB6-4FA2-80A6-16CFC4478605}" dt="2021-07-09T22:27:00.646" v="0"/>
          <ac:spMkLst>
            <pc:docMk/>
            <pc:sldMk cId="1544177429" sldId="262"/>
            <ac:spMk id="175" creationId="{F4F0E751-939E-4A2E-AFB6-BEC89590E682}"/>
          </ac:spMkLst>
        </pc:spChg>
        <pc:spChg chg="mod">
          <ac:chgData name="Fatima Pillosu" userId="a6295d4dc9e22643" providerId="LiveId" clId="{992B284D-CFB6-4FA2-80A6-16CFC4478605}" dt="2021-07-09T22:27:00.646" v="0"/>
          <ac:spMkLst>
            <pc:docMk/>
            <pc:sldMk cId="1544177429" sldId="262"/>
            <ac:spMk id="176" creationId="{B5CC4E7C-AD67-41EE-BBE7-D3D64E0510D9}"/>
          </ac:spMkLst>
        </pc:spChg>
        <pc:spChg chg="mod">
          <ac:chgData name="Fatima Pillosu" userId="a6295d4dc9e22643" providerId="LiveId" clId="{992B284D-CFB6-4FA2-80A6-16CFC4478605}" dt="2021-07-09T22:27:00.646" v="0"/>
          <ac:spMkLst>
            <pc:docMk/>
            <pc:sldMk cId="1544177429" sldId="262"/>
            <ac:spMk id="177" creationId="{D6F7D9C6-D3D8-4E05-A2CD-7BEB16A33AC3}"/>
          </ac:spMkLst>
        </pc:spChg>
        <pc:spChg chg="mod">
          <ac:chgData name="Fatima Pillosu" userId="a6295d4dc9e22643" providerId="LiveId" clId="{992B284D-CFB6-4FA2-80A6-16CFC4478605}" dt="2021-07-09T22:27:00.646" v="0"/>
          <ac:spMkLst>
            <pc:docMk/>
            <pc:sldMk cId="1544177429" sldId="262"/>
            <ac:spMk id="178" creationId="{3A288541-52DC-4C6D-9580-628B4E21A176}"/>
          </ac:spMkLst>
        </pc:spChg>
        <pc:spChg chg="mod">
          <ac:chgData name="Fatima Pillosu" userId="a6295d4dc9e22643" providerId="LiveId" clId="{992B284D-CFB6-4FA2-80A6-16CFC4478605}" dt="2021-07-09T22:27:00.646" v="0"/>
          <ac:spMkLst>
            <pc:docMk/>
            <pc:sldMk cId="1544177429" sldId="262"/>
            <ac:spMk id="179" creationId="{FCA65F74-6630-4718-A7D8-A40A892ADCAB}"/>
          </ac:spMkLst>
        </pc:spChg>
        <pc:spChg chg="add del mod">
          <ac:chgData name="Fatima Pillosu" userId="a6295d4dc9e22643" providerId="LiveId" clId="{992B284D-CFB6-4FA2-80A6-16CFC4478605}" dt="2021-07-09T22:28:18.010" v="12" actId="478"/>
          <ac:spMkLst>
            <pc:docMk/>
            <pc:sldMk cId="1544177429" sldId="262"/>
            <ac:spMk id="180" creationId="{1837AA3C-E630-4493-AEB8-4AB1000F6A48}"/>
          </ac:spMkLst>
        </pc:spChg>
        <pc:spChg chg="add del mod">
          <ac:chgData name="Fatima Pillosu" userId="a6295d4dc9e22643" providerId="LiveId" clId="{992B284D-CFB6-4FA2-80A6-16CFC4478605}" dt="2021-07-09T22:28:01.069" v="7" actId="478"/>
          <ac:spMkLst>
            <pc:docMk/>
            <pc:sldMk cId="1544177429" sldId="262"/>
            <ac:spMk id="181" creationId="{8CC585DC-4389-434A-8496-CD5124DEEBF1}"/>
          </ac:spMkLst>
        </pc:spChg>
        <pc:spChg chg="add del mod">
          <ac:chgData name="Fatima Pillosu" userId="a6295d4dc9e22643" providerId="LiveId" clId="{992B284D-CFB6-4FA2-80A6-16CFC4478605}" dt="2021-07-09T22:27:52.615" v="6" actId="478"/>
          <ac:spMkLst>
            <pc:docMk/>
            <pc:sldMk cId="1544177429" sldId="262"/>
            <ac:spMk id="182" creationId="{94A6AA8A-2986-4C3F-A64A-40CAFAA7C293}"/>
          </ac:spMkLst>
        </pc:spChg>
        <pc:spChg chg="add del mod">
          <ac:chgData name="Fatima Pillosu" userId="a6295d4dc9e22643" providerId="LiveId" clId="{992B284D-CFB6-4FA2-80A6-16CFC4478605}" dt="2021-07-09T22:37:11.807" v="121" actId="21"/>
          <ac:spMkLst>
            <pc:docMk/>
            <pc:sldMk cId="1544177429" sldId="262"/>
            <ac:spMk id="183" creationId="{695CD50A-8C74-4A92-8AC4-35EB3DEED87B}"/>
          </ac:spMkLst>
        </pc:spChg>
        <pc:spChg chg="add del mod">
          <ac:chgData name="Fatima Pillosu" userId="a6295d4dc9e22643" providerId="LiveId" clId="{992B284D-CFB6-4FA2-80A6-16CFC4478605}" dt="2021-07-09T22:37:11.807" v="121" actId="21"/>
          <ac:spMkLst>
            <pc:docMk/>
            <pc:sldMk cId="1544177429" sldId="262"/>
            <ac:spMk id="184" creationId="{E2211421-15A2-4AAC-8E10-4617E85FAB40}"/>
          </ac:spMkLst>
        </pc:spChg>
        <pc:spChg chg="mod">
          <ac:chgData name="Fatima Pillosu" userId="a6295d4dc9e22643" providerId="LiveId" clId="{992B284D-CFB6-4FA2-80A6-16CFC4478605}" dt="2021-07-09T22:37:35.053" v="122"/>
          <ac:spMkLst>
            <pc:docMk/>
            <pc:sldMk cId="1544177429" sldId="262"/>
            <ac:spMk id="189" creationId="{C45315B1-5BBC-467A-BC92-D1912EC30C85}"/>
          </ac:spMkLst>
        </pc:spChg>
        <pc:spChg chg="mod">
          <ac:chgData name="Fatima Pillosu" userId="a6295d4dc9e22643" providerId="LiveId" clId="{992B284D-CFB6-4FA2-80A6-16CFC4478605}" dt="2021-07-09T22:37:35.053" v="122"/>
          <ac:spMkLst>
            <pc:docMk/>
            <pc:sldMk cId="1544177429" sldId="262"/>
            <ac:spMk id="190" creationId="{75CB86CE-A5DD-40FD-BB75-12F380AC779F}"/>
          </ac:spMkLst>
        </pc:spChg>
        <pc:spChg chg="mod">
          <ac:chgData name="Fatima Pillosu" userId="a6295d4dc9e22643" providerId="LiveId" clId="{992B284D-CFB6-4FA2-80A6-16CFC4478605}" dt="2021-07-09T22:37:35.053" v="122"/>
          <ac:spMkLst>
            <pc:docMk/>
            <pc:sldMk cId="1544177429" sldId="262"/>
            <ac:spMk id="191" creationId="{C92453D4-BE02-4C7E-BA1F-703C4BBF367D}"/>
          </ac:spMkLst>
        </pc:spChg>
        <pc:spChg chg="mod">
          <ac:chgData name="Fatima Pillosu" userId="a6295d4dc9e22643" providerId="LiveId" clId="{992B284D-CFB6-4FA2-80A6-16CFC4478605}" dt="2021-07-09T22:37:35.053" v="122"/>
          <ac:spMkLst>
            <pc:docMk/>
            <pc:sldMk cId="1544177429" sldId="262"/>
            <ac:spMk id="192" creationId="{2B47B9F9-8513-48E8-B84F-BAFDA3355B69}"/>
          </ac:spMkLst>
        </pc:spChg>
        <pc:spChg chg="mod">
          <ac:chgData name="Fatima Pillosu" userId="a6295d4dc9e22643" providerId="LiveId" clId="{992B284D-CFB6-4FA2-80A6-16CFC4478605}" dt="2021-07-09T22:37:35.053" v="122"/>
          <ac:spMkLst>
            <pc:docMk/>
            <pc:sldMk cId="1544177429" sldId="262"/>
            <ac:spMk id="193" creationId="{B10CFB0E-1AE6-4B83-9FAB-1ED0534CBE1F}"/>
          </ac:spMkLst>
        </pc:spChg>
        <pc:spChg chg="mod">
          <ac:chgData name="Fatima Pillosu" userId="a6295d4dc9e22643" providerId="LiveId" clId="{992B284D-CFB6-4FA2-80A6-16CFC4478605}" dt="2021-07-09T22:37:35.053" v="122"/>
          <ac:spMkLst>
            <pc:docMk/>
            <pc:sldMk cId="1544177429" sldId="262"/>
            <ac:spMk id="194" creationId="{5B7DA79A-4882-4D9B-A46B-6D721C85A6E6}"/>
          </ac:spMkLst>
        </pc:spChg>
        <pc:spChg chg="mod">
          <ac:chgData name="Fatima Pillosu" userId="a6295d4dc9e22643" providerId="LiveId" clId="{992B284D-CFB6-4FA2-80A6-16CFC4478605}" dt="2021-07-09T22:37:35.053" v="122"/>
          <ac:spMkLst>
            <pc:docMk/>
            <pc:sldMk cId="1544177429" sldId="262"/>
            <ac:spMk id="195" creationId="{2893BEE4-F0AD-4CC3-8005-65A740EB27C0}"/>
          </ac:spMkLst>
        </pc:spChg>
        <pc:spChg chg="mod">
          <ac:chgData name="Fatima Pillosu" userId="a6295d4dc9e22643" providerId="LiveId" clId="{992B284D-CFB6-4FA2-80A6-16CFC4478605}" dt="2021-07-09T22:37:35.053" v="122"/>
          <ac:spMkLst>
            <pc:docMk/>
            <pc:sldMk cId="1544177429" sldId="262"/>
            <ac:spMk id="197" creationId="{7A981318-CB01-424B-844E-8B1456847443}"/>
          </ac:spMkLst>
        </pc:spChg>
        <pc:spChg chg="mod">
          <ac:chgData name="Fatima Pillosu" userId="a6295d4dc9e22643" providerId="LiveId" clId="{992B284D-CFB6-4FA2-80A6-16CFC4478605}" dt="2021-07-09T22:37:35.053" v="122"/>
          <ac:spMkLst>
            <pc:docMk/>
            <pc:sldMk cId="1544177429" sldId="262"/>
            <ac:spMk id="198" creationId="{83DC6238-86C5-461D-A48A-EA7355965ABD}"/>
          </ac:spMkLst>
        </pc:spChg>
        <pc:spChg chg="mod">
          <ac:chgData name="Fatima Pillosu" userId="a6295d4dc9e22643" providerId="LiveId" clId="{992B284D-CFB6-4FA2-80A6-16CFC4478605}" dt="2021-07-09T22:37:35.053" v="122"/>
          <ac:spMkLst>
            <pc:docMk/>
            <pc:sldMk cId="1544177429" sldId="262"/>
            <ac:spMk id="199" creationId="{7834521E-3C45-4ADE-96D0-C03839AD374F}"/>
          </ac:spMkLst>
        </pc:spChg>
        <pc:spChg chg="mod">
          <ac:chgData name="Fatima Pillosu" userId="a6295d4dc9e22643" providerId="LiveId" clId="{992B284D-CFB6-4FA2-80A6-16CFC4478605}" dt="2021-07-09T22:37:35.053" v="122"/>
          <ac:spMkLst>
            <pc:docMk/>
            <pc:sldMk cId="1544177429" sldId="262"/>
            <ac:spMk id="200" creationId="{4FB76C86-7E89-492A-9475-D185ED67BBB0}"/>
          </ac:spMkLst>
        </pc:spChg>
        <pc:spChg chg="mod">
          <ac:chgData name="Fatima Pillosu" userId="a6295d4dc9e22643" providerId="LiveId" clId="{992B284D-CFB6-4FA2-80A6-16CFC4478605}" dt="2021-07-09T22:37:35.053" v="122"/>
          <ac:spMkLst>
            <pc:docMk/>
            <pc:sldMk cId="1544177429" sldId="262"/>
            <ac:spMk id="201" creationId="{44471FE6-20BC-48AE-895E-2C680F28CA1B}"/>
          </ac:spMkLst>
        </pc:spChg>
        <pc:spChg chg="mod">
          <ac:chgData name="Fatima Pillosu" userId="a6295d4dc9e22643" providerId="LiveId" clId="{992B284D-CFB6-4FA2-80A6-16CFC4478605}" dt="2021-07-09T22:37:35.053" v="122"/>
          <ac:spMkLst>
            <pc:docMk/>
            <pc:sldMk cId="1544177429" sldId="262"/>
            <ac:spMk id="202" creationId="{F05B0E7E-1D72-4372-BE8E-C675B3489670}"/>
          </ac:spMkLst>
        </pc:spChg>
        <pc:spChg chg="mod">
          <ac:chgData name="Fatima Pillosu" userId="a6295d4dc9e22643" providerId="LiveId" clId="{992B284D-CFB6-4FA2-80A6-16CFC4478605}" dt="2021-07-09T22:37:35.053" v="122"/>
          <ac:spMkLst>
            <pc:docMk/>
            <pc:sldMk cId="1544177429" sldId="262"/>
            <ac:spMk id="205" creationId="{FF45FFD1-5A85-4622-B63A-373EB1D0ACA5}"/>
          </ac:spMkLst>
        </pc:spChg>
        <pc:spChg chg="mod">
          <ac:chgData name="Fatima Pillosu" userId="a6295d4dc9e22643" providerId="LiveId" clId="{992B284D-CFB6-4FA2-80A6-16CFC4478605}" dt="2021-07-09T22:37:35.053" v="122"/>
          <ac:spMkLst>
            <pc:docMk/>
            <pc:sldMk cId="1544177429" sldId="262"/>
            <ac:spMk id="208" creationId="{C875A4B6-FE51-43A6-B7FF-EB02A6FE9B46}"/>
          </ac:spMkLst>
        </pc:spChg>
        <pc:spChg chg="mod">
          <ac:chgData name="Fatima Pillosu" userId="a6295d4dc9e22643" providerId="LiveId" clId="{992B284D-CFB6-4FA2-80A6-16CFC4478605}" dt="2021-07-09T22:37:35.053" v="122"/>
          <ac:spMkLst>
            <pc:docMk/>
            <pc:sldMk cId="1544177429" sldId="262"/>
            <ac:spMk id="209" creationId="{C74C2CE8-562B-4C49-A7CF-34652FCFF06C}"/>
          </ac:spMkLst>
        </pc:spChg>
        <pc:spChg chg="mod">
          <ac:chgData name="Fatima Pillosu" userId="a6295d4dc9e22643" providerId="LiveId" clId="{992B284D-CFB6-4FA2-80A6-16CFC4478605}" dt="2021-07-09T22:37:35.053" v="122"/>
          <ac:spMkLst>
            <pc:docMk/>
            <pc:sldMk cId="1544177429" sldId="262"/>
            <ac:spMk id="210" creationId="{26AE0C3E-FB13-458C-A37D-4A81B0D99E28}"/>
          </ac:spMkLst>
        </pc:spChg>
        <pc:spChg chg="mod">
          <ac:chgData name="Fatima Pillosu" userId="a6295d4dc9e22643" providerId="LiveId" clId="{992B284D-CFB6-4FA2-80A6-16CFC4478605}" dt="2021-07-09T22:37:35.053" v="122"/>
          <ac:spMkLst>
            <pc:docMk/>
            <pc:sldMk cId="1544177429" sldId="262"/>
            <ac:spMk id="211" creationId="{DD16FDB4-95A1-4540-9EBE-4E54A76BE94C}"/>
          </ac:spMkLst>
        </pc:spChg>
        <pc:spChg chg="mod">
          <ac:chgData name="Fatima Pillosu" userId="a6295d4dc9e22643" providerId="LiveId" clId="{992B284D-CFB6-4FA2-80A6-16CFC4478605}" dt="2021-07-09T22:37:35.053" v="122"/>
          <ac:spMkLst>
            <pc:docMk/>
            <pc:sldMk cId="1544177429" sldId="262"/>
            <ac:spMk id="212" creationId="{896682F0-709A-4DC0-BBD9-6133EDDB1F54}"/>
          </ac:spMkLst>
        </pc:spChg>
        <pc:spChg chg="mod">
          <ac:chgData name="Fatima Pillosu" userId="a6295d4dc9e22643" providerId="LiveId" clId="{992B284D-CFB6-4FA2-80A6-16CFC4478605}" dt="2021-07-09T22:37:35.053" v="122"/>
          <ac:spMkLst>
            <pc:docMk/>
            <pc:sldMk cId="1544177429" sldId="262"/>
            <ac:spMk id="213" creationId="{EC56B426-0556-4832-84AC-2AF629EC2E21}"/>
          </ac:spMkLst>
        </pc:spChg>
        <pc:spChg chg="mod">
          <ac:chgData name="Fatima Pillosu" userId="a6295d4dc9e22643" providerId="LiveId" clId="{992B284D-CFB6-4FA2-80A6-16CFC4478605}" dt="2021-07-09T22:37:35.053" v="122"/>
          <ac:spMkLst>
            <pc:docMk/>
            <pc:sldMk cId="1544177429" sldId="262"/>
            <ac:spMk id="214" creationId="{0C2AA35E-9E3F-4D93-82DC-260E25E90573}"/>
          </ac:spMkLst>
        </pc:spChg>
        <pc:spChg chg="mod">
          <ac:chgData name="Fatima Pillosu" userId="a6295d4dc9e22643" providerId="LiveId" clId="{992B284D-CFB6-4FA2-80A6-16CFC4478605}" dt="2021-07-09T22:37:35.053" v="122"/>
          <ac:spMkLst>
            <pc:docMk/>
            <pc:sldMk cId="1544177429" sldId="262"/>
            <ac:spMk id="215" creationId="{B5C84A92-A840-4103-8DCA-A9DEAB8B17EB}"/>
          </ac:spMkLst>
        </pc:spChg>
        <pc:spChg chg="mod">
          <ac:chgData name="Fatima Pillosu" userId="a6295d4dc9e22643" providerId="LiveId" clId="{992B284D-CFB6-4FA2-80A6-16CFC4478605}" dt="2021-07-09T22:37:35.053" v="122"/>
          <ac:spMkLst>
            <pc:docMk/>
            <pc:sldMk cId="1544177429" sldId="262"/>
            <ac:spMk id="216" creationId="{F8AAFF3C-FC54-4359-A94C-16DA09DE5421}"/>
          </ac:spMkLst>
        </pc:spChg>
        <pc:spChg chg="mod">
          <ac:chgData name="Fatima Pillosu" userId="a6295d4dc9e22643" providerId="LiveId" clId="{992B284D-CFB6-4FA2-80A6-16CFC4478605}" dt="2021-07-09T22:37:35.053" v="122"/>
          <ac:spMkLst>
            <pc:docMk/>
            <pc:sldMk cId="1544177429" sldId="262"/>
            <ac:spMk id="217" creationId="{5899687C-0513-4096-A107-CF407B989839}"/>
          </ac:spMkLst>
        </pc:spChg>
        <pc:spChg chg="mod">
          <ac:chgData name="Fatima Pillosu" userId="a6295d4dc9e22643" providerId="LiveId" clId="{992B284D-CFB6-4FA2-80A6-16CFC4478605}" dt="2021-07-09T22:37:35.053" v="122"/>
          <ac:spMkLst>
            <pc:docMk/>
            <pc:sldMk cId="1544177429" sldId="262"/>
            <ac:spMk id="218" creationId="{B916F19D-5E7E-4305-8141-1CC9ADE15486}"/>
          </ac:spMkLst>
        </pc:spChg>
        <pc:spChg chg="mod">
          <ac:chgData name="Fatima Pillosu" userId="a6295d4dc9e22643" providerId="LiveId" clId="{992B284D-CFB6-4FA2-80A6-16CFC4478605}" dt="2021-07-09T22:37:35.053" v="122"/>
          <ac:spMkLst>
            <pc:docMk/>
            <pc:sldMk cId="1544177429" sldId="262"/>
            <ac:spMk id="219" creationId="{CA62B742-B400-415F-A732-552513E79624}"/>
          </ac:spMkLst>
        </pc:spChg>
        <pc:spChg chg="mod">
          <ac:chgData name="Fatima Pillosu" userId="a6295d4dc9e22643" providerId="LiveId" clId="{992B284D-CFB6-4FA2-80A6-16CFC4478605}" dt="2021-07-09T22:37:35.053" v="122"/>
          <ac:spMkLst>
            <pc:docMk/>
            <pc:sldMk cId="1544177429" sldId="262"/>
            <ac:spMk id="220" creationId="{71FBA634-3AE7-4F59-AD23-D5A9F7E8B998}"/>
          </ac:spMkLst>
        </pc:spChg>
        <pc:spChg chg="mod">
          <ac:chgData name="Fatima Pillosu" userId="a6295d4dc9e22643" providerId="LiveId" clId="{992B284D-CFB6-4FA2-80A6-16CFC4478605}" dt="2021-07-09T22:37:35.053" v="122"/>
          <ac:spMkLst>
            <pc:docMk/>
            <pc:sldMk cId="1544177429" sldId="262"/>
            <ac:spMk id="221" creationId="{F2FCABD4-E1A1-4494-BA22-C30CE9EAD97E}"/>
          </ac:spMkLst>
        </pc:spChg>
        <pc:spChg chg="mod">
          <ac:chgData name="Fatima Pillosu" userId="a6295d4dc9e22643" providerId="LiveId" clId="{992B284D-CFB6-4FA2-80A6-16CFC4478605}" dt="2021-07-09T22:37:35.053" v="122"/>
          <ac:spMkLst>
            <pc:docMk/>
            <pc:sldMk cId="1544177429" sldId="262"/>
            <ac:spMk id="222" creationId="{795654A4-095C-49AE-9516-11D0DF928C43}"/>
          </ac:spMkLst>
        </pc:spChg>
        <pc:spChg chg="mod">
          <ac:chgData name="Fatima Pillosu" userId="a6295d4dc9e22643" providerId="LiveId" clId="{992B284D-CFB6-4FA2-80A6-16CFC4478605}" dt="2021-07-09T22:37:35.053" v="122"/>
          <ac:spMkLst>
            <pc:docMk/>
            <pc:sldMk cId="1544177429" sldId="262"/>
            <ac:spMk id="223" creationId="{DB78DC99-8394-423C-8012-751F7B6128E8}"/>
          </ac:spMkLst>
        </pc:spChg>
        <pc:spChg chg="mod">
          <ac:chgData name="Fatima Pillosu" userId="a6295d4dc9e22643" providerId="LiveId" clId="{992B284D-CFB6-4FA2-80A6-16CFC4478605}" dt="2021-07-09T22:37:35.053" v="122"/>
          <ac:spMkLst>
            <pc:docMk/>
            <pc:sldMk cId="1544177429" sldId="262"/>
            <ac:spMk id="224" creationId="{65DFC63B-F475-4C3F-99C6-EB93D6FE69D8}"/>
          </ac:spMkLst>
        </pc:spChg>
        <pc:spChg chg="mod">
          <ac:chgData name="Fatima Pillosu" userId="a6295d4dc9e22643" providerId="LiveId" clId="{992B284D-CFB6-4FA2-80A6-16CFC4478605}" dt="2021-07-09T22:37:35.053" v="122"/>
          <ac:spMkLst>
            <pc:docMk/>
            <pc:sldMk cId="1544177429" sldId="262"/>
            <ac:spMk id="225" creationId="{1CEB0435-4B27-4893-8489-5BECD2B819C6}"/>
          </ac:spMkLst>
        </pc:spChg>
        <pc:spChg chg="mod">
          <ac:chgData name="Fatima Pillosu" userId="a6295d4dc9e22643" providerId="LiveId" clId="{992B284D-CFB6-4FA2-80A6-16CFC4478605}" dt="2021-07-09T22:37:35.053" v="122"/>
          <ac:spMkLst>
            <pc:docMk/>
            <pc:sldMk cId="1544177429" sldId="262"/>
            <ac:spMk id="226" creationId="{6C6A9854-6C3C-47A3-BEBE-CFF82CDF1195}"/>
          </ac:spMkLst>
        </pc:spChg>
        <pc:spChg chg="mod">
          <ac:chgData name="Fatima Pillosu" userId="a6295d4dc9e22643" providerId="LiveId" clId="{992B284D-CFB6-4FA2-80A6-16CFC4478605}" dt="2021-07-09T22:37:35.053" v="122"/>
          <ac:spMkLst>
            <pc:docMk/>
            <pc:sldMk cId="1544177429" sldId="262"/>
            <ac:spMk id="227" creationId="{2B970D7D-ECD3-4812-BDA1-8BBC65D8B6ED}"/>
          </ac:spMkLst>
        </pc:spChg>
        <pc:spChg chg="mod">
          <ac:chgData name="Fatima Pillosu" userId="a6295d4dc9e22643" providerId="LiveId" clId="{992B284D-CFB6-4FA2-80A6-16CFC4478605}" dt="2021-07-09T22:37:35.053" v="122"/>
          <ac:spMkLst>
            <pc:docMk/>
            <pc:sldMk cId="1544177429" sldId="262"/>
            <ac:spMk id="228" creationId="{4F9EEBCB-535E-4D6C-B8A4-9575E41E1967}"/>
          </ac:spMkLst>
        </pc:spChg>
        <pc:spChg chg="mod">
          <ac:chgData name="Fatima Pillosu" userId="a6295d4dc9e22643" providerId="LiveId" clId="{992B284D-CFB6-4FA2-80A6-16CFC4478605}" dt="2021-07-09T22:37:35.053" v="122"/>
          <ac:spMkLst>
            <pc:docMk/>
            <pc:sldMk cId="1544177429" sldId="262"/>
            <ac:spMk id="229" creationId="{F9903EB7-3D96-4608-A2C3-85106760146F}"/>
          </ac:spMkLst>
        </pc:spChg>
        <pc:spChg chg="mod">
          <ac:chgData name="Fatima Pillosu" userId="a6295d4dc9e22643" providerId="LiveId" clId="{992B284D-CFB6-4FA2-80A6-16CFC4478605}" dt="2021-07-09T22:37:35.053" v="122"/>
          <ac:spMkLst>
            <pc:docMk/>
            <pc:sldMk cId="1544177429" sldId="262"/>
            <ac:spMk id="230" creationId="{E9CC332D-ABD4-44A0-99AF-5A4274D51EB2}"/>
          </ac:spMkLst>
        </pc:spChg>
        <pc:spChg chg="mod">
          <ac:chgData name="Fatima Pillosu" userId="a6295d4dc9e22643" providerId="LiveId" clId="{992B284D-CFB6-4FA2-80A6-16CFC4478605}" dt="2021-07-09T22:37:35.053" v="122"/>
          <ac:spMkLst>
            <pc:docMk/>
            <pc:sldMk cId="1544177429" sldId="262"/>
            <ac:spMk id="231" creationId="{A9AC9B75-F9EE-47C0-88BF-CC53ECBFB19E}"/>
          </ac:spMkLst>
        </pc:spChg>
        <pc:spChg chg="mod">
          <ac:chgData name="Fatima Pillosu" userId="a6295d4dc9e22643" providerId="LiveId" clId="{992B284D-CFB6-4FA2-80A6-16CFC4478605}" dt="2021-07-09T22:37:35.053" v="122"/>
          <ac:spMkLst>
            <pc:docMk/>
            <pc:sldMk cId="1544177429" sldId="262"/>
            <ac:spMk id="232" creationId="{F557299E-F11E-4F6C-81CD-6FC04CCABD9B}"/>
          </ac:spMkLst>
        </pc:spChg>
        <pc:spChg chg="mod">
          <ac:chgData name="Fatima Pillosu" userId="a6295d4dc9e22643" providerId="LiveId" clId="{992B284D-CFB6-4FA2-80A6-16CFC4478605}" dt="2021-07-09T22:37:35.053" v="122"/>
          <ac:spMkLst>
            <pc:docMk/>
            <pc:sldMk cId="1544177429" sldId="262"/>
            <ac:spMk id="233" creationId="{9AB2E0FD-66FB-45A8-8DC9-015FFB098FA7}"/>
          </ac:spMkLst>
        </pc:spChg>
        <pc:spChg chg="mod">
          <ac:chgData name="Fatima Pillosu" userId="a6295d4dc9e22643" providerId="LiveId" clId="{992B284D-CFB6-4FA2-80A6-16CFC4478605}" dt="2021-07-09T22:37:35.053" v="122"/>
          <ac:spMkLst>
            <pc:docMk/>
            <pc:sldMk cId="1544177429" sldId="262"/>
            <ac:spMk id="234" creationId="{9182174E-80D3-4E33-867D-34D58C29BDF6}"/>
          </ac:spMkLst>
        </pc:spChg>
        <pc:spChg chg="mod">
          <ac:chgData name="Fatima Pillosu" userId="a6295d4dc9e22643" providerId="LiveId" clId="{992B284D-CFB6-4FA2-80A6-16CFC4478605}" dt="2021-07-09T22:37:35.053" v="122"/>
          <ac:spMkLst>
            <pc:docMk/>
            <pc:sldMk cId="1544177429" sldId="262"/>
            <ac:spMk id="235" creationId="{93720606-FD91-4F43-B5DD-61BE542E3AFC}"/>
          </ac:spMkLst>
        </pc:spChg>
        <pc:spChg chg="mod">
          <ac:chgData name="Fatima Pillosu" userId="a6295d4dc9e22643" providerId="LiveId" clId="{992B284D-CFB6-4FA2-80A6-16CFC4478605}" dt="2021-07-09T22:37:35.053" v="122"/>
          <ac:spMkLst>
            <pc:docMk/>
            <pc:sldMk cId="1544177429" sldId="262"/>
            <ac:spMk id="236" creationId="{8D975B5A-E5A6-4BCD-A5B4-8482F8841572}"/>
          </ac:spMkLst>
        </pc:spChg>
        <pc:spChg chg="mod">
          <ac:chgData name="Fatima Pillosu" userId="a6295d4dc9e22643" providerId="LiveId" clId="{992B284D-CFB6-4FA2-80A6-16CFC4478605}" dt="2021-07-09T22:37:35.053" v="122"/>
          <ac:spMkLst>
            <pc:docMk/>
            <pc:sldMk cId="1544177429" sldId="262"/>
            <ac:spMk id="237" creationId="{530152BB-4E80-457A-843E-01304FBCCE7B}"/>
          </ac:spMkLst>
        </pc:spChg>
        <pc:spChg chg="mod">
          <ac:chgData name="Fatima Pillosu" userId="a6295d4dc9e22643" providerId="LiveId" clId="{992B284D-CFB6-4FA2-80A6-16CFC4478605}" dt="2021-07-09T22:37:35.053" v="122"/>
          <ac:spMkLst>
            <pc:docMk/>
            <pc:sldMk cId="1544177429" sldId="262"/>
            <ac:spMk id="238" creationId="{3E9C747C-413C-4D17-98BA-BE9AF637FCAE}"/>
          </ac:spMkLst>
        </pc:spChg>
        <pc:spChg chg="mod">
          <ac:chgData name="Fatima Pillosu" userId="a6295d4dc9e22643" providerId="LiveId" clId="{992B284D-CFB6-4FA2-80A6-16CFC4478605}" dt="2021-07-09T22:37:35.053" v="122"/>
          <ac:spMkLst>
            <pc:docMk/>
            <pc:sldMk cId="1544177429" sldId="262"/>
            <ac:spMk id="239" creationId="{95A510E2-E1B9-4CEC-9326-285FD724488C}"/>
          </ac:spMkLst>
        </pc:spChg>
        <pc:spChg chg="mod">
          <ac:chgData name="Fatima Pillosu" userId="a6295d4dc9e22643" providerId="LiveId" clId="{992B284D-CFB6-4FA2-80A6-16CFC4478605}" dt="2021-07-09T22:37:35.053" v="122"/>
          <ac:spMkLst>
            <pc:docMk/>
            <pc:sldMk cId="1544177429" sldId="262"/>
            <ac:spMk id="240" creationId="{69B38B57-FDCB-456D-A81F-A30D52998C23}"/>
          </ac:spMkLst>
        </pc:spChg>
        <pc:spChg chg="mod">
          <ac:chgData name="Fatima Pillosu" userId="a6295d4dc9e22643" providerId="LiveId" clId="{992B284D-CFB6-4FA2-80A6-16CFC4478605}" dt="2021-07-09T22:37:35.053" v="122"/>
          <ac:spMkLst>
            <pc:docMk/>
            <pc:sldMk cId="1544177429" sldId="262"/>
            <ac:spMk id="241" creationId="{4E7A8017-1447-4D1C-8586-B488F318F337}"/>
          </ac:spMkLst>
        </pc:spChg>
        <pc:spChg chg="mod">
          <ac:chgData name="Fatima Pillosu" userId="a6295d4dc9e22643" providerId="LiveId" clId="{992B284D-CFB6-4FA2-80A6-16CFC4478605}" dt="2021-07-09T22:37:35.053" v="122"/>
          <ac:spMkLst>
            <pc:docMk/>
            <pc:sldMk cId="1544177429" sldId="262"/>
            <ac:spMk id="242" creationId="{C82601C7-809C-40DD-96CE-3F2116549338}"/>
          </ac:spMkLst>
        </pc:spChg>
        <pc:spChg chg="mod">
          <ac:chgData name="Fatima Pillosu" userId="a6295d4dc9e22643" providerId="LiveId" clId="{992B284D-CFB6-4FA2-80A6-16CFC4478605}" dt="2021-07-09T22:37:35.053" v="122"/>
          <ac:spMkLst>
            <pc:docMk/>
            <pc:sldMk cId="1544177429" sldId="262"/>
            <ac:spMk id="243" creationId="{A7E4DC39-760D-4060-905E-B107A9F84EB6}"/>
          </ac:spMkLst>
        </pc:spChg>
        <pc:spChg chg="mod">
          <ac:chgData name="Fatima Pillosu" userId="a6295d4dc9e22643" providerId="LiveId" clId="{992B284D-CFB6-4FA2-80A6-16CFC4478605}" dt="2021-07-09T22:37:35.053" v="122"/>
          <ac:spMkLst>
            <pc:docMk/>
            <pc:sldMk cId="1544177429" sldId="262"/>
            <ac:spMk id="244" creationId="{B64AFC72-D5CE-43FC-AA97-B2438B024E3D}"/>
          </ac:spMkLst>
        </pc:spChg>
        <pc:spChg chg="add del mod">
          <ac:chgData name="Fatima Pillosu" userId="a6295d4dc9e22643" providerId="LiveId" clId="{992B284D-CFB6-4FA2-80A6-16CFC4478605}" dt="2021-07-09T22:37:55.906" v="130" actId="21"/>
          <ac:spMkLst>
            <pc:docMk/>
            <pc:sldMk cId="1544177429" sldId="262"/>
            <ac:spMk id="245" creationId="{7BD3B1F6-FDBB-4408-AA2A-D66A4C1355AE}"/>
          </ac:spMkLst>
        </pc:spChg>
        <pc:spChg chg="add del mod">
          <ac:chgData name="Fatima Pillosu" userId="a6295d4dc9e22643" providerId="LiveId" clId="{992B284D-CFB6-4FA2-80A6-16CFC4478605}" dt="2021-07-09T22:37:55.906" v="130" actId="21"/>
          <ac:spMkLst>
            <pc:docMk/>
            <pc:sldMk cId="1544177429" sldId="262"/>
            <ac:spMk id="246" creationId="{94815BE2-4614-4F06-BC18-EBB022CE7A7C}"/>
          </ac:spMkLst>
        </pc:spChg>
        <pc:spChg chg="add del mod">
          <ac:chgData name="Fatima Pillosu" userId="a6295d4dc9e22643" providerId="LiveId" clId="{992B284D-CFB6-4FA2-80A6-16CFC4478605}" dt="2021-07-09T22:37:55.906" v="130" actId="21"/>
          <ac:spMkLst>
            <pc:docMk/>
            <pc:sldMk cId="1544177429" sldId="262"/>
            <ac:spMk id="247" creationId="{FF5AE83F-82C0-4A5F-BEB0-3D73531914F9}"/>
          </ac:spMkLst>
        </pc:spChg>
        <pc:spChg chg="add del mod">
          <ac:chgData name="Fatima Pillosu" userId="a6295d4dc9e22643" providerId="LiveId" clId="{992B284D-CFB6-4FA2-80A6-16CFC4478605}" dt="2021-07-09T22:37:55.906" v="130" actId="21"/>
          <ac:spMkLst>
            <pc:docMk/>
            <pc:sldMk cId="1544177429" sldId="262"/>
            <ac:spMk id="248" creationId="{779FFC0B-7FF8-4AD9-8348-B03000D10868}"/>
          </ac:spMkLst>
        </pc:spChg>
        <pc:spChg chg="add del mod">
          <ac:chgData name="Fatima Pillosu" userId="a6295d4dc9e22643" providerId="LiveId" clId="{992B284D-CFB6-4FA2-80A6-16CFC4478605}" dt="2021-07-09T22:37:55.906" v="130" actId="21"/>
          <ac:spMkLst>
            <pc:docMk/>
            <pc:sldMk cId="1544177429" sldId="262"/>
            <ac:spMk id="249" creationId="{5B67FB37-27BB-45CC-B8C7-3E50B160DB4B}"/>
          </ac:spMkLst>
        </pc:spChg>
        <pc:spChg chg="add del mod">
          <ac:chgData name="Fatima Pillosu" userId="a6295d4dc9e22643" providerId="LiveId" clId="{992B284D-CFB6-4FA2-80A6-16CFC4478605}" dt="2021-07-09T22:37:55.906" v="130" actId="21"/>
          <ac:spMkLst>
            <pc:docMk/>
            <pc:sldMk cId="1544177429" sldId="262"/>
            <ac:spMk id="250" creationId="{979AB3DA-40F0-4B26-AD6C-30E371EE49BB}"/>
          </ac:spMkLst>
        </pc:spChg>
        <pc:spChg chg="add del mod">
          <ac:chgData name="Fatima Pillosu" userId="a6295d4dc9e22643" providerId="LiveId" clId="{992B284D-CFB6-4FA2-80A6-16CFC4478605}" dt="2021-07-09T22:37:55.906" v="130" actId="21"/>
          <ac:spMkLst>
            <pc:docMk/>
            <pc:sldMk cId="1544177429" sldId="262"/>
            <ac:spMk id="251" creationId="{74AD7DAA-D2E6-47FD-88CC-6A84111F4050}"/>
          </ac:spMkLst>
        </pc:spChg>
        <pc:spChg chg="add del mod">
          <ac:chgData name="Fatima Pillosu" userId="a6295d4dc9e22643" providerId="LiveId" clId="{992B284D-CFB6-4FA2-80A6-16CFC4478605}" dt="2021-07-09T22:37:55.906" v="130" actId="21"/>
          <ac:spMkLst>
            <pc:docMk/>
            <pc:sldMk cId="1544177429" sldId="262"/>
            <ac:spMk id="253" creationId="{EBFE5E7D-B4CA-4D31-BC77-E6B88BF7A960}"/>
          </ac:spMkLst>
        </pc:spChg>
        <pc:spChg chg="add del mod">
          <ac:chgData name="Fatima Pillosu" userId="a6295d4dc9e22643" providerId="LiveId" clId="{992B284D-CFB6-4FA2-80A6-16CFC4478605}" dt="2021-07-09T22:37:55.906" v="130" actId="21"/>
          <ac:spMkLst>
            <pc:docMk/>
            <pc:sldMk cId="1544177429" sldId="262"/>
            <ac:spMk id="254" creationId="{C6DF80EB-D512-4D79-8800-2B4B1F7AC55B}"/>
          </ac:spMkLst>
        </pc:spChg>
        <pc:spChg chg="add del mod">
          <ac:chgData name="Fatima Pillosu" userId="a6295d4dc9e22643" providerId="LiveId" clId="{992B284D-CFB6-4FA2-80A6-16CFC4478605}" dt="2021-07-09T22:37:55.906" v="130" actId="21"/>
          <ac:spMkLst>
            <pc:docMk/>
            <pc:sldMk cId="1544177429" sldId="262"/>
            <ac:spMk id="255" creationId="{C27050B7-BD3B-49AB-A502-B24033564F33}"/>
          </ac:spMkLst>
        </pc:spChg>
        <pc:spChg chg="add del mod">
          <ac:chgData name="Fatima Pillosu" userId="a6295d4dc9e22643" providerId="LiveId" clId="{992B284D-CFB6-4FA2-80A6-16CFC4478605}" dt="2021-07-09T22:37:55.906" v="130" actId="21"/>
          <ac:spMkLst>
            <pc:docMk/>
            <pc:sldMk cId="1544177429" sldId="262"/>
            <ac:spMk id="256" creationId="{7A5B32F3-8E36-486B-B8C7-092410D2A221}"/>
          </ac:spMkLst>
        </pc:spChg>
        <pc:spChg chg="add del mod">
          <ac:chgData name="Fatima Pillosu" userId="a6295d4dc9e22643" providerId="LiveId" clId="{992B284D-CFB6-4FA2-80A6-16CFC4478605}" dt="2021-07-09T22:37:55.906" v="130" actId="21"/>
          <ac:spMkLst>
            <pc:docMk/>
            <pc:sldMk cId="1544177429" sldId="262"/>
            <ac:spMk id="257" creationId="{A3D185B3-F578-4744-BCA2-7A1366562781}"/>
          </ac:spMkLst>
        </pc:spChg>
        <pc:spChg chg="add del mod">
          <ac:chgData name="Fatima Pillosu" userId="a6295d4dc9e22643" providerId="LiveId" clId="{992B284D-CFB6-4FA2-80A6-16CFC4478605}" dt="2021-07-09T22:37:55.906" v="130" actId="21"/>
          <ac:spMkLst>
            <pc:docMk/>
            <pc:sldMk cId="1544177429" sldId="262"/>
            <ac:spMk id="258" creationId="{DED7DE05-5DC3-4D26-9BB5-2B266378F04B}"/>
          </ac:spMkLst>
        </pc:spChg>
        <pc:spChg chg="add del mod">
          <ac:chgData name="Fatima Pillosu" userId="a6295d4dc9e22643" providerId="LiveId" clId="{992B284D-CFB6-4FA2-80A6-16CFC4478605}" dt="2021-07-09T22:37:55.906" v="130" actId="21"/>
          <ac:spMkLst>
            <pc:docMk/>
            <pc:sldMk cId="1544177429" sldId="262"/>
            <ac:spMk id="259" creationId="{09359BFA-4CE8-4481-B320-E05FBA37B300}"/>
          </ac:spMkLst>
        </pc:spChg>
        <pc:spChg chg="add del mod">
          <ac:chgData name="Fatima Pillosu" userId="a6295d4dc9e22643" providerId="LiveId" clId="{992B284D-CFB6-4FA2-80A6-16CFC4478605}" dt="2021-07-09T22:37:55.906" v="130" actId="21"/>
          <ac:spMkLst>
            <pc:docMk/>
            <pc:sldMk cId="1544177429" sldId="262"/>
            <ac:spMk id="260" creationId="{3405BFDD-2E16-4BC8-B304-A295987856CA}"/>
          </ac:spMkLst>
        </pc:spChg>
        <pc:spChg chg="add del mod">
          <ac:chgData name="Fatima Pillosu" userId="a6295d4dc9e22643" providerId="LiveId" clId="{992B284D-CFB6-4FA2-80A6-16CFC4478605}" dt="2021-07-09T22:37:55.906" v="130" actId="21"/>
          <ac:spMkLst>
            <pc:docMk/>
            <pc:sldMk cId="1544177429" sldId="262"/>
            <ac:spMk id="261" creationId="{922CCD0F-7C68-4A3D-B739-F3265751AEBB}"/>
          </ac:spMkLst>
        </pc:spChg>
        <pc:spChg chg="add del mod">
          <ac:chgData name="Fatima Pillosu" userId="a6295d4dc9e22643" providerId="LiveId" clId="{992B284D-CFB6-4FA2-80A6-16CFC4478605}" dt="2021-07-09T22:37:55.906" v="130" actId="21"/>
          <ac:spMkLst>
            <pc:docMk/>
            <pc:sldMk cId="1544177429" sldId="262"/>
            <ac:spMk id="262" creationId="{B721CFC5-F0EF-49A0-8393-3FCEBFF2FEA5}"/>
          </ac:spMkLst>
        </pc:spChg>
        <pc:spChg chg="add del mod">
          <ac:chgData name="Fatima Pillosu" userId="a6295d4dc9e22643" providerId="LiveId" clId="{992B284D-CFB6-4FA2-80A6-16CFC4478605}" dt="2021-07-09T22:37:55.906" v="130" actId="21"/>
          <ac:spMkLst>
            <pc:docMk/>
            <pc:sldMk cId="1544177429" sldId="262"/>
            <ac:spMk id="263" creationId="{6A586C64-0FC9-42C6-B42F-C5A7A64CE999}"/>
          </ac:spMkLst>
        </pc:spChg>
        <pc:spChg chg="add del mod">
          <ac:chgData name="Fatima Pillosu" userId="a6295d4dc9e22643" providerId="LiveId" clId="{992B284D-CFB6-4FA2-80A6-16CFC4478605}" dt="2021-07-09T22:37:55.906" v="130" actId="21"/>
          <ac:spMkLst>
            <pc:docMk/>
            <pc:sldMk cId="1544177429" sldId="262"/>
            <ac:spMk id="264" creationId="{1F40651D-D4A4-42B5-B3C8-836C91B7480B}"/>
          </ac:spMkLst>
        </pc:spChg>
        <pc:spChg chg="add del mod">
          <ac:chgData name="Fatima Pillosu" userId="a6295d4dc9e22643" providerId="LiveId" clId="{992B284D-CFB6-4FA2-80A6-16CFC4478605}" dt="2021-07-09T22:37:55.906" v="130" actId="21"/>
          <ac:spMkLst>
            <pc:docMk/>
            <pc:sldMk cId="1544177429" sldId="262"/>
            <ac:spMk id="265" creationId="{CAE0F878-F747-4E93-A29B-ABC5449B984B}"/>
          </ac:spMkLst>
        </pc:spChg>
        <pc:spChg chg="add del mod">
          <ac:chgData name="Fatima Pillosu" userId="a6295d4dc9e22643" providerId="LiveId" clId="{992B284D-CFB6-4FA2-80A6-16CFC4478605}" dt="2021-07-09T22:37:55.906" v="130" actId="21"/>
          <ac:spMkLst>
            <pc:docMk/>
            <pc:sldMk cId="1544177429" sldId="262"/>
            <ac:spMk id="266" creationId="{C65C8EF3-AF67-45F9-82E7-91367DBF0D6C}"/>
          </ac:spMkLst>
        </pc:spChg>
        <pc:spChg chg="add del mod">
          <ac:chgData name="Fatima Pillosu" userId="a6295d4dc9e22643" providerId="LiveId" clId="{992B284D-CFB6-4FA2-80A6-16CFC4478605}" dt="2021-07-09T22:37:55.906" v="130" actId="21"/>
          <ac:spMkLst>
            <pc:docMk/>
            <pc:sldMk cId="1544177429" sldId="262"/>
            <ac:spMk id="267" creationId="{8A7DDD55-A686-42DC-BC0A-3DCE0D3A7111}"/>
          </ac:spMkLst>
        </pc:spChg>
        <pc:spChg chg="add del mod">
          <ac:chgData name="Fatima Pillosu" userId="a6295d4dc9e22643" providerId="LiveId" clId="{992B284D-CFB6-4FA2-80A6-16CFC4478605}" dt="2021-07-09T22:37:55.906" v="130" actId="21"/>
          <ac:spMkLst>
            <pc:docMk/>
            <pc:sldMk cId="1544177429" sldId="262"/>
            <ac:spMk id="268" creationId="{D4211209-3580-4C00-866E-5C3FF2A7F3A2}"/>
          </ac:spMkLst>
        </pc:spChg>
        <pc:spChg chg="add del mod">
          <ac:chgData name="Fatima Pillosu" userId="a6295d4dc9e22643" providerId="LiveId" clId="{992B284D-CFB6-4FA2-80A6-16CFC4478605}" dt="2021-07-09T22:37:55.906" v="130" actId="21"/>
          <ac:spMkLst>
            <pc:docMk/>
            <pc:sldMk cId="1544177429" sldId="262"/>
            <ac:spMk id="269" creationId="{662A35F3-6874-478A-BBDA-BB8E66446658}"/>
          </ac:spMkLst>
        </pc:spChg>
        <pc:spChg chg="add del mod">
          <ac:chgData name="Fatima Pillosu" userId="a6295d4dc9e22643" providerId="LiveId" clId="{992B284D-CFB6-4FA2-80A6-16CFC4478605}" dt="2021-07-09T22:37:55.906" v="130" actId="21"/>
          <ac:spMkLst>
            <pc:docMk/>
            <pc:sldMk cId="1544177429" sldId="262"/>
            <ac:spMk id="270" creationId="{E3EF526C-BA33-4400-BA61-559C253B6683}"/>
          </ac:spMkLst>
        </pc:spChg>
        <pc:spChg chg="add del mod">
          <ac:chgData name="Fatima Pillosu" userId="a6295d4dc9e22643" providerId="LiveId" clId="{992B284D-CFB6-4FA2-80A6-16CFC4478605}" dt="2021-07-09T22:37:55.906" v="130" actId="21"/>
          <ac:spMkLst>
            <pc:docMk/>
            <pc:sldMk cId="1544177429" sldId="262"/>
            <ac:spMk id="271" creationId="{E3A34B6F-A91A-479B-908E-173D3377B4C8}"/>
          </ac:spMkLst>
        </pc:spChg>
        <pc:spChg chg="add del mod">
          <ac:chgData name="Fatima Pillosu" userId="a6295d4dc9e22643" providerId="LiveId" clId="{992B284D-CFB6-4FA2-80A6-16CFC4478605}" dt="2021-07-09T22:37:55.906" v="130" actId="21"/>
          <ac:spMkLst>
            <pc:docMk/>
            <pc:sldMk cId="1544177429" sldId="262"/>
            <ac:spMk id="272" creationId="{A59D7BB3-C0EA-41BF-A3E0-81BBEB203108}"/>
          </ac:spMkLst>
        </pc:spChg>
        <pc:spChg chg="add del mod">
          <ac:chgData name="Fatima Pillosu" userId="a6295d4dc9e22643" providerId="LiveId" clId="{992B284D-CFB6-4FA2-80A6-16CFC4478605}" dt="2021-07-09T22:37:55.906" v="130" actId="21"/>
          <ac:spMkLst>
            <pc:docMk/>
            <pc:sldMk cId="1544177429" sldId="262"/>
            <ac:spMk id="273" creationId="{23ED61B7-AF83-41E6-925E-CEF0BF86EF51}"/>
          </ac:spMkLst>
        </pc:spChg>
        <pc:spChg chg="add del mod">
          <ac:chgData name="Fatima Pillosu" userId="a6295d4dc9e22643" providerId="LiveId" clId="{992B284D-CFB6-4FA2-80A6-16CFC4478605}" dt="2021-07-09T22:37:55.906" v="130" actId="21"/>
          <ac:spMkLst>
            <pc:docMk/>
            <pc:sldMk cId="1544177429" sldId="262"/>
            <ac:spMk id="274" creationId="{7C41DBF6-6431-4D2F-A140-60AD280303E1}"/>
          </ac:spMkLst>
        </pc:spChg>
        <pc:spChg chg="add del mod">
          <ac:chgData name="Fatima Pillosu" userId="a6295d4dc9e22643" providerId="LiveId" clId="{992B284D-CFB6-4FA2-80A6-16CFC4478605}" dt="2021-07-09T22:37:55.906" v="130" actId="21"/>
          <ac:spMkLst>
            <pc:docMk/>
            <pc:sldMk cId="1544177429" sldId="262"/>
            <ac:spMk id="276" creationId="{FA3EF391-370D-4D3A-9C96-9FE2FB32C9F6}"/>
          </ac:spMkLst>
        </pc:spChg>
        <pc:spChg chg="add del mod">
          <ac:chgData name="Fatima Pillosu" userId="a6295d4dc9e22643" providerId="LiveId" clId="{992B284D-CFB6-4FA2-80A6-16CFC4478605}" dt="2021-07-09T22:37:55.906" v="130" actId="21"/>
          <ac:spMkLst>
            <pc:docMk/>
            <pc:sldMk cId="1544177429" sldId="262"/>
            <ac:spMk id="277" creationId="{C9A4DECB-BE9F-4A8F-972A-3DCA478D3FA8}"/>
          </ac:spMkLst>
        </pc:spChg>
        <pc:spChg chg="mod">
          <ac:chgData name="Fatima Pillosu" userId="a6295d4dc9e22643" providerId="LiveId" clId="{992B284D-CFB6-4FA2-80A6-16CFC4478605}" dt="2021-07-09T22:38:03.645" v="131"/>
          <ac:spMkLst>
            <pc:docMk/>
            <pc:sldMk cId="1544177429" sldId="262"/>
            <ac:spMk id="282" creationId="{0F16AA77-02D4-4CE1-B89C-38E1F80C6693}"/>
          </ac:spMkLst>
        </pc:spChg>
        <pc:spChg chg="mod">
          <ac:chgData name="Fatima Pillosu" userId="a6295d4dc9e22643" providerId="LiveId" clId="{992B284D-CFB6-4FA2-80A6-16CFC4478605}" dt="2021-07-09T22:38:03.645" v="131"/>
          <ac:spMkLst>
            <pc:docMk/>
            <pc:sldMk cId="1544177429" sldId="262"/>
            <ac:spMk id="283" creationId="{E8A1288A-1FE8-4426-9615-216C4F7B6D12}"/>
          </ac:spMkLst>
        </pc:spChg>
        <pc:spChg chg="mod">
          <ac:chgData name="Fatima Pillosu" userId="a6295d4dc9e22643" providerId="LiveId" clId="{992B284D-CFB6-4FA2-80A6-16CFC4478605}" dt="2021-07-09T22:38:03.645" v="131"/>
          <ac:spMkLst>
            <pc:docMk/>
            <pc:sldMk cId="1544177429" sldId="262"/>
            <ac:spMk id="284" creationId="{7F90C916-59AE-4920-A443-AE3449FAF47E}"/>
          </ac:spMkLst>
        </pc:spChg>
        <pc:spChg chg="mod">
          <ac:chgData name="Fatima Pillosu" userId="a6295d4dc9e22643" providerId="LiveId" clId="{992B284D-CFB6-4FA2-80A6-16CFC4478605}" dt="2021-07-09T22:38:03.645" v="131"/>
          <ac:spMkLst>
            <pc:docMk/>
            <pc:sldMk cId="1544177429" sldId="262"/>
            <ac:spMk id="285" creationId="{1762FEB4-EEDD-44C8-BB30-3D66C34741BA}"/>
          </ac:spMkLst>
        </pc:spChg>
        <pc:spChg chg="mod">
          <ac:chgData name="Fatima Pillosu" userId="a6295d4dc9e22643" providerId="LiveId" clId="{992B284D-CFB6-4FA2-80A6-16CFC4478605}" dt="2021-07-09T22:38:03.645" v="131"/>
          <ac:spMkLst>
            <pc:docMk/>
            <pc:sldMk cId="1544177429" sldId="262"/>
            <ac:spMk id="286" creationId="{E1A5CE33-C05B-4B53-9BB9-0E496A28DECD}"/>
          </ac:spMkLst>
        </pc:spChg>
        <pc:spChg chg="mod">
          <ac:chgData name="Fatima Pillosu" userId="a6295d4dc9e22643" providerId="LiveId" clId="{992B284D-CFB6-4FA2-80A6-16CFC4478605}" dt="2021-07-09T22:38:03.645" v="131"/>
          <ac:spMkLst>
            <pc:docMk/>
            <pc:sldMk cId="1544177429" sldId="262"/>
            <ac:spMk id="287" creationId="{911D3513-C8EF-4E45-A60C-3C0414C12E94}"/>
          </ac:spMkLst>
        </pc:spChg>
        <pc:spChg chg="mod">
          <ac:chgData name="Fatima Pillosu" userId="a6295d4dc9e22643" providerId="LiveId" clId="{992B284D-CFB6-4FA2-80A6-16CFC4478605}" dt="2021-07-09T22:38:03.645" v="131"/>
          <ac:spMkLst>
            <pc:docMk/>
            <pc:sldMk cId="1544177429" sldId="262"/>
            <ac:spMk id="288" creationId="{636633C9-12D9-43C2-9944-C92AA3B31D46}"/>
          </ac:spMkLst>
        </pc:spChg>
        <pc:spChg chg="mod">
          <ac:chgData name="Fatima Pillosu" userId="a6295d4dc9e22643" providerId="LiveId" clId="{992B284D-CFB6-4FA2-80A6-16CFC4478605}" dt="2021-07-09T22:38:03.645" v="131"/>
          <ac:spMkLst>
            <pc:docMk/>
            <pc:sldMk cId="1544177429" sldId="262"/>
            <ac:spMk id="290" creationId="{14258385-D5C9-434F-925E-7D583EA9967C}"/>
          </ac:spMkLst>
        </pc:spChg>
        <pc:spChg chg="mod">
          <ac:chgData name="Fatima Pillosu" userId="a6295d4dc9e22643" providerId="LiveId" clId="{992B284D-CFB6-4FA2-80A6-16CFC4478605}" dt="2021-07-09T22:38:03.645" v="131"/>
          <ac:spMkLst>
            <pc:docMk/>
            <pc:sldMk cId="1544177429" sldId="262"/>
            <ac:spMk id="291" creationId="{A2778745-0261-40C8-BB20-8E77822B4A46}"/>
          </ac:spMkLst>
        </pc:spChg>
        <pc:spChg chg="mod">
          <ac:chgData name="Fatima Pillosu" userId="a6295d4dc9e22643" providerId="LiveId" clId="{992B284D-CFB6-4FA2-80A6-16CFC4478605}" dt="2021-07-09T22:38:03.645" v="131"/>
          <ac:spMkLst>
            <pc:docMk/>
            <pc:sldMk cId="1544177429" sldId="262"/>
            <ac:spMk id="292" creationId="{3BB3593D-8022-496A-A251-4471CDAF0475}"/>
          </ac:spMkLst>
        </pc:spChg>
        <pc:spChg chg="mod">
          <ac:chgData name="Fatima Pillosu" userId="a6295d4dc9e22643" providerId="LiveId" clId="{992B284D-CFB6-4FA2-80A6-16CFC4478605}" dt="2021-07-09T22:38:03.645" v="131"/>
          <ac:spMkLst>
            <pc:docMk/>
            <pc:sldMk cId="1544177429" sldId="262"/>
            <ac:spMk id="293" creationId="{33998300-AF75-48AB-A969-B6C0D6921051}"/>
          </ac:spMkLst>
        </pc:spChg>
        <pc:spChg chg="mod">
          <ac:chgData name="Fatima Pillosu" userId="a6295d4dc9e22643" providerId="LiveId" clId="{992B284D-CFB6-4FA2-80A6-16CFC4478605}" dt="2021-07-09T22:38:03.645" v="131"/>
          <ac:spMkLst>
            <pc:docMk/>
            <pc:sldMk cId="1544177429" sldId="262"/>
            <ac:spMk id="294" creationId="{F9E2D7C5-7064-4127-B28B-9F132949146B}"/>
          </ac:spMkLst>
        </pc:spChg>
        <pc:spChg chg="mod">
          <ac:chgData name="Fatima Pillosu" userId="a6295d4dc9e22643" providerId="LiveId" clId="{992B284D-CFB6-4FA2-80A6-16CFC4478605}" dt="2021-07-09T22:38:03.645" v="131"/>
          <ac:spMkLst>
            <pc:docMk/>
            <pc:sldMk cId="1544177429" sldId="262"/>
            <ac:spMk id="295" creationId="{1960DBF3-5ABD-4BC5-8226-FABC37F30244}"/>
          </ac:spMkLst>
        </pc:spChg>
        <pc:spChg chg="mod">
          <ac:chgData name="Fatima Pillosu" userId="a6295d4dc9e22643" providerId="LiveId" clId="{992B284D-CFB6-4FA2-80A6-16CFC4478605}" dt="2021-07-09T22:38:03.645" v="131"/>
          <ac:spMkLst>
            <pc:docMk/>
            <pc:sldMk cId="1544177429" sldId="262"/>
            <ac:spMk id="298" creationId="{7F4B0107-68B2-4399-AF40-351B8BBC7EBD}"/>
          </ac:spMkLst>
        </pc:spChg>
        <pc:spChg chg="mod">
          <ac:chgData name="Fatima Pillosu" userId="a6295d4dc9e22643" providerId="LiveId" clId="{992B284D-CFB6-4FA2-80A6-16CFC4478605}" dt="2021-07-09T22:38:03.645" v="131"/>
          <ac:spMkLst>
            <pc:docMk/>
            <pc:sldMk cId="1544177429" sldId="262"/>
            <ac:spMk id="301" creationId="{21810460-D108-478E-8D15-7EB6B80521AB}"/>
          </ac:spMkLst>
        </pc:spChg>
        <pc:spChg chg="mod">
          <ac:chgData name="Fatima Pillosu" userId="a6295d4dc9e22643" providerId="LiveId" clId="{992B284D-CFB6-4FA2-80A6-16CFC4478605}" dt="2021-07-09T22:38:03.645" v="131"/>
          <ac:spMkLst>
            <pc:docMk/>
            <pc:sldMk cId="1544177429" sldId="262"/>
            <ac:spMk id="302" creationId="{8E9D6E33-0E18-42E3-9264-A0A7A326BF85}"/>
          </ac:spMkLst>
        </pc:spChg>
        <pc:spChg chg="mod">
          <ac:chgData name="Fatima Pillosu" userId="a6295d4dc9e22643" providerId="LiveId" clId="{992B284D-CFB6-4FA2-80A6-16CFC4478605}" dt="2021-07-09T22:38:03.645" v="131"/>
          <ac:spMkLst>
            <pc:docMk/>
            <pc:sldMk cId="1544177429" sldId="262"/>
            <ac:spMk id="303" creationId="{E6298CF0-627D-49F4-B839-78AFCE49BDA2}"/>
          </ac:spMkLst>
        </pc:spChg>
        <pc:spChg chg="mod">
          <ac:chgData name="Fatima Pillosu" userId="a6295d4dc9e22643" providerId="LiveId" clId="{992B284D-CFB6-4FA2-80A6-16CFC4478605}" dt="2021-07-09T22:38:03.645" v="131"/>
          <ac:spMkLst>
            <pc:docMk/>
            <pc:sldMk cId="1544177429" sldId="262"/>
            <ac:spMk id="304" creationId="{081CE692-F8B3-4EE6-9A75-AA5892588E7F}"/>
          </ac:spMkLst>
        </pc:spChg>
        <pc:spChg chg="mod">
          <ac:chgData name="Fatima Pillosu" userId="a6295d4dc9e22643" providerId="LiveId" clId="{992B284D-CFB6-4FA2-80A6-16CFC4478605}" dt="2021-07-09T22:38:03.645" v="131"/>
          <ac:spMkLst>
            <pc:docMk/>
            <pc:sldMk cId="1544177429" sldId="262"/>
            <ac:spMk id="305" creationId="{020999BD-F74D-491D-A319-88D09111EEF7}"/>
          </ac:spMkLst>
        </pc:spChg>
        <pc:spChg chg="mod">
          <ac:chgData name="Fatima Pillosu" userId="a6295d4dc9e22643" providerId="LiveId" clId="{992B284D-CFB6-4FA2-80A6-16CFC4478605}" dt="2021-07-09T22:38:03.645" v="131"/>
          <ac:spMkLst>
            <pc:docMk/>
            <pc:sldMk cId="1544177429" sldId="262"/>
            <ac:spMk id="306" creationId="{0AA2DE32-4491-450E-8BD4-1A5095376680}"/>
          </ac:spMkLst>
        </pc:spChg>
        <pc:spChg chg="mod">
          <ac:chgData name="Fatima Pillosu" userId="a6295d4dc9e22643" providerId="LiveId" clId="{992B284D-CFB6-4FA2-80A6-16CFC4478605}" dt="2021-07-09T22:38:03.645" v="131"/>
          <ac:spMkLst>
            <pc:docMk/>
            <pc:sldMk cId="1544177429" sldId="262"/>
            <ac:spMk id="307" creationId="{3CA5122F-4B21-42C1-BB62-5E09F4B9C5BF}"/>
          </ac:spMkLst>
        </pc:spChg>
        <pc:spChg chg="mod">
          <ac:chgData name="Fatima Pillosu" userId="a6295d4dc9e22643" providerId="LiveId" clId="{992B284D-CFB6-4FA2-80A6-16CFC4478605}" dt="2021-07-09T22:38:03.645" v="131"/>
          <ac:spMkLst>
            <pc:docMk/>
            <pc:sldMk cId="1544177429" sldId="262"/>
            <ac:spMk id="308" creationId="{FF69AF1E-5BE8-4F6D-9D7A-E0B215C53F90}"/>
          </ac:spMkLst>
        </pc:spChg>
        <pc:spChg chg="mod">
          <ac:chgData name="Fatima Pillosu" userId="a6295d4dc9e22643" providerId="LiveId" clId="{992B284D-CFB6-4FA2-80A6-16CFC4478605}" dt="2021-07-09T22:38:03.645" v="131"/>
          <ac:spMkLst>
            <pc:docMk/>
            <pc:sldMk cId="1544177429" sldId="262"/>
            <ac:spMk id="309" creationId="{E3FBE7EA-C37D-457E-B057-0C7597898FA9}"/>
          </ac:spMkLst>
        </pc:spChg>
        <pc:spChg chg="mod">
          <ac:chgData name="Fatima Pillosu" userId="a6295d4dc9e22643" providerId="LiveId" clId="{992B284D-CFB6-4FA2-80A6-16CFC4478605}" dt="2021-07-09T22:38:03.645" v="131"/>
          <ac:spMkLst>
            <pc:docMk/>
            <pc:sldMk cId="1544177429" sldId="262"/>
            <ac:spMk id="310" creationId="{6A5DF5E8-EE89-4938-B18F-1354798DBD13}"/>
          </ac:spMkLst>
        </pc:spChg>
        <pc:spChg chg="mod">
          <ac:chgData name="Fatima Pillosu" userId="a6295d4dc9e22643" providerId="LiveId" clId="{992B284D-CFB6-4FA2-80A6-16CFC4478605}" dt="2021-07-09T22:38:03.645" v="131"/>
          <ac:spMkLst>
            <pc:docMk/>
            <pc:sldMk cId="1544177429" sldId="262"/>
            <ac:spMk id="311" creationId="{183F043C-A7BD-4DDC-BF3D-355059BB9E23}"/>
          </ac:spMkLst>
        </pc:spChg>
        <pc:spChg chg="mod">
          <ac:chgData name="Fatima Pillosu" userId="a6295d4dc9e22643" providerId="LiveId" clId="{992B284D-CFB6-4FA2-80A6-16CFC4478605}" dt="2021-07-09T22:38:03.645" v="131"/>
          <ac:spMkLst>
            <pc:docMk/>
            <pc:sldMk cId="1544177429" sldId="262"/>
            <ac:spMk id="312" creationId="{0057920F-8037-43B3-9DD6-BFE721F21E67}"/>
          </ac:spMkLst>
        </pc:spChg>
        <pc:spChg chg="mod">
          <ac:chgData name="Fatima Pillosu" userId="a6295d4dc9e22643" providerId="LiveId" clId="{992B284D-CFB6-4FA2-80A6-16CFC4478605}" dt="2021-07-09T22:38:03.645" v="131"/>
          <ac:spMkLst>
            <pc:docMk/>
            <pc:sldMk cId="1544177429" sldId="262"/>
            <ac:spMk id="313" creationId="{43305B2F-840A-4A8A-A5E2-C9D51C6FD5D6}"/>
          </ac:spMkLst>
        </pc:spChg>
        <pc:spChg chg="mod">
          <ac:chgData name="Fatima Pillosu" userId="a6295d4dc9e22643" providerId="LiveId" clId="{992B284D-CFB6-4FA2-80A6-16CFC4478605}" dt="2021-07-09T22:38:03.645" v="131"/>
          <ac:spMkLst>
            <pc:docMk/>
            <pc:sldMk cId="1544177429" sldId="262"/>
            <ac:spMk id="314" creationId="{C8585122-CE83-4896-8FF7-8C400462B39B}"/>
          </ac:spMkLst>
        </pc:spChg>
        <pc:spChg chg="mod">
          <ac:chgData name="Fatima Pillosu" userId="a6295d4dc9e22643" providerId="LiveId" clId="{992B284D-CFB6-4FA2-80A6-16CFC4478605}" dt="2021-07-09T22:38:03.645" v="131"/>
          <ac:spMkLst>
            <pc:docMk/>
            <pc:sldMk cId="1544177429" sldId="262"/>
            <ac:spMk id="315" creationId="{AA5C9BD1-9F9A-43AC-8612-F0CA8A366757}"/>
          </ac:spMkLst>
        </pc:spChg>
        <pc:spChg chg="mod">
          <ac:chgData name="Fatima Pillosu" userId="a6295d4dc9e22643" providerId="LiveId" clId="{992B284D-CFB6-4FA2-80A6-16CFC4478605}" dt="2021-07-09T22:38:03.645" v="131"/>
          <ac:spMkLst>
            <pc:docMk/>
            <pc:sldMk cId="1544177429" sldId="262"/>
            <ac:spMk id="316" creationId="{B5F91B0E-5503-4CF5-ACAA-87B89BA90B27}"/>
          </ac:spMkLst>
        </pc:spChg>
        <pc:spChg chg="mod">
          <ac:chgData name="Fatima Pillosu" userId="a6295d4dc9e22643" providerId="LiveId" clId="{992B284D-CFB6-4FA2-80A6-16CFC4478605}" dt="2021-07-09T22:38:03.645" v="131"/>
          <ac:spMkLst>
            <pc:docMk/>
            <pc:sldMk cId="1544177429" sldId="262"/>
            <ac:spMk id="317" creationId="{E764121B-A1A2-4B55-A57E-457D634AD892}"/>
          </ac:spMkLst>
        </pc:spChg>
        <pc:spChg chg="mod">
          <ac:chgData name="Fatima Pillosu" userId="a6295d4dc9e22643" providerId="LiveId" clId="{992B284D-CFB6-4FA2-80A6-16CFC4478605}" dt="2021-07-09T22:38:03.645" v="131"/>
          <ac:spMkLst>
            <pc:docMk/>
            <pc:sldMk cId="1544177429" sldId="262"/>
            <ac:spMk id="318" creationId="{07ECA645-0527-440E-B084-7A6D77FFC4EA}"/>
          </ac:spMkLst>
        </pc:spChg>
        <pc:spChg chg="mod">
          <ac:chgData name="Fatima Pillosu" userId="a6295d4dc9e22643" providerId="LiveId" clId="{992B284D-CFB6-4FA2-80A6-16CFC4478605}" dt="2021-07-09T22:38:03.645" v="131"/>
          <ac:spMkLst>
            <pc:docMk/>
            <pc:sldMk cId="1544177429" sldId="262"/>
            <ac:spMk id="319" creationId="{EC18325D-9455-4653-A98E-4AA8230D9281}"/>
          </ac:spMkLst>
        </pc:spChg>
        <pc:spChg chg="mod">
          <ac:chgData name="Fatima Pillosu" userId="a6295d4dc9e22643" providerId="LiveId" clId="{992B284D-CFB6-4FA2-80A6-16CFC4478605}" dt="2021-07-09T22:38:03.645" v="131"/>
          <ac:spMkLst>
            <pc:docMk/>
            <pc:sldMk cId="1544177429" sldId="262"/>
            <ac:spMk id="320" creationId="{DC12074B-DFDC-48B1-BCB0-767DE233A634}"/>
          </ac:spMkLst>
        </pc:spChg>
        <pc:spChg chg="mod">
          <ac:chgData name="Fatima Pillosu" userId="a6295d4dc9e22643" providerId="LiveId" clId="{992B284D-CFB6-4FA2-80A6-16CFC4478605}" dt="2021-07-09T22:38:03.645" v="131"/>
          <ac:spMkLst>
            <pc:docMk/>
            <pc:sldMk cId="1544177429" sldId="262"/>
            <ac:spMk id="321" creationId="{D39C8E75-65D3-46B8-8ABA-02E8D59A99F5}"/>
          </ac:spMkLst>
        </pc:spChg>
        <pc:spChg chg="mod">
          <ac:chgData name="Fatima Pillosu" userId="a6295d4dc9e22643" providerId="LiveId" clId="{992B284D-CFB6-4FA2-80A6-16CFC4478605}" dt="2021-07-09T22:38:03.645" v="131"/>
          <ac:spMkLst>
            <pc:docMk/>
            <pc:sldMk cId="1544177429" sldId="262"/>
            <ac:spMk id="322" creationId="{0A566274-DEFD-486A-ADC9-246DBBFF50F7}"/>
          </ac:spMkLst>
        </pc:spChg>
        <pc:spChg chg="mod">
          <ac:chgData name="Fatima Pillosu" userId="a6295d4dc9e22643" providerId="LiveId" clId="{992B284D-CFB6-4FA2-80A6-16CFC4478605}" dt="2021-07-09T22:38:03.645" v="131"/>
          <ac:spMkLst>
            <pc:docMk/>
            <pc:sldMk cId="1544177429" sldId="262"/>
            <ac:spMk id="323" creationId="{572C1FB6-0D0A-4320-8362-D2BA5EEB3604}"/>
          </ac:spMkLst>
        </pc:spChg>
        <pc:spChg chg="mod">
          <ac:chgData name="Fatima Pillosu" userId="a6295d4dc9e22643" providerId="LiveId" clId="{992B284D-CFB6-4FA2-80A6-16CFC4478605}" dt="2021-07-09T22:38:03.645" v="131"/>
          <ac:spMkLst>
            <pc:docMk/>
            <pc:sldMk cId="1544177429" sldId="262"/>
            <ac:spMk id="324" creationId="{E89E1D51-67A9-4BE3-951B-206463D59945}"/>
          </ac:spMkLst>
        </pc:spChg>
        <pc:spChg chg="mod">
          <ac:chgData name="Fatima Pillosu" userId="a6295d4dc9e22643" providerId="LiveId" clId="{992B284D-CFB6-4FA2-80A6-16CFC4478605}" dt="2021-07-09T22:38:03.645" v="131"/>
          <ac:spMkLst>
            <pc:docMk/>
            <pc:sldMk cId="1544177429" sldId="262"/>
            <ac:spMk id="325" creationId="{B7F16B21-8A55-4CC8-80EF-8095931CFF75}"/>
          </ac:spMkLst>
        </pc:spChg>
        <pc:spChg chg="mod">
          <ac:chgData name="Fatima Pillosu" userId="a6295d4dc9e22643" providerId="LiveId" clId="{992B284D-CFB6-4FA2-80A6-16CFC4478605}" dt="2021-07-09T22:38:03.645" v="131"/>
          <ac:spMkLst>
            <pc:docMk/>
            <pc:sldMk cId="1544177429" sldId="262"/>
            <ac:spMk id="326" creationId="{50AC9AE1-C8D1-448A-9B89-BE47275EC175}"/>
          </ac:spMkLst>
        </pc:spChg>
        <pc:spChg chg="mod">
          <ac:chgData name="Fatima Pillosu" userId="a6295d4dc9e22643" providerId="LiveId" clId="{992B284D-CFB6-4FA2-80A6-16CFC4478605}" dt="2021-07-09T22:38:03.645" v="131"/>
          <ac:spMkLst>
            <pc:docMk/>
            <pc:sldMk cId="1544177429" sldId="262"/>
            <ac:spMk id="327" creationId="{F3A877BE-DB81-49DB-8735-C365458FC2AB}"/>
          </ac:spMkLst>
        </pc:spChg>
        <pc:spChg chg="mod">
          <ac:chgData name="Fatima Pillosu" userId="a6295d4dc9e22643" providerId="LiveId" clId="{992B284D-CFB6-4FA2-80A6-16CFC4478605}" dt="2021-07-09T22:38:03.645" v="131"/>
          <ac:spMkLst>
            <pc:docMk/>
            <pc:sldMk cId="1544177429" sldId="262"/>
            <ac:spMk id="328" creationId="{9FE7C923-70EA-4252-B2AD-6B01AD5A7012}"/>
          </ac:spMkLst>
        </pc:spChg>
        <pc:spChg chg="mod">
          <ac:chgData name="Fatima Pillosu" userId="a6295d4dc9e22643" providerId="LiveId" clId="{992B284D-CFB6-4FA2-80A6-16CFC4478605}" dt="2021-07-09T22:38:03.645" v="131"/>
          <ac:spMkLst>
            <pc:docMk/>
            <pc:sldMk cId="1544177429" sldId="262"/>
            <ac:spMk id="329" creationId="{7AB95F0E-F957-4F0F-9DC1-23A3750C9EDB}"/>
          </ac:spMkLst>
        </pc:spChg>
        <pc:spChg chg="mod">
          <ac:chgData name="Fatima Pillosu" userId="a6295d4dc9e22643" providerId="LiveId" clId="{992B284D-CFB6-4FA2-80A6-16CFC4478605}" dt="2021-07-09T22:38:03.645" v="131"/>
          <ac:spMkLst>
            <pc:docMk/>
            <pc:sldMk cId="1544177429" sldId="262"/>
            <ac:spMk id="330" creationId="{905E5E7A-1E19-4F52-B128-CB201FC7614B}"/>
          </ac:spMkLst>
        </pc:spChg>
        <pc:spChg chg="mod">
          <ac:chgData name="Fatima Pillosu" userId="a6295d4dc9e22643" providerId="LiveId" clId="{992B284D-CFB6-4FA2-80A6-16CFC4478605}" dt="2021-07-09T22:38:03.645" v="131"/>
          <ac:spMkLst>
            <pc:docMk/>
            <pc:sldMk cId="1544177429" sldId="262"/>
            <ac:spMk id="331" creationId="{08C99401-2E80-41F1-BFA7-9956EEFF35D0}"/>
          </ac:spMkLst>
        </pc:spChg>
        <pc:spChg chg="mod">
          <ac:chgData name="Fatima Pillosu" userId="a6295d4dc9e22643" providerId="LiveId" clId="{992B284D-CFB6-4FA2-80A6-16CFC4478605}" dt="2021-07-09T22:38:03.645" v="131"/>
          <ac:spMkLst>
            <pc:docMk/>
            <pc:sldMk cId="1544177429" sldId="262"/>
            <ac:spMk id="332" creationId="{590C35FC-B21D-4DF0-B655-52E283C0E67F}"/>
          </ac:spMkLst>
        </pc:spChg>
        <pc:spChg chg="mod">
          <ac:chgData name="Fatima Pillosu" userId="a6295d4dc9e22643" providerId="LiveId" clId="{992B284D-CFB6-4FA2-80A6-16CFC4478605}" dt="2021-07-09T22:38:03.645" v="131"/>
          <ac:spMkLst>
            <pc:docMk/>
            <pc:sldMk cId="1544177429" sldId="262"/>
            <ac:spMk id="333" creationId="{B015D2D5-E234-458E-B18C-7175525E809F}"/>
          </ac:spMkLst>
        </pc:spChg>
        <pc:spChg chg="mod">
          <ac:chgData name="Fatima Pillosu" userId="a6295d4dc9e22643" providerId="LiveId" clId="{992B284D-CFB6-4FA2-80A6-16CFC4478605}" dt="2021-07-09T22:38:03.645" v="131"/>
          <ac:spMkLst>
            <pc:docMk/>
            <pc:sldMk cId="1544177429" sldId="262"/>
            <ac:spMk id="334" creationId="{252752CA-133C-4EDD-9757-A84498045307}"/>
          </ac:spMkLst>
        </pc:spChg>
        <pc:spChg chg="mod">
          <ac:chgData name="Fatima Pillosu" userId="a6295d4dc9e22643" providerId="LiveId" clId="{992B284D-CFB6-4FA2-80A6-16CFC4478605}" dt="2021-07-09T22:38:03.645" v="131"/>
          <ac:spMkLst>
            <pc:docMk/>
            <pc:sldMk cId="1544177429" sldId="262"/>
            <ac:spMk id="335" creationId="{0B1F7FEE-89B3-4328-9F0E-F1CC55241180}"/>
          </ac:spMkLst>
        </pc:spChg>
        <pc:spChg chg="mod">
          <ac:chgData name="Fatima Pillosu" userId="a6295d4dc9e22643" providerId="LiveId" clId="{992B284D-CFB6-4FA2-80A6-16CFC4478605}" dt="2021-07-09T22:38:03.645" v="131"/>
          <ac:spMkLst>
            <pc:docMk/>
            <pc:sldMk cId="1544177429" sldId="262"/>
            <ac:spMk id="336" creationId="{A6C4A328-7769-46C9-8275-D95C2BA74996}"/>
          </ac:spMkLst>
        </pc:spChg>
        <pc:spChg chg="mod">
          <ac:chgData name="Fatima Pillosu" userId="a6295d4dc9e22643" providerId="LiveId" clId="{992B284D-CFB6-4FA2-80A6-16CFC4478605}" dt="2021-07-09T22:38:03.645" v="131"/>
          <ac:spMkLst>
            <pc:docMk/>
            <pc:sldMk cId="1544177429" sldId="262"/>
            <ac:spMk id="337" creationId="{3ABC08C2-9BB0-45E1-AA6A-4518D17B5187}"/>
          </ac:spMkLst>
        </pc:spChg>
        <pc:spChg chg="add del mod">
          <ac:chgData name="Fatima Pillosu" userId="a6295d4dc9e22643" providerId="LiveId" clId="{992B284D-CFB6-4FA2-80A6-16CFC4478605}" dt="2021-07-09T22:38:29.376" v="145" actId="21"/>
          <ac:spMkLst>
            <pc:docMk/>
            <pc:sldMk cId="1544177429" sldId="262"/>
            <ac:spMk id="338" creationId="{35FF33DF-987A-4A1A-A818-7E54B8AA1654}"/>
          </ac:spMkLst>
        </pc:spChg>
        <pc:spChg chg="add del mod">
          <ac:chgData name="Fatima Pillosu" userId="a6295d4dc9e22643" providerId="LiveId" clId="{992B284D-CFB6-4FA2-80A6-16CFC4478605}" dt="2021-07-09T22:38:29.376" v="145" actId="21"/>
          <ac:spMkLst>
            <pc:docMk/>
            <pc:sldMk cId="1544177429" sldId="262"/>
            <ac:spMk id="339" creationId="{426ACB1C-9662-4B1D-97E2-BF122D04294C}"/>
          </ac:spMkLst>
        </pc:spChg>
        <pc:spChg chg="add del mod">
          <ac:chgData name="Fatima Pillosu" userId="a6295d4dc9e22643" providerId="LiveId" clId="{992B284D-CFB6-4FA2-80A6-16CFC4478605}" dt="2021-07-09T22:38:29.376" v="145" actId="21"/>
          <ac:spMkLst>
            <pc:docMk/>
            <pc:sldMk cId="1544177429" sldId="262"/>
            <ac:spMk id="340" creationId="{E6BB9BF6-F533-46A1-9678-EDDAA2D583F9}"/>
          </ac:spMkLst>
        </pc:spChg>
        <pc:spChg chg="add del mod">
          <ac:chgData name="Fatima Pillosu" userId="a6295d4dc9e22643" providerId="LiveId" clId="{992B284D-CFB6-4FA2-80A6-16CFC4478605}" dt="2021-07-09T22:38:29.376" v="145" actId="21"/>
          <ac:spMkLst>
            <pc:docMk/>
            <pc:sldMk cId="1544177429" sldId="262"/>
            <ac:spMk id="341" creationId="{6C6925CD-343D-44FB-A4E9-C65BA8D812A7}"/>
          </ac:spMkLst>
        </pc:spChg>
        <pc:spChg chg="add del mod">
          <ac:chgData name="Fatima Pillosu" userId="a6295d4dc9e22643" providerId="LiveId" clId="{992B284D-CFB6-4FA2-80A6-16CFC4478605}" dt="2021-07-09T22:38:29.376" v="145" actId="21"/>
          <ac:spMkLst>
            <pc:docMk/>
            <pc:sldMk cId="1544177429" sldId="262"/>
            <ac:spMk id="342" creationId="{BBD74A2B-3202-40C7-89A1-D3C8198E3484}"/>
          </ac:spMkLst>
        </pc:spChg>
        <pc:spChg chg="add del mod">
          <ac:chgData name="Fatima Pillosu" userId="a6295d4dc9e22643" providerId="LiveId" clId="{992B284D-CFB6-4FA2-80A6-16CFC4478605}" dt="2021-07-09T22:38:29.376" v="145" actId="21"/>
          <ac:spMkLst>
            <pc:docMk/>
            <pc:sldMk cId="1544177429" sldId="262"/>
            <ac:spMk id="343" creationId="{084767C6-EC49-45BE-A82F-F5C556F2BB0B}"/>
          </ac:spMkLst>
        </pc:spChg>
        <pc:spChg chg="add del mod">
          <ac:chgData name="Fatima Pillosu" userId="a6295d4dc9e22643" providerId="LiveId" clId="{992B284D-CFB6-4FA2-80A6-16CFC4478605}" dt="2021-07-09T22:38:29.376" v="145" actId="21"/>
          <ac:spMkLst>
            <pc:docMk/>
            <pc:sldMk cId="1544177429" sldId="262"/>
            <ac:spMk id="344" creationId="{D21A642B-D765-4E92-8353-047CFC6CC47A}"/>
          </ac:spMkLst>
        </pc:spChg>
        <pc:spChg chg="add del mod">
          <ac:chgData name="Fatima Pillosu" userId="a6295d4dc9e22643" providerId="LiveId" clId="{992B284D-CFB6-4FA2-80A6-16CFC4478605}" dt="2021-07-09T22:38:29.376" v="145" actId="21"/>
          <ac:spMkLst>
            <pc:docMk/>
            <pc:sldMk cId="1544177429" sldId="262"/>
            <ac:spMk id="346" creationId="{FCC1C74D-CE7C-41E2-91A0-8CDF02416255}"/>
          </ac:spMkLst>
        </pc:spChg>
        <pc:spChg chg="add del mod">
          <ac:chgData name="Fatima Pillosu" userId="a6295d4dc9e22643" providerId="LiveId" clId="{992B284D-CFB6-4FA2-80A6-16CFC4478605}" dt="2021-07-09T22:38:29.376" v="145" actId="21"/>
          <ac:spMkLst>
            <pc:docMk/>
            <pc:sldMk cId="1544177429" sldId="262"/>
            <ac:spMk id="347" creationId="{624B78D0-27AD-45F7-8D14-A603794D0EC1}"/>
          </ac:spMkLst>
        </pc:spChg>
        <pc:spChg chg="add del mod">
          <ac:chgData name="Fatima Pillosu" userId="a6295d4dc9e22643" providerId="LiveId" clId="{992B284D-CFB6-4FA2-80A6-16CFC4478605}" dt="2021-07-09T22:38:29.376" v="145" actId="21"/>
          <ac:spMkLst>
            <pc:docMk/>
            <pc:sldMk cId="1544177429" sldId="262"/>
            <ac:spMk id="348" creationId="{A696F271-3BBF-4F61-BCC3-272F08286CF1}"/>
          </ac:spMkLst>
        </pc:spChg>
        <pc:spChg chg="add del mod">
          <ac:chgData name="Fatima Pillosu" userId="a6295d4dc9e22643" providerId="LiveId" clId="{992B284D-CFB6-4FA2-80A6-16CFC4478605}" dt="2021-07-09T22:38:29.376" v="145" actId="21"/>
          <ac:spMkLst>
            <pc:docMk/>
            <pc:sldMk cId="1544177429" sldId="262"/>
            <ac:spMk id="349" creationId="{7AC6107D-07DF-47B6-A17B-418724395E88}"/>
          </ac:spMkLst>
        </pc:spChg>
        <pc:spChg chg="add del mod">
          <ac:chgData name="Fatima Pillosu" userId="a6295d4dc9e22643" providerId="LiveId" clId="{992B284D-CFB6-4FA2-80A6-16CFC4478605}" dt="2021-07-09T22:38:29.376" v="145" actId="21"/>
          <ac:spMkLst>
            <pc:docMk/>
            <pc:sldMk cId="1544177429" sldId="262"/>
            <ac:spMk id="350" creationId="{CF45E46C-9812-4F01-BCBD-24D3BE1C9C96}"/>
          </ac:spMkLst>
        </pc:spChg>
        <pc:spChg chg="add del mod">
          <ac:chgData name="Fatima Pillosu" userId="a6295d4dc9e22643" providerId="LiveId" clId="{992B284D-CFB6-4FA2-80A6-16CFC4478605}" dt="2021-07-09T22:38:29.376" v="145" actId="21"/>
          <ac:spMkLst>
            <pc:docMk/>
            <pc:sldMk cId="1544177429" sldId="262"/>
            <ac:spMk id="351" creationId="{E7DA326E-B2BE-406D-B33F-D7C040548607}"/>
          </ac:spMkLst>
        </pc:spChg>
        <pc:spChg chg="add del mod">
          <ac:chgData name="Fatima Pillosu" userId="a6295d4dc9e22643" providerId="LiveId" clId="{992B284D-CFB6-4FA2-80A6-16CFC4478605}" dt="2021-07-09T22:38:29.376" v="145" actId="21"/>
          <ac:spMkLst>
            <pc:docMk/>
            <pc:sldMk cId="1544177429" sldId="262"/>
            <ac:spMk id="352" creationId="{4EF687F7-E87B-4CF5-8737-BA91C9D8AB39}"/>
          </ac:spMkLst>
        </pc:spChg>
        <pc:spChg chg="add del mod">
          <ac:chgData name="Fatima Pillosu" userId="a6295d4dc9e22643" providerId="LiveId" clId="{992B284D-CFB6-4FA2-80A6-16CFC4478605}" dt="2021-07-09T22:38:29.376" v="145" actId="21"/>
          <ac:spMkLst>
            <pc:docMk/>
            <pc:sldMk cId="1544177429" sldId="262"/>
            <ac:spMk id="353" creationId="{18E2B5DF-72FC-48D7-854B-628B0F2D0E5B}"/>
          </ac:spMkLst>
        </pc:spChg>
        <pc:spChg chg="add del mod">
          <ac:chgData name="Fatima Pillosu" userId="a6295d4dc9e22643" providerId="LiveId" clId="{992B284D-CFB6-4FA2-80A6-16CFC4478605}" dt="2021-07-09T22:38:29.376" v="145" actId="21"/>
          <ac:spMkLst>
            <pc:docMk/>
            <pc:sldMk cId="1544177429" sldId="262"/>
            <ac:spMk id="354" creationId="{3ABCAB84-2D4F-4269-8552-2976E8313D61}"/>
          </ac:spMkLst>
        </pc:spChg>
        <pc:spChg chg="add del mod">
          <ac:chgData name="Fatima Pillosu" userId="a6295d4dc9e22643" providerId="LiveId" clId="{992B284D-CFB6-4FA2-80A6-16CFC4478605}" dt="2021-07-09T22:38:29.376" v="145" actId="21"/>
          <ac:spMkLst>
            <pc:docMk/>
            <pc:sldMk cId="1544177429" sldId="262"/>
            <ac:spMk id="355" creationId="{3AE377EB-9488-430E-B106-936E0E672AFD}"/>
          </ac:spMkLst>
        </pc:spChg>
        <pc:spChg chg="add del mod">
          <ac:chgData name="Fatima Pillosu" userId="a6295d4dc9e22643" providerId="LiveId" clId="{992B284D-CFB6-4FA2-80A6-16CFC4478605}" dt="2021-07-09T22:38:29.376" v="145" actId="21"/>
          <ac:spMkLst>
            <pc:docMk/>
            <pc:sldMk cId="1544177429" sldId="262"/>
            <ac:spMk id="356" creationId="{CB208036-057C-4B15-8C53-4208A2C9AF4C}"/>
          </ac:spMkLst>
        </pc:spChg>
        <pc:spChg chg="add del mod">
          <ac:chgData name="Fatima Pillosu" userId="a6295d4dc9e22643" providerId="LiveId" clId="{992B284D-CFB6-4FA2-80A6-16CFC4478605}" dt="2021-07-09T22:38:29.376" v="145" actId="21"/>
          <ac:spMkLst>
            <pc:docMk/>
            <pc:sldMk cId="1544177429" sldId="262"/>
            <ac:spMk id="357" creationId="{CCD33C5D-A349-4E56-8936-077CC8B3D09C}"/>
          </ac:spMkLst>
        </pc:spChg>
        <pc:spChg chg="add del mod">
          <ac:chgData name="Fatima Pillosu" userId="a6295d4dc9e22643" providerId="LiveId" clId="{992B284D-CFB6-4FA2-80A6-16CFC4478605}" dt="2021-07-09T22:38:29.376" v="145" actId="21"/>
          <ac:spMkLst>
            <pc:docMk/>
            <pc:sldMk cId="1544177429" sldId="262"/>
            <ac:spMk id="358" creationId="{B2F0E004-7506-4F6C-A5A8-9D5C2A1B1720}"/>
          </ac:spMkLst>
        </pc:spChg>
        <pc:spChg chg="add del mod">
          <ac:chgData name="Fatima Pillosu" userId="a6295d4dc9e22643" providerId="LiveId" clId="{992B284D-CFB6-4FA2-80A6-16CFC4478605}" dt="2021-07-09T22:38:29.376" v="145" actId="21"/>
          <ac:spMkLst>
            <pc:docMk/>
            <pc:sldMk cId="1544177429" sldId="262"/>
            <ac:spMk id="359" creationId="{7FE91C06-8FF9-49FE-ACA0-E0A3DA3D5848}"/>
          </ac:spMkLst>
        </pc:spChg>
        <pc:spChg chg="add del mod">
          <ac:chgData name="Fatima Pillosu" userId="a6295d4dc9e22643" providerId="LiveId" clId="{992B284D-CFB6-4FA2-80A6-16CFC4478605}" dt="2021-07-09T22:38:29.376" v="145" actId="21"/>
          <ac:spMkLst>
            <pc:docMk/>
            <pc:sldMk cId="1544177429" sldId="262"/>
            <ac:spMk id="360" creationId="{A6E9CB11-66CE-46E0-BE88-50B28C8BA352}"/>
          </ac:spMkLst>
        </pc:spChg>
        <pc:spChg chg="add del mod">
          <ac:chgData name="Fatima Pillosu" userId="a6295d4dc9e22643" providerId="LiveId" clId="{992B284D-CFB6-4FA2-80A6-16CFC4478605}" dt="2021-07-09T22:38:29.376" v="145" actId="21"/>
          <ac:spMkLst>
            <pc:docMk/>
            <pc:sldMk cId="1544177429" sldId="262"/>
            <ac:spMk id="361" creationId="{D0EB14FF-EB8F-474C-A423-BFA1DFEA59B2}"/>
          </ac:spMkLst>
        </pc:spChg>
        <pc:spChg chg="add del mod">
          <ac:chgData name="Fatima Pillosu" userId="a6295d4dc9e22643" providerId="LiveId" clId="{992B284D-CFB6-4FA2-80A6-16CFC4478605}" dt="2021-07-09T22:38:29.376" v="145" actId="21"/>
          <ac:spMkLst>
            <pc:docMk/>
            <pc:sldMk cId="1544177429" sldId="262"/>
            <ac:spMk id="362" creationId="{26F703F1-C145-41E0-8DBE-6CC109311E02}"/>
          </ac:spMkLst>
        </pc:spChg>
        <pc:spChg chg="add del mod">
          <ac:chgData name="Fatima Pillosu" userId="a6295d4dc9e22643" providerId="LiveId" clId="{992B284D-CFB6-4FA2-80A6-16CFC4478605}" dt="2021-07-09T22:38:29.376" v="145" actId="21"/>
          <ac:spMkLst>
            <pc:docMk/>
            <pc:sldMk cId="1544177429" sldId="262"/>
            <ac:spMk id="363" creationId="{C40C6D89-28AE-42AD-88D8-D3EB005C5D03}"/>
          </ac:spMkLst>
        </pc:spChg>
        <pc:spChg chg="add del mod">
          <ac:chgData name="Fatima Pillosu" userId="a6295d4dc9e22643" providerId="LiveId" clId="{992B284D-CFB6-4FA2-80A6-16CFC4478605}" dt="2021-07-09T22:38:29.376" v="145" actId="21"/>
          <ac:spMkLst>
            <pc:docMk/>
            <pc:sldMk cId="1544177429" sldId="262"/>
            <ac:spMk id="364" creationId="{EC4C3903-EC43-4516-9464-CD3A9735FA67}"/>
          </ac:spMkLst>
        </pc:spChg>
        <pc:spChg chg="add del mod">
          <ac:chgData name="Fatima Pillosu" userId="a6295d4dc9e22643" providerId="LiveId" clId="{992B284D-CFB6-4FA2-80A6-16CFC4478605}" dt="2021-07-09T22:38:29.376" v="145" actId="21"/>
          <ac:spMkLst>
            <pc:docMk/>
            <pc:sldMk cId="1544177429" sldId="262"/>
            <ac:spMk id="365" creationId="{D4FE13FD-C1E7-4158-9539-615EEF4D59EB}"/>
          </ac:spMkLst>
        </pc:spChg>
        <pc:spChg chg="add del mod">
          <ac:chgData name="Fatima Pillosu" userId="a6295d4dc9e22643" providerId="LiveId" clId="{992B284D-CFB6-4FA2-80A6-16CFC4478605}" dt="2021-07-09T22:38:29.376" v="145" actId="21"/>
          <ac:spMkLst>
            <pc:docMk/>
            <pc:sldMk cId="1544177429" sldId="262"/>
            <ac:spMk id="366" creationId="{6D3BF0CE-2263-4135-B497-C31C83ED35BC}"/>
          </ac:spMkLst>
        </pc:spChg>
        <pc:spChg chg="add del mod">
          <ac:chgData name="Fatima Pillosu" userId="a6295d4dc9e22643" providerId="LiveId" clId="{992B284D-CFB6-4FA2-80A6-16CFC4478605}" dt="2021-07-09T22:38:29.376" v="145" actId="21"/>
          <ac:spMkLst>
            <pc:docMk/>
            <pc:sldMk cId="1544177429" sldId="262"/>
            <ac:spMk id="367" creationId="{52455358-DA93-434A-891D-F97C51DEB2A7}"/>
          </ac:spMkLst>
        </pc:spChg>
        <pc:spChg chg="add del mod">
          <ac:chgData name="Fatima Pillosu" userId="a6295d4dc9e22643" providerId="LiveId" clId="{992B284D-CFB6-4FA2-80A6-16CFC4478605}" dt="2021-07-09T22:38:29.376" v="145" actId="21"/>
          <ac:spMkLst>
            <pc:docMk/>
            <pc:sldMk cId="1544177429" sldId="262"/>
            <ac:spMk id="369" creationId="{D29E4855-A078-4142-A4E6-5CDC6DE1F6BC}"/>
          </ac:spMkLst>
        </pc:spChg>
        <pc:spChg chg="add del mod">
          <ac:chgData name="Fatima Pillosu" userId="a6295d4dc9e22643" providerId="LiveId" clId="{992B284D-CFB6-4FA2-80A6-16CFC4478605}" dt="2021-07-09T22:38:29.376" v="145" actId="21"/>
          <ac:spMkLst>
            <pc:docMk/>
            <pc:sldMk cId="1544177429" sldId="262"/>
            <ac:spMk id="370" creationId="{BB3D3A67-9A8C-469C-9657-EADAD94C7732}"/>
          </ac:spMkLst>
        </pc:spChg>
        <pc:spChg chg="mod">
          <ac:chgData name="Fatima Pillosu" userId="a6295d4dc9e22643" providerId="LiveId" clId="{992B284D-CFB6-4FA2-80A6-16CFC4478605}" dt="2021-07-09T22:38:38.987" v="146"/>
          <ac:spMkLst>
            <pc:docMk/>
            <pc:sldMk cId="1544177429" sldId="262"/>
            <ac:spMk id="375" creationId="{D758B8AB-7FD4-45DD-BF73-D731860FD3E2}"/>
          </ac:spMkLst>
        </pc:spChg>
        <pc:spChg chg="mod">
          <ac:chgData name="Fatima Pillosu" userId="a6295d4dc9e22643" providerId="LiveId" clId="{992B284D-CFB6-4FA2-80A6-16CFC4478605}" dt="2021-07-09T22:38:38.987" v="146"/>
          <ac:spMkLst>
            <pc:docMk/>
            <pc:sldMk cId="1544177429" sldId="262"/>
            <ac:spMk id="376" creationId="{8D1B9096-8135-485A-8799-9F037D75E949}"/>
          </ac:spMkLst>
        </pc:spChg>
        <pc:spChg chg="mod">
          <ac:chgData name="Fatima Pillosu" userId="a6295d4dc9e22643" providerId="LiveId" clId="{992B284D-CFB6-4FA2-80A6-16CFC4478605}" dt="2021-07-09T22:38:38.987" v="146"/>
          <ac:spMkLst>
            <pc:docMk/>
            <pc:sldMk cId="1544177429" sldId="262"/>
            <ac:spMk id="377" creationId="{5BF66DC7-9CF2-4F61-BCFC-9C7D26714055}"/>
          </ac:spMkLst>
        </pc:spChg>
        <pc:spChg chg="mod">
          <ac:chgData name="Fatima Pillosu" userId="a6295d4dc9e22643" providerId="LiveId" clId="{992B284D-CFB6-4FA2-80A6-16CFC4478605}" dt="2021-07-09T22:38:38.987" v="146"/>
          <ac:spMkLst>
            <pc:docMk/>
            <pc:sldMk cId="1544177429" sldId="262"/>
            <ac:spMk id="378" creationId="{5ECD28D4-F107-4169-B24B-2D2696A07DF8}"/>
          </ac:spMkLst>
        </pc:spChg>
        <pc:spChg chg="mod">
          <ac:chgData name="Fatima Pillosu" userId="a6295d4dc9e22643" providerId="LiveId" clId="{992B284D-CFB6-4FA2-80A6-16CFC4478605}" dt="2021-07-09T22:38:38.987" v="146"/>
          <ac:spMkLst>
            <pc:docMk/>
            <pc:sldMk cId="1544177429" sldId="262"/>
            <ac:spMk id="379" creationId="{F894A626-BC49-4154-927D-C8CAB054F872}"/>
          </ac:spMkLst>
        </pc:spChg>
        <pc:spChg chg="mod">
          <ac:chgData name="Fatima Pillosu" userId="a6295d4dc9e22643" providerId="LiveId" clId="{992B284D-CFB6-4FA2-80A6-16CFC4478605}" dt="2021-07-09T22:38:38.987" v="146"/>
          <ac:spMkLst>
            <pc:docMk/>
            <pc:sldMk cId="1544177429" sldId="262"/>
            <ac:spMk id="380" creationId="{BD2E9156-486D-4362-84C3-1A9F3854BA5D}"/>
          </ac:spMkLst>
        </pc:spChg>
        <pc:spChg chg="mod">
          <ac:chgData name="Fatima Pillosu" userId="a6295d4dc9e22643" providerId="LiveId" clId="{992B284D-CFB6-4FA2-80A6-16CFC4478605}" dt="2021-07-09T22:38:38.987" v="146"/>
          <ac:spMkLst>
            <pc:docMk/>
            <pc:sldMk cId="1544177429" sldId="262"/>
            <ac:spMk id="381" creationId="{05BBDF30-2B56-4349-933C-509A3E42BC74}"/>
          </ac:spMkLst>
        </pc:spChg>
        <pc:spChg chg="mod">
          <ac:chgData name="Fatima Pillosu" userId="a6295d4dc9e22643" providerId="LiveId" clId="{992B284D-CFB6-4FA2-80A6-16CFC4478605}" dt="2021-07-09T22:38:38.987" v="146"/>
          <ac:spMkLst>
            <pc:docMk/>
            <pc:sldMk cId="1544177429" sldId="262"/>
            <ac:spMk id="383" creationId="{AD4DE30A-8D6D-407E-A1CD-8821209F605A}"/>
          </ac:spMkLst>
        </pc:spChg>
        <pc:spChg chg="mod">
          <ac:chgData name="Fatima Pillosu" userId="a6295d4dc9e22643" providerId="LiveId" clId="{992B284D-CFB6-4FA2-80A6-16CFC4478605}" dt="2021-07-09T22:38:38.987" v="146"/>
          <ac:spMkLst>
            <pc:docMk/>
            <pc:sldMk cId="1544177429" sldId="262"/>
            <ac:spMk id="384" creationId="{EE9FD5DE-6156-439D-B35F-ECD605D6D201}"/>
          </ac:spMkLst>
        </pc:spChg>
        <pc:spChg chg="mod">
          <ac:chgData name="Fatima Pillosu" userId="a6295d4dc9e22643" providerId="LiveId" clId="{992B284D-CFB6-4FA2-80A6-16CFC4478605}" dt="2021-07-09T22:38:38.987" v="146"/>
          <ac:spMkLst>
            <pc:docMk/>
            <pc:sldMk cId="1544177429" sldId="262"/>
            <ac:spMk id="385" creationId="{1D7ACCA0-B7B4-4B28-889B-F3D82DE1AADA}"/>
          </ac:spMkLst>
        </pc:spChg>
        <pc:spChg chg="mod">
          <ac:chgData name="Fatima Pillosu" userId="a6295d4dc9e22643" providerId="LiveId" clId="{992B284D-CFB6-4FA2-80A6-16CFC4478605}" dt="2021-07-09T22:38:38.987" v="146"/>
          <ac:spMkLst>
            <pc:docMk/>
            <pc:sldMk cId="1544177429" sldId="262"/>
            <ac:spMk id="386" creationId="{A3C8AD81-D805-40E7-AE29-EC0CE84E24C9}"/>
          </ac:spMkLst>
        </pc:spChg>
        <pc:spChg chg="mod">
          <ac:chgData name="Fatima Pillosu" userId="a6295d4dc9e22643" providerId="LiveId" clId="{992B284D-CFB6-4FA2-80A6-16CFC4478605}" dt="2021-07-09T22:38:38.987" v="146"/>
          <ac:spMkLst>
            <pc:docMk/>
            <pc:sldMk cId="1544177429" sldId="262"/>
            <ac:spMk id="387" creationId="{7CECB8DF-1935-413F-A276-A0652223B0F9}"/>
          </ac:spMkLst>
        </pc:spChg>
        <pc:spChg chg="mod">
          <ac:chgData name="Fatima Pillosu" userId="a6295d4dc9e22643" providerId="LiveId" clId="{992B284D-CFB6-4FA2-80A6-16CFC4478605}" dt="2021-07-09T22:38:38.987" v="146"/>
          <ac:spMkLst>
            <pc:docMk/>
            <pc:sldMk cId="1544177429" sldId="262"/>
            <ac:spMk id="388" creationId="{25F54C07-4EDA-44B9-8A37-5973D9B9B85C}"/>
          </ac:spMkLst>
        </pc:spChg>
        <pc:spChg chg="mod">
          <ac:chgData name="Fatima Pillosu" userId="a6295d4dc9e22643" providerId="LiveId" clId="{992B284D-CFB6-4FA2-80A6-16CFC4478605}" dt="2021-07-10T07:03:54.243" v="377" actId="20577"/>
          <ac:spMkLst>
            <pc:docMk/>
            <pc:sldMk cId="1544177429" sldId="262"/>
            <ac:spMk id="391" creationId="{3CD0A411-5CCF-4B40-A672-B9A0913B69B8}"/>
          </ac:spMkLst>
        </pc:spChg>
        <pc:spChg chg="mod">
          <ac:chgData name="Fatima Pillosu" userId="a6295d4dc9e22643" providerId="LiveId" clId="{992B284D-CFB6-4FA2-80A6-16CFC4478605}" dt="2021-07-09T22:38:38.987" v="146"/>
          <ac:spMkLst>
            <pc:docMk/>
            <pc:sldMk cId="1544177429" sldId="262"/>
            <ac:spMk id="394" creationId="{0475C057-10BF-47A9-B5A9-34623C219932}"/>
          </ac:spMkLst>
        </pc:spChg>
        <pc:spChg chg="mod">
          <ac:chgData name="Fatima Pillosu" userId="a6295d4dc9e22643" providerId="LiveId" clId="{992B284D-CFB6-4FA2-80A6-16CFC4478605}" dt="2021-07-09T22:38:38.987" v="146"/>
          <ac:spMkLst>
            <pc:docMk/>
            <pc:sldMk cId="1544177429" sldId="262"/>
            <ac:spMk id="395" creationId="{EC82A513-4DCC-40CA-9FA2-AFC5B3921CF7}"/>
          </ac:spMkLst>
        </pc:spChg>
        <pc:spChg chg="mod">
          <ac:chgData name="Fatima Pillosu" userId="a6295d4dc9e22643" providerId="LiveId" clId="{992B284D-CFB6-4FA2-80A6-16CFC4478605}" dt="2021-07-09T22:38:38.987" v="146"/>
          <ac:spMkLst>
            <pc:docMk/>
            <pc:sldMk cId="1544177429" sldId="262"/>
            <ac:spMk id="396" creationId="{087A6502-522D-475B-AE17-DC38C28A4D69}"/>
          </ac:spMkLst>
        </pc:spChg>
        <pc:spChg chg="mod">
          <ac:chgData name="Fatima Pillosu" userId="a6295d4dc9e22643" providerId="LiveId" clId="{992B284D-CFB6-4FA2-80A6-16CFC4478605}" dt="2021-07-09T22:38:38.987" v="146"/>
          <ac:spMkLst>
            <pc:docMk/>
            <pc:sldMk cId="1544177429" sldId="262"/>
            <ac:spMk id="397" creationId="{0FF4D889-BC4C-4935-BB8D-2128800F38C1}"/>
          </ac:spMkLst>
        </pc:spChg>
        <pc:spChg chg="mod">
          <ac:chgData name="Fatima Pillosu" userId="a6295d4dc9e22643" providerId="LiveId" clId="{992B284D-CFB6-4FA2-80A6-16CFC4478605}" dt="2021-07-09T22:38:38.987" v="146"/>
          <ac:spMkLst>
            <pc:docMk/>
            <pc:sldMk cId="1544177429" sldId="262"/>
            <ac:spMk id="398" creationId="{BF938BDC-595E-4BD0-BA53-FDEB6FF18B5E}"/>
          </ac:spMkLst>
        </pc:spChg>
        <pc:spChg chg="mod">
          <ac:chgData name="Fatima Pillosu" userId="a6295d4dc9e22643" providerId="LiveId" clId="{992B284D-CFB6-4FA2-80A6-16CFC4478605}" dt="2021-07-09T22:38:38.987" v="146"/>
          <ac:spMkLst>
            <pc:docMk/>
            <pc:sldMk cId="1544177429" sldId="262"/>
            <ac:spMk id="399" creationId="{A9D43BF1-B269-46B3-B304-A38E7A343FBF}"/>
          </ac:spMkLst>
        </pc:spChg>
        <pc:spChg chg="mod">
          <ac:chgData name="Fatima Pillosu" userId="a6295d4dc9e22643" providerId="LiveId" clId="{992B284D-CFB6-4FA2-80A6-16CFC4478605}" dt="2021-07-09T22:38:38.987" v="146"/>
          <ac:spMkLst>
            <pc:docMk/>
            <pc:sldMk cId="1544177429" sldId="262"/>
            <ac:spMk id="400" creationId="{B31F55B5-0968-4C47-B3FD-1D7CEB76DFE2}"/>
          </ac:spMkLst>
        </pc:spChg>
        <pc:spChg chg="mod">
          <ac:chgData name="Fatima Pillosu" userId="a6295d4dc9e22643" providerId="LiveId" clId="{992B284D-CFB6-4FA2-80A6-16CFC4478605}" dt="2021-07-09T22:38:38.987" v="146"/>
          <ac:spMkLst>
            <pc:docMk/>
            <pc:sldMk cId="1544177429" sldId="262"/>
            <ac:spMk id="401" creationId="{43FBA8E5-3D7A-49CF-812A-1D062B1E9F04}"/>
          </ac:spMkLst>
        </pc:spChg>
        <pc:spChg chg="mod">
          <ac:chgData name="Fatima Pillosu" userId="a6295d4dc9e22643" providerId="LiveId" clId="{992B284D-CFB6-4FA2-80A6-16CFC4478605}" dt="2021-07-09T22:38:38.987" v="146"/>
          <ac:spMkLst>
            <pc:docMk/>
            <pc:sldMk cId="1544177429" sldId="262"/>
            <ac:spMk id="402" creationId="{D3484842-1357-4A61-BF86-A75C2C0E16A3}"/>
          </ac:spMkLst>
        </pc:spChg>
        <pc:spChg chg="mod">
          <ac:chgData name="Fatima Pillosu" userId="a6295d4dc9e22643" providerId="LiveId" clId="{992B284D-CFB6-4FA2-80A6-16CFC4478605}" dt="2021-07-09T22:38:38.987" v="146"/>
          <ac:spMkLst>
            <pc:docMk/>
            <pc:sldMk cId="1544177429" sldId="262"/>
            <ac:spMk id="403" creationId="{A96C64C8-A52D-420A-8F87-ABF63D459D62}"/>
          </ac:spMkLst>
        </pc:spChg>
        <pc:spChg chg="mod">
          <ac:chgData name="Fatima Pillosu" userId="a6295d4dc9e22643" providerId="LiveId" clId="{992B284D-CFB6-4FA2-80A6-16CFC4478605}" dt="2021-07-09T22:38:38.987" v="146"/>
          <ac:spMkLst>
            <pc:docMk/>
            <pc:sldMk cId="1544177429" sldId="262"/>
            <ac:spMk id="404" creationId="{14B2CD74-2247-47BE-9E22-14DB73523847}"/>
          </ac:spMkLst>
        </pc:spChg>
        <pc:spChg chg="mod">
          <ac:chgData name="Fatima Pillosu" userId="a6295d4dc9e22643" providerId="LiveId" clId="{992B284D-CFB6-4FA2-80A6-16CFC4478605}" dt="2021-07-09T22:38:38.987" v="146"/>
          <ac:spMkLst>
            <pc:docMk/>
            <pc:sldMk cId="1544177429" sldId="262"/>
            <ac:spMk id="405" creationId="{C76A875E-C060-4EDF-B26B-57EDB869EE0D}"/>
          </ac:spMkLst>
        </pc:spChg>
        <pc:spChg chg="mod">
          <ac:chgData name="Fatima Pillosu" userId="a6295d4dc9e22643" providerId="LiveId" clId="{992B284D-CFB6-4FA2-80A6-16CFC4478605}" dt="2021-07-09T22:38:38.987" v="146"/>
          <ac:spMkLst>
            <pc:docMk/>
            <pc:sldMk cId="1544177429" sldId="262"/>
            <ac:spMk id="406" creationId="{939A3BF7-A2EE-402C-8CA3-0B4F5B6F5644}"/>
          </ac:spMkLst>
        </pc:spChg>
        <pc:spChg chg="mod">
          <ac:chgData name="Fatima Pillosu" userId="a6295d4dc9e22643" providerId="LiveId" clId="{992B284D-CFB6-4FA2-80A6-16CFC4478605}" dt="2021-07-09T22:38:38.987" v="146"/>
          <ac:spMkLst>
            <pc:docMk/>
            <pc:sldMk cId="1544177429" sldId="262"/>
            <ac:spMk id="407" creationId="{5E94CF69-8517-4665-A973-1943E5F8252E}"/>
          </ac:spMkLst>
        </pc:spChg>
        <pc:spChg chg="mod">
          <ac:chgData name="Fatima Pillosu" userId="a6295d4dc9e22643" providerId="LiveId" clId="{992B284D-CFB6-4FA2-80A6-16CFC4478605}" dt="2021-07-09T22:38:38.987" v="146"/>
          <ac:spMkLst>
            <pc:docMk/>
            <pc:sldMk cId="1544177429" sldId="262"/>
            <ac:spMk id="408" creationId="{F17A22BD-8ABB-45CC-89DC-F99AA634D66B}"/>
          </ac:spMkLst>
        </pc:spChg>
        <pc:spChg chg="mod">
          <ac:chgData name="Fatima Pillosu" userId="a6295d4dc9e22643" providerId="LiveId" clId="{992B284D-CFB6-4FA2-80A6-16CFC4478605}" dt="2021-07-09T22:38:38.987" v="146"/>
          <ac:spMkLst>
            <pc:docMk/>
            <pc:sldMk cId="1544177429" sldId="262"/>
            <ac:spMk id="409" creationId="{A21EFB52-2423-424F-890B-334BD2304AEF}"/>
          </ac:spMkLst>
        </pc:spChg>
        <pc:spChg chg="mod">
          <ac:chgData name="Fatima Pillosu" userId="a6295d4dc9e22643" providerId="LiveId" clId="{992B284D-CFB6-4FA2-80A6-16CFC4478605}" dt="2021-07-09T22:38:38.987" v="146"/>
          <ac:spMkLst>
            <pc:docMk/>
            <pc:sldMk cId="1544177429" sldId="262"/>
            <ac:spMk id="410" creationId="{7232860D-BD80-4A75-B5B0-03F0A81189CF}"/>
          </ac:spMkLst>
        </pc:spChg>
        <pc:spChg chg="mod">
          <ac:chgData name="Fatima Pillosu" userId="a6295d4dc9e22643" providerId="LiveId" clId="{992B284D-CFB6-4FA2-80A6-16CFC4478605}" dt="2021-07-09T22:38:38.987" v="146"/>
          <ac:spMkLst>
            <pc:docMk/>
            <pc:sldMk cId="1544177429" sldId="262"/>
            <ac:spMk id="411" creationId="{BC022843-CD5F-4AEB-8AAD-1EC08D89FB3D}"/>
          </ac:spMkLst>
        </pc:spChg>
        <pc:spChg chg="mod">
          <ac:chgData name="Fatima Pillosu" userId="a6295d4dc9e22643" providerId="LiveId" clId="{992B284D-CFB6-4FA2-80A6-16CFC4478605}" dt="2021-07-09T22:38:38.987" v="146"/>
          <ac:spMkLst>
            <pc:docMk/>
            <pc:sldMk cId="1544177429" sldId="262"/>
            <ac:spMk id="412" creationId="{4235DB4E-F37A-4367-BFC8-4CF896AE66E7}"/>
          </ac:spMkLst>
        </pc:spChg>
        <pc:spChg chg="mod">
          <ac:chgData name="Fatima Pillosu" userId="a6295d4dc9e22643" providerId="LiveId" clId="{992B284D-CFB6-4FA2-80A6-16CFC4478605}" dt="2021-07-09T22:38:38.987" v="146"/>
          <ac:spMkLst>
            <pc:docMk/>
            <pc:sldMk cId="1544177429" sldId="262"/>
            <ac:spMk id="413" creationId="{73EB2F00-4FEE-4FC8-87B3-6FE3F9740A9C}"/>
          </ac:spMkLst>
        </pc:spChg>
        <pc:spChg chg="mod">
          <ac:chgData name="Fatima Pillosu" userId="a6295d4dc9e22643" providerId="LiveId" clId="{992B284D-CFB6-4FA2-80A6-16CFC4478605}" dt="2021-07-09T22:38:38.987" v="146"/>
          <ac:spMkLst>
            <pc:docMk/>
            <pc:sldMk cId="1544177429" sldId="262"/>
            <ac:spMk id="414" creationId="{4373D1BA-1BED-405F-83E9-FDD4A9392855}"/>
          </ac:spMkLst>
        </pc:spChg>
        <pc:spChg chg="mod">
          <ac:chgData name="Fatima Pillosu" userId="a6295d4dc9e22643" providerId="LiveId" clId="{992B284D-CFB6-4FA2-80A6-16CFC4478605}" dt="2021-07-09T22:38:38.987" v="146"/>
          <ac:spMkLst>
            <pc:docMk/>
            <pc:sldMk cId="1544177429" sldId="262"/>
            <ac:spMk id="415" creationId="{B19A82EC-F758-4D72-9D09-F6854AF8000D}"/>
          </ac:spMkLst>
        </pc:spChg>
        <pc:spChg chg="mod">
          <ac:chgData name="Fatima Pillosu" userId="a6295d4dc9e22643" providerId="LiveId" clId="{992B284D-CFB6-4FA2-80A6-16CFC4478605}" dt="2021-07-09T22:38:38.987" v="146"/>
          <ac:spMkLst>
            <pc:docMk/>
            <pc:sldMk cId="1544177429" sldId="262"/>
            <ac:spMk id="416" creationId="{9FDD8C84-7D08-4BE7-9D85-4100DBF13BD5}"/>
          </ac:spMkLst>
        </pc:spChg>
        <pc:spChg chg="mod">
          <ac:chgData name="Fatima Pillosu" userId="a6295d4dc9e22643" providerId="LiveId" clId="{992B284D-CFB6-4FA2-80A6-16CFC4478605}" dt="2021-07-09T22:38:38.987" v="146"/>
          <ac:spMkLst>
            <pc:docMk/>
            <pc:sldMk cId="1544177429" sldId="262"/>
            <ac:spMk id="417" creationId="{2B9C5D32-C56C-4978-8C52-4BDFE8B6FE83}"/>
          </ac:spMkLst>
        </pc:spChg>
        <pc:spChg chg="mod">
          <ac:chgData name="Fatima Pillosu" userId="a6295d4dc9e22643" providerId="LiveId" clId="{992B284D-CFB6-4FA2-80A6-16CFC4478605}" dt="2021-07-09T22:38:38.987" v="146"/>
          <ac:spMkLst>
            <pc:docMk/>
            <pc:sldMk cId="1544177429" sldId="262"/>
            <ac:spMk id="418" creationId="{B4F838C8-9632-414D-B71C-D10F5FD7C7E6}"/>
          </ac:spMkLst>
        </pc:spChg>
        <pc:spChg chg="mod">
          <ac:chgData name="Fatima Pillosu" userId="a6295d4dc9e22643" providerId="LiveId" clId="{992B284D-CFB6-4FA2-80A6-16CFC4478605}" dt="2021-07-09T22:38:38.987" v="146"/>
          <ac:spMkLst>
            <pc:docMk/>
            <pc:sldMk cId="1544177429" sldId="262"/>
            <ac:spMk id="419" creationId="{871EA90D-1163-42BA-A868-23BA934DEF87}"/>
          </ac:spMkLst>
        </pc:spChg>
        <pc:spChg chg="mod">
          <ac:chgData name="Fatima Pillosu" userId="a6295d4dc9e22643" providerId="LiveId" clId="{992B284D-CFB6-4FA2-80A6-16CFC4478605}" dt="2021-07-09T22:38:38.987" v="146"/>
          <ac:spMkLst>
            <pc:docMk/>
            <pc:sldMk cId="1544177429" sldId="262"/>
            <ac:spMk id="420" creationId="{3CDE91FF-931E-4470-BF9F-28691407782C}"/>
          </ac:spMkLst>
        </pc:spChg>
        <pc:spChg chg="mod">
          <ac:chgData name="Fatima Pillosu" userId="a6295d4dc9e22643" providerId="LiveId" clId="{992B284D-CFB6-4FA2-80A6-16CFC4478605}" dt="2021-07-09T22:38:38.987" v="146"/>
          <ac:spMkLst>
            <pc:docMk/>
            <pc:sldMk cId="1544177429" sldId="262"/>
            <ac:spMk id="421" creationId="{7EC0C12F-D510-4F1D-B71A-85585C3174B1}"/>
          </ac:spMkLst>
        </pc:spChg>
        <pc:spChg chg="mod">
          <ac:chgData name="Fatima Pillosu" userId="a6295d4dc9e22643" providerId="LiveId" clId="{992B284D-CFB6-4FA2-80A6-16CFC4478605}" dt="2021-07-09T22:38:38.987" v="146"/>
          <ac:spMkLst>
            <pc:docMk/>
            <pc:sldMk cId="1544177429" sldId="262"/>
            <ac:spMk id="422" creationId="{42BB74AA-3816-4D33-A14F-2AABC2DD3C4B}"/>
          </ac:spMkLst>
        </pc:spChg>
        <pc:spChg chg="del mod">
          <ac:chgData name="Fatima Pillosu" userId="a6295d4dc9e22643" providerId="LiveId" clId="{992B284D-CFB6-4FA2-80A6-16CFC4478605}" dt="2021-07-10T07:04:50.102" v="381" actId="478"/>
          <ac:spMkLst>
            <pc:docMk/>
            <pc:sldMk cId="1544177429" sldId="262"/>
            <ac:spMk id="423" creationId="{3D41665E-A872-4878-80A0-45B8CCED0E18}"/>
          </ac:spMkLst>
        </pc:spChg>
        <pc:spChg chg="mod">
          <ac:chgData name="Fatima Pillosu" userId="a6295d4dc9e22643" providerId="LiveId" clId="{992B284D-CFB6-4FA2-80A6-16CFC4478605}" dt="2021-07-09T22:38:38.987" v="146"/>
          <ac:spMkLst>
            <pc:docMk/>
            <pc:sldMk cId="1544177429" sldId="262"/>
            <ac:spMk id="424" creationId="{85DDD7CD-965A-4890-8225-67F747B3F82B}"/>
          </ac:spMkLst>
        </pc:spChg>
        <pc:spChg chg="mod">
          <ac:chgData name="Fatima Pillosu" userId="a6295d4dc9e22643" providerId="LiveId" clId="{992B284D-CFB6-4FA2-80A6-16CFC4478605}" dt="2021-07-09T22:38:38.987" v="146"/>
          <ac:spMkLst>
            <pc:docMk/>
            <pc:sldMk cId="1544177429" sldId="262"/>
            <ac:spMk id="425" creationId="{DD27E0F5-FC2F-4961-962B-36D0DFD5F8C1}"/>
          </ac:spMkLst>
        </pc:spChg>
        <pc:spChg chg="mod">
          <ac:chgData name="Fatima Pillosu" userId="a6295d4dc9e22643" providerId="LiveId" clId="{992B284D-CFB6-4FA2-80A6-16CFC4478605}" dt="2021-07-09T22:38:38.987" v="146"/>
          <ac:spMkLst>
            <pc:docMk/>
            <pc:sldMk cId="1544177429" sldId="262"/>
            <ac:spMk id="426" creationId="{6DA3B752-F00F-4EC1-8E6C-352059826529}"/>
          </ac:spMkLst>
        </pc:spChg>
        <pc:spChg chg="mod">
          <ac:chgData name="Fatima Pillosu" userId="a6295d4dc9e22643" providerId="LiveId" clId="{992B284D-CFB6-4FA2-80A6-16CFC4478605}" dt="2021-07-09T22:38:38.987" v="146"/>
          <ac:spMkLst>
            <pc:docMk/>
            <pc:sldMk cId="1544177429" sldId="262"/>
            <ac:spMk id="427" creationId="{D7AF3204-6223-4AC2-A7AE-05E71A2DD5F1}"/>
          </ac:spMkLst>
        </pc:spChg>
        <pc:spChg chg="mod">
          <ac:chgData name="Fatima Pillosu" userId="a6295d4dc9e22643" providerId="LiveId" clId="{992B284D-CFB6-4FA2-80A6-16CFC4478605}" dt="2021-07-09T22:38:38.987" v="146"/>
          <ac:spMkLst>
            <pc:docMk/>
            <pc:sldMk cId="1544177429" sldId="262"/>
            <ac:spMk id="428" creationId="{2A28CB7E-1FA6-408D-95D1-B1F6EA379718}"/>
          </ac:spMkLst>
        </pc:spChg>
        <pc:spChg chg="mod">
          <ac:chgData name="Fatima Pillosu" userId="a6295d4dc9e22643" providerId="LiveId" clId="{992B284D-CFB6-4FA2-80A6-16CFC4478605}" dt="2021-07-09T22:38:38.987" v="146"/>
          <ac:spMkLst>
            <pc:docMk/>
            <pc:sldMk cId="1544177429" sldId="262"/>
            <ac:spMk id="429" creationId="{E59BE88C-87DA-438B-A435-F901BB5A1EAE}"/>
          </ac:spMkLst>
        </pc:spChg>
        <pc:spChg chg="mod">
          <ac:chgData name="Fatima Pillosu" userId="a6295d4dc9e22643" providerId="LiveId" clId="{992B284D-CFB6-4FA2-80A6-16CFC4478605}" dt="2021-07-09T22:38:38.987" v="146"/>
          <ac:spMkLst>
            <pc:docMk/>
            <pc:sldMk cId="1544177429" sldId="262"/>
            <ac:spMk id="430" creationId="{53F024BE-EA85-406B-B04F-411D1C97A1D0}"/>
          </ac:spMkLst>
        </pc:spChg>
        <pc:spChg chg="add mod">
          <ac:chgData name="Fatima Pillosu" userId="a6295d4dc9e22643" providerId="LiveId" clId="{992B284D-CFB6-4FA2-80A6-16CFC4478605}" dt="2021-07-09T22:53:05.695" v="154" actId="1036"/>
          <ac:spMkLst>
            <pc:docMk/>
            <pc:sldMk cId="1544177429" sldId="262"/>
            <ac:spMk id="431" creationId="{080D9F30-D7E9-4815-A2CC-60931D1E03B7}"/>
          </ac:spMkLst>
        </pc:spChg>
        <pc:spChg chg="add mod">
          <ac:chgData name="Fatima Pillosu" userId="a6295d4dc9e22643" providerId="LiveId" clId="{992B284D-CFB6-4FA2-80A6-16CFC4478605}" dt="2021-07-10T07:05:20.201" v="386" actId="14100"/>
          <ac:spMkLst>
            <pc:docMk/>
            <pc:sldMk cId="1544177429" sldId="262"/>
            <ac:spMk id="432" creationId="{65A14184-EF71-4073-94BD-5C41919E33EF}"/>
          </ac:spMkLst>
        </pc:spChg>
        <pc:spChg chg="add mod">
          <ac:chgData name="Fatima Pillosu" userId="a6295d4dc9e22643" providerId="LiveId" clId="{992B284D-CFB6-4FA2-80A6-16CFC4478605}" dt="2021-07-10T07:05:34.721" v="387" actId="14100"/>
          <ac:spMkLst>
            <pc:docMk/>
            <pc:sldMk cId="1544177429" sldId="262"/>
            <ac:spMk id="433" creationId="{66F35437-E25F-48FA-AC60-7F7B269D08A0}"/>
          </ac:spMkLst>
        </pc:spChg>
        <pc:spChg chg="add mod">
          <ac:chgData name="Fatima Pillosu" userId="a6295d4dc9e22643" providerId="LiveId" clId="{992B284D-CFB6-4FA2-80A6-16CFC4478605}" dt="2021-07-09T22:53:05.695" v="154" actId="1036"/>
          <ac:spMkLst>
            <pc:docMk/>
            <pc:sldMk cId="1544177429" sldId="262"/>
            <ac:spMk id="434" creationId="{B662A230-B892-4831-83F5-7CCE34731B66}"/>
          </ac:spMkLst>
        </pc:spChg>
        <pc:spChg chg="add mod">
          <ac:chgData name="Fatima Pillosu" userId="a6295d4dc9e22643" providerId="LiveId" clId="{992B284D-CFB6-4FA2-80A6-16CFC4478605}" dt="2021-07-10T07:04:30.879" v="379" actId="1076"/>
          <ac:spMkLst>
            <pc:docMk/>
            <pc:sldMk cId="1544177429" sldId="262"/>
            <ac:spMk id="435" creationId="{D6F95E3F-4946-4678-B629-58FFD72991EB}"/>
          </ac:spMkLst>
        </pc:spChg>
        <pc:spChg chg="add mod">
          <ac:chgData name="Fatima Pillosu" userId="a6295d4dc9e22643" providerId="LiveId" clId="{992B284D-CFB6-4FA2-80A6-16CFC4478605}" dt="2021-07-09T22:53:05.695" v="154" actId="1036"/>
          <ac:spMkLst>
            <pc:docMk/>
            <pc:sldMk cId="1544177429" sldId="262"/>
            <ac:spMk id="436" creationId="{162C109B-15D7-4E54-937E-992F41237E78}"/>
          </ac:spMkLst>
        </pc:spChg>
        <pc:spChg chg="add mod">
          <ac:chgData name="Fatima Pillosu" userId="a6295d4dc9e22643" providerId="LiveId" clId="{992B284D-CFB6-4FA2-80A6-16CFC4478605}" dt="2021-07-10T06:59:57.421" v="168" actId="1076"/>
          <ac:spMkLst>
            <pc:docMk/>
            <pc:sldMk cId="1544177429" sldId="262"/>
            <ac:spMk id="437" creationId="{FB5CA6A9-52AF-4E36-80B2-758E4BC1AE11}"/>
          </ac:spMkLst>
        </pc:spChg>
        <pc:spChg chg="add del mod">
          <ac:chgData name="Fatima Pillosu" userId="a6295d4dc9e22643" providerId="LiveId" clId="{992B284D-CFB6-4FA2-80A6-16CFC4478605}" dt="2021-07-10T06:58:53.476" v="158" actId="478"/>
          <ac:spMkLst>
            <pc:docMk/>
            <pc:sldMk cId="1544177429" sldId="262"/>
            <ac:spMk id="439" creationId="{1F03AEC4-B7FF-4C00-85C1-DF04F57BA670}"/>
          </ac:spMkLst>
        </pc:spChg>
        <pc:spChg chg="add del mod">
          <ac:chgData name="Fatima Pillosu" userId="a6295d4dc9e22643" providerId="LiveId" clId="{992B284D-CFB6-4FA2-80A6-16CFC4478605}" dt="2021-07-10T06:58:53.476" v="158" actId="478"/>
          <ac:spMkLst>
            <pc:docMk/>
            <pc:sldMk cId="1544177429" sldId="262"/>
            <ac:spMk id="440" creationId="{BF2ABD92-6FB3-4568-8EDE-FD558F60A6AA}"/>
          </ac:spMkLst>
        </pc:spChg>
        <pc:spChg chg="add del mod">
          <ac:chgData name="Fatima Pillosu" userId="a6295d4dc9e22643" providerId="LiveId" clId="{992B284D-CFB6-4FA2-80A6-16CFC4478605}" dt="2021-07-10T06:58:53.476" v="158" actId="478"/>
          <ac:spMkLst>
            <pc:docMk/>
            <pc:sldMk cId="1544177429" sldId="262"/>
            <ac:spMk id="441" creationId="{D510D637-C030-4275-AB14-59E5366EC15B}"/>
          </ac:spMkLst>
        </pc:spChg>
        <pc:spChg chg="add del mod">
          <ac:chgData name="Fatima Pillosu" userId="a6295d4dc9e22643" providerId="LiveId" clId="{992B284D-CFB6-4FA2-80A6-16CFC4478605}" dt="2021-07-10T06:58:53.476" v="158" actId="478"/>
          <ac:spMkLst>
            <pc:docMk/>
            <pc:sldMk cId="1544177429" sldId="262"/>
            <ac:spMk id="442" creationId="{ADF65176-4E85-4839-ADC1-7768B79DFFB2}"/>
          </ac:spMkLst>
        </pc:spChg>
        <pc:spChg chg="add del mod">
          <ac:chgData name="Fatima Pillosu" userId="a6295d4dc9e22643" providerId="LiveId" clId="{992B284D-CFB6-4FA2-80A6-16CFC4478605}" dt="2021-07-10T06:58:53.476" v="158" actId="478"/>
          <ac:spMkLst>
            <pc:docMk/>
            <pc:sldMk cId="1544177429" sldId="262"/>
            <ac:spMk id="443" creationId="{D4C62077-E3D9-40CC-9385-01408871A221}"/>
          </ac:spMkLst>
        </pc:spChg>
        <pc:spChg chg="add del mod">
          <ac:chgData name="Fatima Pillosu" userId="a6295d4dc9e22643" providerId="LiveId" clId="{992B284D-CFB6-4FA2-80A6-16CFC4478605}" dt="2021-07-10T06:58:53.476" v="158" actId="478"/>
          <ac:spMkLst>
            <pc:docMk/>
            <pc:sldMk cId="1544177429" sldId="262"/>
            <ac:spMk id="444" creationId="{61D37BDA-41C0-4E15-9390-A2ADFDE904B9}"/>
          </ac:spMkLst>
        </pc:spChg>
        <pc:spChg chg="add del mod">
          <ac:chgData name="Fatima Pillosu" userId="a6295d4dc9e22643" providerId="LiveId" clId="{992B284D-CFB6-4FA2-80A6-16CFC4478605}" dt="2021-07-10T06:58:53.476" v="158" actId="478"/>
          <ac:spMkLst>
            <pc:docMk/>
            <pc:sldMk cId="1544177429" sldId="262"/>
            <ac:spMk id="445" creationId="{B8D5D2DE-00FA-46F2-B600-DC6913CCF70A}"/>
          </ac:spMkLst>
        </pc:spChg>
        <pc:spChg chg="add del mod">
          <ac:chgData name="Fatima Pillosu" userId="a6295d4dc9e22643" providerId="LiveId" clId="{992B284D-CFB6-4FA2-80A6-16CFC4478605}" dt="2021-07-10T06:58:53.476" v="158" actId="478"/>
          <ac:spMkLst>
            <pc:docMk/>
            <pc:sldMk cId="1544177429" sldId="262"/>
            <ac:spMk id="446" creationId="{6EE6C8D0-D134-4F89-AF40-39350A64195E}"/>
          </ac:spMkLst>
        </pc:spChg>
        <pc:spChg chg="add del mod">
          <ac:chgData name="Fatima Pillosu" userId="a6295d4dc9e22643" providerId="LiveId" clId="{992B284D-CFB6-4FA2-80A6-16CFC4478605}" dt="2021-07-10T06:58:53.476" v="158" actId="478"/>
          <ac:spMkLst>
            <pc:docMk/>
            <pc:sldMk cId="1544177429" sldId="262"/>
            <ac:spMk id="447" creationId="{A15ED84B-6B59-481D-ACE5-9627DAAEE4F4}"/>
          </ac:spMkLst>
        </pc:spChg>
        <pc:spChg chg="add del mod">
          <ac:chgData name="Fatima Pillosu" userId="a6295d4dc9e22643" providerId="LiveId" clId="{992B284D-CFB6-4FA2-80A6-16CFC4478605}" dt="2021-07-10T06:58:53.476" v="158" actId="478"/>
          <ac:spMkLst>
            <pc:docMk/>
            <pc:sldMk cId="1544177429" sldId="262"/>
            <ac:spMk id="448" creationId="{0BC2CD31-C752-493E-A7B8-1BECB05CECD5}"/>
          </ac:spMkLst>
        </pc:spChg>
        <pc:spChg chg="add del mod">
          <ac:chgData name="Fatima Pillosu" userId="a6295d4dc9e22643" providerId="LiveId" clId="{992B284D-CFB6-4FA2-80A6-16CFC4478605}" dt="2021-07-10T06:58:53.476" v="158" actId="478"/>
          <ac:spMkLst>
            <pc:docMk/>
            <pc:sldMk cId="1544177429" sldId="262"/>
            <ac:spMk id="449" creationId="{AB84E43D-EEDA-4649-B5D6-7A5FB9110DEB}"/>
          </ac:spMkLst>
        </pc:spChg>
        <pc:spChg chg="add del mod">
          <ac:chgData name="Fatima Pillosu" userId="a6295d4dc9e22643" providerId="LiveId" clId="{992B284D-CFB6-4FA2-80A6-16CFC4478605}" dt="2021-07-10T06:58:53.476" v="158" actId="478"/>
          <ac:spMkLst>
            <pc:docMk/>
            <pc:sldMk cId="1544177429" sldId="262"/>
            <ac:spMk id="450" creationId="{19EDAD43-110A-468C-A2B0-C5ACBD622C5E}"/>
          </ac:spMkLst>
        </pc:spChg>
        <pc:spChg chg="add del mod">
          <ac:chgData name="Fatima Pillosu" userId="a6295d4dc9e22643" providerId="LiveId" clId="{992B284D-CFB6-4FA2-80A6-16CFC4478605}" dt="2021-07-10T06:58:53.476" v="158" actId="478"/>
          <ac:spMkLst>
            <pc:docMk/>
            <pc:sldMk cId="1544177429" sldId="262"/>
            <ac:spMk id="451" creationId="{ECE3175C-82B9-409A-AE4D-1F7917E37A7F}"/>
          </ac:spMkLst>
        </pc:spChg>
        <pc:spChg chg="add del mod">
          <ac:chgData name="Fatima Pillosu" userId="a6295d4dc9e22643" providerId="LiveId" clId="{992B284D-CFB6-4FA2-80A6-16CFC4478605}" dt="2021-07-10T06:58:53.476" v="158" actId="478"/>
          <ac:spMkLst>
            <pc:docMk/>
            <pc:sldMk cId="1544177429" sldId="262"/>
            <ac:spMk id="452" creationId="{7300E14C-E46B-4562-A0C5-8DC44BB21EFE}"/>
          </ac:spMkLst>
        </pc:spChg>
        <pc:spChg chg="add del mod">
          <ac:chgData name="Fatima Pillosu" userId="a6295d4dc9e22643" providerId="LiveId" clId="{992B284D-CFB6-4FA2-80A6-16CFC4478605}" dt="2021-07-10T06:58:53.476" v="158" actId="478"/>
          <ac:spMkLst>
            <pc:docMk/>
            <pc:sldMk cId="1544177429" sldId="262"/>
            <ac:spMk id="453" creationId="{86C8E664-3D1C-4947-8F83-BA868CAE843D}"/>
          </ac:spMkLst>
        </pc:spChg>
        <pc:spChg chg="add del mod">
          <ac:chgData name="Fatima Pillosu" userId="a6295d4dc9e22643" providerId="LiveId" clId="{992B284D-CFB6-4FA2-80A6-16CFC4478605}" dt="2021-07-10T06:58:53.476" v="158" actId="478"/>
          <ac:spMkLst>
            <pc:docMk/>
            <pc:sldMk cId="1544177429" sldId="262"/>
            <ac:spMk id="454" creationId="{881F37F6-663D-4F54-AD46-92B22F555037}"/>
          </ac:spMkLst>
        </pc:spChg>
        <pc:spChg chg="add del mod">
          <ac:chgData name="Fatima Pillosu" userId="a6295d4dc9e22643" providerId="LiveId" clId="{992B284D-CFB6-4FA2-80A6-16CFC4478605}" dt="2021-07-10T06:58:53.476" v="158" actId="478"/>
          <ac:spMkLst>
            <pc:docMk/>
            <pc:sldMk cId="1544177429" sldId="262"/>
            <ac:spMk id="455" creationId="{06F4EC4C-074B-4864-A7FC-91FD29964724}"/>
          </ac:spMkLst>
        </pc:spChg>
        <pc:spChg chg="add del mod">
          <ac:chgData name="Fatima Pillosu" userId="a6295d4dc9e22643" providerId="LiveId" clId="{992B284D-CFB6-4FA2-80A6-16CFC4478605}" dt="2021-07-10T06:58:53.476" v="158" actId="478"/>
          <ac:spMkLst>
            <pc:docMk/>
            <pc:sldMk cId="1544177429" sldId="262"/>
            <ac:spMk id="456" creationId="{E13962EB-204E-4024-968D-73028A1985BE}"/>
          </ac:spMkLst>
        </pc:spChg>
        <pc:spChg chg="add del mod">
          <ac:chgData name="Fatima Pillosu" userId="a6295d4dc9e22643" providerId="LiveId" clId="{992B284D-CFB6-4FA2-80A6-16CFC4478605}" dt="2021-07-10T06:58:53.476" v="158" actId="478"/>
          <ac:spMkLst>
            <pc:docMk/>
            <pc:sldMk cId="1544177429" sldId="262"/>
            <ac:spMk id="457" creationId="{E7294CCB-0E09-49B4-82B1-3A54AF788651}"/>
          </ac:spMkLst>
        </pc:spChg>
        <pc:spChg chg="add del mod">
          <ac:chgData name="Fatima Pillosu" userId="a6295d4dc9e22643" providerId="LiveId" clId="{992B284D-CFB6-4FA2-80A6-16CFC4478605}" dt="2021-07-10T06:58:53.476" v="158" actId="478"/>
          <ac:spMkLst>
            <pc:docMk/>
            <pc:sldMk cId="1544177429" sldId="262"/>
            <ac:spMk id="458" creationId="{C747E611-38E0-488E-94C2-24A18147F8C0}"/>
          </ac:spMkLst>
        </pc:spChg>
        <pc:spChg chg="add del mod">
          <ac:chgData name="Fatima Pillosu" userId="a6295d4dc9e22643" providerId="LiveId" clId="{992B284D-CFB6-4FA2-80A6-16CFC4478605}" dt="2021-07-10T06:58:53.476" v="158" actId="478"/>
          <ac:spMkLst>
            <pc:docMk/>
            <pc:sldMk cId="1544177429" sldId="262"/>
            <ac:spMk id="459" creationId="{3D74A3ED-6934-4E46-AC02-5E5DB3D13751}"/>
          </ac:spMkLst>
        </pc:spChg>
        <pc:spChg chg="add del mod">
          <ac:chgData name="Fatima Pillosu" userId="a6295d4dc9e22643" providerId="LiveId" clId="{992B284D-CFB6-4FA2-80A6-16CFC4478605}" dt="2021-07-10T06:58:53.476" v="158" actId="478"/>
          <ac:spMkLst>
            <pc:docMk/>
            <pc:sldMk cId="1544177429" sldId="262"/>
            <ac:spMk id="460" creationId="{155B0F51-3D2C-41AF-A0AC-69578B42FADF}"/>
          </ac:spMkLst>
        </pc:spChg>
        <pc:spChg chg="add del mod">
          <ac:chgData name="Fatima Pillosu" userId="a6295d4dc9e22643" providerId="LiveId" clId="{992B284D-CFB6-4FA2-80A6-16CFC4478605}" dt="2021-07-10T07:04:53.002" v="382" actId="478"/>
          <ac:spMkLst>
            <pc:docMk/>
            <pc:sldMk cId="1544177429" sldId="262"/>
            <ac:spMk id="462" creationId="{693DA6F2-0EF0-4FDD-B1F8-1181A207BF87}"/>
          </ac:spMkLst>
        </pc:spChg>
        <pc:spChg chg="add del mod">
          <ac:chgData name="Fatima Pillosu" userId="a6295d4dc9e22643" providerId="LiveId" clId="{992B284D-CFB6-4FA2-80A6-16CFC4478605}" dt="2021-07-10T07:00:11.438" v="175"/>
          <ac:spMkLst>
            <pc:docMk/>
            <pc:sldMk cId="1544177429" sldId="262"/>
            <ac:spMk id="463" creationId="{1EEA1F08-2FD2-429A-B702-4DE6EC6A0DD9}"/>
          </ac:spMkLst>
        </pc:spChg>
        <pc:spChg chg="add del mod">
          <ac:chgData name="Fatima Pillosu" userId="a6295d4dc9e22643" providerId="LiveId" clId="{992B284D-CFB6-4FA2-80A6-16CFC4478605}" dt="2021-07-10T06:58:54.871" v="159" actId="478"/>
          <ac:spMkLst>
            <pc:docMk/>
            <pc:sldMk cId="1544177429" sldId="262"/>
            <ac:spMk id="464" creationId="{AFA376C6-484D-437B-929A-AEAEEB20AA71}"/>
          </ac:spMkLst>
        </pc:spChg>
        <pc:grpChg chg="add del mod">
          <ac:chgData name="Fatima Pillosu" userId="a6295d4dc9e22643" providerId="LiveId" clId="{992B284D-CFB6-4FA2-80A6-16CFC4478605}" dt="2021-07-09T22:27:52.615" v="6" actId="478"/>
          <ac:grpSpMkLst>
            <pc:docMk/>
            <pc:sldMk cId="1544177429" sldId="262"/>
            <ac:grpSpMk id="99" creationId="{A11266B6-4FD1-4194-B5D9-F303C529BE0C}"/>
          </ac:grpSpMkLst>
        </pc:grpChg>
        <pc:grpChg chg="del">
          <ac:chgData name="Fatima Pillosu" userId="a6295d4dc9e22643" providerId="LiveId" clId="{992B284D-CFB6-4FA2-80A6-16CFC4478605}" dt="2021-07-09T22:37:11.807" v="121" actId="21"/>
          <ac:grpSpMkLst>
            <pc:docMk/>
            <pc:sldMk cId="1544177429" sldId="262"/>
            <ac:grpSpMk id="100" creationId="{33E52E6C-C792-4086-A31E-C4809008BF0A}"/>
          </ac:grpSpMkLst>
        </pc:grpChg>
        <pc:grpChg chg="del mod">
          <ac:chgData name="Fatima Pillosu" userId="a6295d4dc9e22643" providerId="LiveId" clId="{992B284D-CFB6-4FA2-80A6-16CFC4478605}" dt="2021-07-09T22:37:11.807" v="121" actId="21"/>
          <ac:grpSpMkLst>
            <pc:docMk/>
            <pc:sldMk cId="1544177429" sldId="262"/>
            <ac:grpSpMk id="118" creationId="{C34A2771-33E6-4CAF-B492-F23A17C6BD39}"/>
          </ac:grpSpMkLst>
        </pc:grpChg>
        <pc:grpChg chg="del mod">
          <ac:chgData name="Fatima Pillosu" userId="a6295d4dc9e22643" providerId="LiveId" clId="{992B284D-CFB6-4FA2-80A6-16CFC4478605}" dt="2021-07-09T22:37:11.807" v="121" actId="21"/>
          <ac:grpSpMkLst>
            <pc:docMk/>
            <pc:sldMk cId="1544177429" sldId="262"/>
            <ac:grpSpMk id="121" creationId="{14939C06-2039-4005-9467-DB395A5B340E}"/>
          </ac:grpSpMkLst>
        </pc:grpChg>
        <pc:grpChg chg="mod">
          <ac:chgData name="Fatima Pillosu" userId="a6295d4dc9e22643" providerId="LiveId" clId="{992B284D-CFB6-4FA2-80A6-16CFC4478605}" dt="2021-07-09T22:27:00.646" v="0"/>
          <ac:grpSpMkLst>
            <pc:docMk/>
            <pc:sldMk cId="1544177429" sldId="262"/>
            <ac:grpSpMk id="166" creationId="{D48C033E-560F-450A-A310-FAA51A7C9C22}"/>
          </ac:grpSpMkLst>
        </pc:grpChg>
        <pc:grpChg chg="mod">
          <ac:chgData name="Fatima Pillosu" userId="a6295d4dc9e22643" providerId="LiveId" clId="{992B284D-CFB6-4FA2-80A6-16CFC4478605}" dt="2021-07-09T22:27:00.646" v="0"/>
          <ac:grpSpMkLst>
            <pc:docMk/>
            <pc:sldMk cId="1544177429" sldId="262"/>
            <ac:grpSpMk id="168" creationId="{5EDC8DCF-97F5-42B3-B2AB-A1DC821A4DAC}"/>
          </ac:grpSpMkLst>
        </pc:grpChg>
        <pc:grpChg chg="add del mod">
          <ac:chgData name="Fatima Pillosu" userId="a6295d4dc9e22643" providerId="LiveId" clId="{992B284D-CFB6-4FA2-80A6-16CFC4478605}" dt="2021-07-09T22:37:55.906" v="130" actId="21"/>
          <ac:grpSpMkLst>
            <pc:docMk/>
            <pc:sldMk cId="1544177429" sldId="262"/>
            <ac:grpSpMk id="185" creationId="{880C7C5B-5F50-4D56-BEEC-B1679218565E}"/>
          </ac:grpSpMkLst>
        </pc:grpChg>
        <pc:grpChg chg="add del mod">
          <ac:chgData name="Fatima Pillosu" userId="a6295d4dc9e22643" providerId="LiveId" clId="{992B284D-CFB6-4FA2-80A6-16CFC4478605}" dt="2021-07-09T22:37:55.906" v="130" actId="21"/>
          <ac:grpSpMkLst>
            <pc:docMk/>
            <pc:sldMk cId="1544177429" sldId="262"/>
            <ac:grpSpMk id="203" creationId="{42A7043B-7E19-4FE3-B78C-1672F0A044A7}"/>
          </ac:grpSpMkLst>
        </pc:grpChg>
        <pc:grpChg chg="add del mod">
          <ac:chgData name="Fatima Pillosu" userId="a6295d4dc9e22643" providerId="LiveId" clId="{992B284D-CFB6-4FA2-80A6-16CFC4478605}" dt="2021-07-09T22:37:55.906" v="130" actId="21"/>
          <ac:grpSpMkLst>
            <pc:docMk/>
            <pc:sldMk cId="1544177429" sldId="262"/>
            <ac:grpSpMk id="206" creationId="{EC3C92F8-3941-43D0-A2A1-5242EBCE0B26}"/>
          </ac:grpSpMkLst>
        </pc:grpChg>
        <pc:grpChg chg="add del mod">
          <ac:chgData name="Fatima Pillosu" userId="a6295d4dc9e22643" providerId="LiveId" clId="{992B284D-CFB6-4FA2-80A6-16CFC4478605}" dt="2021-07-09T22:38:29.376" v="145" actId="21"/>
          <ac:grpSpMkLst>
            <pc:docMk/>
            <pc:sldMk cId="1544177429" sldId="262"/>
            <ac:grpSpMk id="278" creationId="{A0546DC1-43DC-4D00-BCAD-82EA5C9088FE}"/>
          </ac:grpSpMkLst>
        </pc:grpChg>
        <pc:grpChg chg="add del mod">
          <ac:chgData name="Fatima Pillosu" userId="a6295d4dc9e22643" providerId="LiveId" clId="{992B284D-CFB6-4FA2-80A6-16CFC4478605}" dt="2021-07-09T22:38:29.376" v="145" actId="21"/>
          <ac:grpSpMkLst>
            <pc:docMk/>
            <pc:sldMk cId="1544177429" sldId="262"/>
            <ac:grpSpMk id="296" creationId="{D5E7232F-1C77-4DDD-8282-1AE08E93AE9C}"/>
          </ac:grpSpMkLst>
        </pc:grpChg>
        <pc:grpChg chg="add del mod">
          <ac:chgData name="Fatima Pillosu" userId="a6295d4dc9e22643" providerId="LiveId" clId="{992B284D-CFB6-4FA2-80A6-16CFC4478605}" dt="2021-07-09T22:38:29.376" v="145" actId="21"/>
          <ac:grpSpMkLst>
            <pc:docMk/>
            <pc:sldMk cId="1544177429" sldId="262"/>
            <ac:grpSpMk id="299" creationId="{22EB7F6D-648F-4C5A-BDBB-205A56180193}"/>
          </ac:grpSpMkLst>
        </pc:grpChg>
        <pc:grpChg chg="add mod">
          <ac:chgData name="Fatima Pillosu" userId="a6295d4dc9e22643" providerId="LiveId" clId="{992B284D-CFB6-4FA2-80A6-16CFC4478605}" dt="2021-07-09T22:53:05.695" v="154" actId="1036"/>
          <ac:grpSpMkLst>
            <pc:docMk/>
            <pc:sldMk cId="1544177429" sldId="262"/>
            <ac:grpSpMk id="371" creationId="{3165AC20-0D21-4F4A-A067-363C8E652255}"/>
          </ac:grpSpMkLst>
        </pc:grpChg>
        <pc:grpChg chg="add mod">
          <ac:chgData name="Fatima Pillosu" userId="a6295d4dc9e22643" providerId="LiveId" clId="{992B284D-CFB6-4FA2-80A6-16CFC4478605}" dt="2021-07-10T07:03:48.278" v="374"/>
          <ac:grpSpMkLst>
            <pc:docMk/>
            <pc:sldMk cId="1544177429" sldId="262"/>
            <ac:grpSpMk id="389" creationId="{F2DDC785-620E-4825-B754-18A7209E52A2}"/>
          </ac:grpSpMkLst>
        </pc:grpChg>
        <pc:grpChg chg="add mod">
          <ac:chgData name="Fatima Pillosu" userId="a6295d4dc9e22643" providerId="LiveId" clId="{992B284D-CFB6-4FA2-80A6-16CFC4478605}" dt="2021-07-10T07:05:43.619" v="388" actId="1076"/>
          <ac:grpSpMkLst>
            <pc:docMk/>
            <pc:sldMk cId="1544177429" sldId="262"/>
            <ac:grpSpMk id="392" creationId="{56A79BDB-3CE6-4ED5-A522-B0BCC6B06E4E}"/>
          </ac:grpSpMkLst>
        </pc:grpChg>
        <pc:picChg chg="add del mod">
          <ac:chgData name="Fatima Pillosu" userId="a6295d4dc9e22643" providerId="LiveId" clId="{992B284D-CFB6-4FA2-80A6-16CFC4478605}" dt="2021-07-09T22:37:11.807" v="121" actId="21"/>
          <ac:picMkLst>
            <pc:docMk/>
            <pc:sldMk cId="1544177429" sldId="262"/>
            <ac:picMk id="72" creationId="{AAD9226F-A586-4AE4-99D6-87C5F3723DB2}"/>
          </ac:picMkLst>
        </pc:picChg>
        <pc:picChg chg="add del mod">
          <ac:chgData name="Fatima Pillosu" userId="a6295d4dc9e22643" providerId="LiveId" clId="{992B284D-CFB6-4FA2-80A6-16CFC4478605}" dt="2021-07-09T22:28:01.069" v="7" actId="478"/>
          <ac:picMkLst>
            <pc:docMk/>
            <pc:sldMk cId="1544177429" sldId="262"/>
            <ac:picMk id="73" creationId="{37D826CE-2F2E-4F21-B9BC-5430380BE524}"/>
          </ac:picMkLst>
        </pc:picChg>
        <pc:picChg chg="add del mod">
          <ac:chgData name="Fatima Pillosu" userId="a6295d4dc9e22643" providerId="LiveId" clId="{992B284D-CFB6-4FA2-80A6-16CFC4478605}" dt="2021-07-09T22:37:11.807" v="121" actId="21"/>
          <ac:picMkLst>
            <pc:docMk/>
            <pc:sldMk cId="1544177429" sldId="262"/>
            <ac:picMk id="96" creationId="{84871098-4976-4881-8DCB-06E784F52638}"/>
          </ac:picMkLst>
        </pc:picChg>
        <pc:picChg chg="mod">
          <ac:chgData name="Fatima Pillosu" userId="a6295d4dc9e22643" providerId="LiveId" clId="{992B284D-CFB6-4FA2-80A6-16CFC4478605}" dt="2021-07-09T22:35:28.152" v="113" actId="1076"/>
          <ac:picMkLst>
            <pc:docMk/>
            <pc:sldMk cId="1544177429" sldId="262"/>
            <ac:picMk id="119" creationId="{D3F8540A-F63B-493A-8A6D-A33FEA6DAADD}"/>
          </ac:picMkLst>
        </pc:picChg>
        <pc:picChg chg="mod">
          <ac:chgData name="Fatima Pillosu" userId="a6295d4dc9e22643" providerId="LiveId" clId="{992B284D-CFB6-4FA2-80A6-16CFC4478605}" dt="2021-07-09T22:27:00.646" v="0"/>
          <ac:picMkLst>
            <pc:docMk/>
            <pc:sldMk cId="1544177429" sldId="262"/>
            <ac:picMk id="171" creationId="{8BB03D8B-189E-4D03-9544-4F2F3E112192}"/>
          </ac:picMkLst>
        </pc:picChg>
        <pc:picChg chg="mod">
          <ac:chgData name="Fatima Pillosu" userId="a6295d4dc9e22643" providerId="LiveId" clId="{992B284D-CFB6-4FA2-80A6-16CFC4478605}" dt="2021-07-09T22:37:35.053" v="122"/>
          <ac:picMkLst>
            <pc:docMk/>
            <pc:sldMk cId="1544177429" sldId="262"/>
            <ac:picMk id="186" creationId="{4953B6D9-E284-4B27-917B-310064EB373F}"/>
          </ac:picMkLst>
        </pc:picChg>
        <pc:picChg chg="mod">
          <ac:chgData name="Fatima Pillosu" userId="a6295d4dc9e22643" providerId="LiveId" clId="{992B284D-CFB6-4FA2-80A6-16CFC4478605}" dt="2021-07-09T22:37:35.053" v="122"/>
          <ac:picMkLst>
            <pc:docMk/>
            <pc:sldMk cId="1544177429" sldId="262"/>
            <ac:picMk id="187" creationId="{E87EDB05-80A6-4CFE-9CE6-2D77D8B18424}"/>
          </ac:picMkLst>
        </pc:picChg>
        <pc:picChg chg="mod">
          <ac:chgData name="Fatima Pillosu" userId="a6295d4dc9e22643" providerId="LiveId" clId="{992B284D-CFB6-4FA2-80A6-16CFC4478605}" dt="2021-07-09T22:37:35.053" v="122"/>
          <ac:picMkLst>
            <pc:docMk/>
            <pc:sldMk cId="1544177429" sldId="262"/>
            <ac:picMk id="188" creationId="{CDDD67E2-E322-4B72-884B-A38EEDD7E3C4}"/>
          </ac:picMkLst>
        </pc:picChg>
        <pc:picChg chg="mod">
          <ac:chgData name="Fatima Pillosu" userId="a6295d4dc9e22643" providerId="LiveId" clId="{992B284D-CFB6-4FA2-80A6-16CFC4478605}" dt="2021-07-09T22:37:35.053" v="122"/>
          <ac:picMkLst>
            <pc:docMk/>
            <pc:sldMk cId="1544177429" sldId="262"/>
            <ac:picMk id="196" creationId="{6CEF6D00-0D56-44A5-9BCE-7EEAA1AA2A43}"/>
          </ac:picMkLst>
        </pc:picChg>
        <pc:picChg chg="mod">
          <ac:chgData name="Fatima Pillosu" userId="a6295d4dc9e22643" providerId="LiveId" clId="{992B284D-CFB6-4FA2-80A6-16CFC4478605}" dt="2021-07-09T22:37:35.053" v="122"/>
          <ac:picMkLst>
            <pc:docMk/>
            <pc:sldMk cId="1544177429" sldId="262"/>
            <ac:picMk id="204" creationId="{5364068A-6707-4EC6-9BD5-A888C6819D70}"/>
          </ac:picMkLst>
        </pc:picChg>
        <pc:picChg chg="mod">
          <ac:chgData name="Fatima Pillosu" userId="a6295d4dc9e22643" providerId="LiveId" clId="{992B284D-CFB6-4FA2-80A6-16CFC4478605}" dt="2021-07-09T22:37:35.053" v="122"/>
          <ac:picMkLst>
            <pc:docMk/>
            <pc:sldMk cId="1544177429" sldId="262"/>
            <ac:picMk id="207" creationId="{3BA6A7C1-EF31-486A-AC18-8936C53ADB5A}"/>
          </ac:picMkLst>
        </pc:picChg>
        <pc:picChg chg="add del mod">
          <ac:chgData name="Fatima Pillosu" userId="a6295d4dc9e22643" providerId="LiveId" clId="{992B284D-CFB6-4FA2-80A6-16CFC4478605}" dt="2021-07-09T22:37:55.906" v="130" actId="21"/>
          <ac:picMkLst>
            <pc:docMk/>
            <pc:sldMk cId="1544177429" sldId="262"/>
            <ac:picMk id="252" creationId="{32FC37DB-AA97-4422-B9CD-4526B88BA37A}"/>
          </ac:picMkLst>
        </pc:picChg>
        <pc:picChg chg="add del mod">
          <ac:chgData name="Fatima Pillosu" userId="a6295d4dc9e22643" providerId="LiveId" clId="{992B284D-CFB6-4FA2-80A6-16CFC4478605}" dt="2021-07-09T22:37:55.906" v="130" actId="21"/>
          <ac:picMkLst>
            <pc:docMk/>
            <pc:sldMk cId="1544177429" sldId="262"/>
            <ac:picMk id="275" creationId="{51D263EA-9EF8-4219-8591-CC07ACFA5684}"/>
          </ac:picMkLst>
        </pc:picChg>
        <pc:picChg chg="mod">
          <ac:chgData name="Fatima Pillosu" userId="a6295d4dc9e22643" providerId="LiveId" clId="{992B284D-CFB6-4FA2-80A6-16CFC4478605}" dt="2021-07-09T22:38:03.645" v="131"/>
          <ac:picMkLst>
            <pc:docMk/>
            <pc:sldMk cId="1544177429" sldId="262"/>
            <ac:picMk id="279" creationId="{FAE23801-2264-4F5B-B9C1-404DB9344533}"/>
          </ac:picMkLst>
        </pc:picChg>
        <pc:picChg chg="mod">
          <ac:chgData name="Fatima Pillosu" userId="a6295d4dc9e22643" providerId="LiveId" clId="{992B284D-CFB6-4FA2-80A6-16CFC4478605}" dt="2021-07-09T22:38:03.645" v="131"/>
          <ac:picMkLst>
            <pc:docMk/>
            <pc:sldMk cId="1544177429" sldId="262"/>
            <ac:picMk id="280" creationId="{17D69F3D-3F7D-422C-A746-61AFBF152B93}"/>
          </ac:picMkLst>
        </pc:picChg>
        <pc:picChg chg="mod">
          <ac:chgData name="Fatima Pillosu" userId="a6295d4dc9e22643" providerId="LiveId" clId="{992B284D-CFB6-4FA2-80A6-16CFC4478605}" dt="2021-07-09T22:38:03.645" v="131"/>
          <ac:picMkLst>
            <pc:docMk/>
            <pc:sldMk cId="1544177429" sldId="262"/>
            <ac:picMk id="281" creationId="{FCA15B10-B817-41E9-920A-9FC5998CD85F}"/>
          </ac:picMkLst>
        </pc:picChg>
        <pc:picChg chg="mod">
          <ac:chgData name="Fatima Pillosu" userId="a6295d4dc9e22643" providerId="LiveId" clId="{992B284D-CFB6-4FA2-80A6-16CFC4478605}" dt="2021-07-09T22:38:03.645" v="131"/>
          <ac:picMkLst>
            <pc:docMk/>
            <pc:sldMk cId="1544177429" sldId="262"/>
            <ac:picMk id="289" creationId="{6A99F405-5848-4376-9916-5541888CA426}"/>
          </ac:picMkLst>
        </pc:picChg>
        <pc:picChg chg="mod">
          <ac:chgData name="Fatima Pillosu" userId="a6295d4dc9e22643" providerId="LiveId" clId="{992B284D-CFB6-4FA2-80A6-16CFC4478605}" dt="2021-07-09T22:38:03.645" v="131"/>
          <ac:picMkLst>
            <pc:docMk/>
            <pc:sldMk cId="1544177429" sldId="262"/>
            <ac:picMk id="297" creationId="{346A163E-D828-4304-A3B9-3EB00A24636D}"/>
          </ac:picMkLst>
        </pc:picChg>
        <pc:picChg chg="mod">
          <ac:chgData name="Fatima Pillosu" userId="a6295d4dc9e22643" providerId="LiveId" clId="{992B284D-CFB6-4FA2-80A6-16CFC4478605}" dt="2021-07-09T22:38:03.645" v="131"/>
          <ac:picMkLst>
            <pc:docMk/>
            <pc:sldMk cId="1544177429" sldId="262"/>
            <ac:picMk id="300" creationId="{AD5170A7-668C-424B-9140-DCD110DBF611}"/>
          </ac:picMkLst>
        </pc:picChg>
        <pc:picChg chg="add del mod">
          <ac:chgData name="Fatima Pillosu" userId="a6295d4dc9e22643" providerId="LiveId" clId="{992B284D-CFB6-4FA2-80A6-16CFC4478605}" dt="2021-07-09T22:38:29.376" v="145" actId="21"/>
          <ac:picMkLst>
            <pc:docMk/>
            <pc:sldMk cId="1544177429" sldId="262"/>
            <ac:picMk id="345" creationId="{A7F65F1D-1BB9-490B-B45B-101FE38A7A26}"/>
          </ac:picMkLst>
        </pc:picChg>
        <pc:picChg chg="add del mod">
          <ac:chgData name="Fatima Pillosu" userId="a6295d4dc9e22643" providerId="LiveId" clId="{992B284D-CFB6-4FA2-80A6-16CFC4478605}" dt="2021-07-09T22:38:29.376" v="145" actId="21"/>
          <ac:picMkLst>
            <pc:docMk/>
            <pc:sldMk cId="1544177429" sldId="262"/>
            <ac:picMk id="368" creationId="{563CB04E-8E8C-4DA3-9596-7122892BDCB1}"/>
          </ac:picMkLst>
        </pc:picChg>
        <pc:picChg chg="mod">
          <ac:chgData name="Fatima Pillosu" userId="a6295d4dc9e22643" providerId="LiveId" clId="{992B284D-CFB6-4FA2-80A6-16CFC4478605}" dt="2021-07-09T22:38:38.987" v="146"/>
          <ac:picMkLst>
            <pc:docMk/>
            <pc:sldMk cId="1544177429" sldId="262"/>
            <ac:picMk id="372" creationId="{D9ED4157-A9B0-4C31-A3B8-54ED15EDFBC5}"/>
          </ac:picMkLst>
        </pc:picChg>
        <pc:picChg chg="mod">
          <ac:chgData name="Fatima Pillosu" userId="a6295d4dc9e22643" providerId="LiveId" clId="{992B284D-CFB6-4FA2-80A6-16CFC4478605}" dt="2021-07-09T22:38:38.987" v="146"/>
          <ac:picMkLst>
            <pc:docMk/>
            <pc:sldMk cId="1544177429" sldId="262"/>
            <ac:picMk id="373" creationId="{E413AAF2-61D1-49BE-9CE1-41BA19683011}"/>
          </ac:picMkLst>
        </pc:picChg>
        <pc:picChg chg="mod">
          <ac:chgData name="Fatima Pillosu" userId="a6295d4dc9e22643" providerId="LiveId" clId="{992B284D-CFB6-4FA2-80A6-16CFC4478605}" dt="2021-07-09T22:38:38.987" v="146"/>
          <ac:picMkLst>
            <pc:docMk/>
            <pc:sldMk cId="1544177429" sldId="262"/>
            <ac:picMk id="374" creationId="{DF396AB7-BD22-409C-8C8F-B843EF949FC3}"/>
          </ac:picMkLst>
        </pc:picChg>
        <pc:picChg chg="mod">
          <ac:chgData name="Fatima Pillosu" userId="a6295d4dc9e22643" providerId="LiveId" clId="{992B284D-CFB6-4FA2-80A6-16CFC4478605}" dt="2021-07-09T22:38:38.987" v="146"/>
          <ac:picMkLst>
            <pc:docMk/>
            <pc:sldMk cId="1544177429" sldId="262"/>
            <ac:picMk id="382" creationId="{72D380EE-6BC1-4578-BC54-579F46888272}"/>
          </ac:picMkLst>
        </pc:picChg>
        <pc:picChg chg="mod">
          <ac:chgData name="Fatima Pillosu" userId="a6295d4dc9e22643" providerId="LiveId" clId="{992B284D-CFB6-4FA2-80A6-16CFC4478605}" dt="2021-07-10T07:04:05.738" v="378" actId="1076"/>
          <ac:picMkLst>
            <pc:docMk/>
            <pc:sldMk cId="1544177429" sldId="262"/>
            <ac:picMk id="390" creationId="{BD8732E3-9DA5-4C80-9EEE-CCFEE359A86A}"/>
          </ac:picMkLst>
        </pc:picChg>
        <pc:picChg chg="mod">
          <ac:chgData name="Fatima Pillosu" userId="a6295d4dc9e22643" providerId="LiveId" clId="{992B284D-CFB6-4FA2-80A6-16CFC4478605}" dt="2021-07-09T22:38:38.987" v="146"/>
          <ac:picMkLst>
            <pc:docMk/>
            <pc:sldMk cId="1544177429" sldId="262"/>
            <ac:picMk id="393" creationId="{3ED1A45B-EDB0-42D4-B1F3-F93DC4FD1EF5}"/>
          </ac:picMkLst>
        </pc:picChg>
        <pc:picChg chg="add del mod">
          <ac:chgData name="Fatima Pillosu" userId="a6295d4dc9e22643" providerId="LiveId" clId="{992B284D-CFB6-4FA2-80A6-16CFC4478605}" dt="2021-07-10T06:58:46.721" v="157" actId="478"/>
          <ac:picMkLst>
            <pc:docMk/>
            <pc:sldMk cId="1544177429" sldId="262"/>
            <ac:picMk id="438" creationId="{E3124CCD-1565-4F8C-B56E-C8B31150A272}"/>
          </ac:picMkLst>
        </pc:picChg>
        <pc:picChg chg="add del mod">
          <ac:chgData name="Fatima Pillosu" userId="a6295d4dc9e22643" providerId="LiveId" clId="{992B284D-CFB6-4FA2-80A6-16CFC4478605}" dt="2021-07-10T06:58:53.476" v="158" actId="478"/>
          <ac:picMkLst>
            <pc:docMk/>
            <pc:sldMk cId="1544177429" sldId="262"/>
            <ac:picMk id="461" creationId="{414DDED8-6939-469C-9B91-738A5B09C6A8}"/>
          </ac:picMkLst>
        </pc:picChg>
        <pc:cxnChg chg="add del mod">
          <ac:chgData name="Fatima Pillosu" userId="a6295d4dc9e22643" providerId="LiveId" clId="{992B284D-CFB6-4FA2-80A6-16CFC4478605}" dt="2021-07-09T22:37:07.559" v="120" actId="478"/>
          <ac:cxnSpMkLst>
            <pc:docMk/>
            <pc:sldMk cId="1544177429" sldId="262"/>
            <ac:cxnSpMk id="3" creationId="{FD170805-8436-4196-A43B-955AFAE6909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00DE3-7CA2-4029-89C0-363A61D50D90}" type="datetimeFigureOut">
              <a:rPr lang="en-GB" smtClean="0"/>
              <a:t>11/07/2021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81138" y="1233488"/>
            <a:ext cx="3779837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751219"/>
            <a:ext cx="539369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03D01-5ACA-419F-B68D-4B081AE209F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65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22787" rtl="0" eaLnBrk="1" latinLnBrk="0" hangingPunct="1">
      <a:defRPr sz="1212" kern="1200">
        <a:solidFill>
          <a:schemeClr val="tx1"/>
        </a:solidFill>
        <a:latin typeface="+mn-lt"/>
        <a:ea typeface="+mn-ea"/>
        <a:cs typeface="+mn-cs"/>
      </a:defRPr>
    </a:lvl1pPr>
    <a:lvl2pPr marL="461394" algn="l" defTabSz="922787" rtl="0" eaLnBrk="1" latinLnBrk="0" hangingPunct="1">
      <a:defRPr sz="1212" kern="1200">
        <a:solidFill>
          <a:schemeClr val="tx1"/>
        </a:solidFill>
        <a:latin typeface="+mn-lt"/>
        <a:ea typeface="+mn-ea"/>
        <a:cs typeface="+mn-cs"/>
      </a:defRPr>
    </a:lvl2pPr>
    <a:lvl3pPr marL="922787" algn="l" defTabSz="922787" rtl="0" eaLnBrk="1" latinLnBrk="0" hangingPunct="1">
      <a:defRPr sz="1212" kern="1200">
        <a:solidFill>
          <a:schemeClr val="tx1"/>
        </a:solidFill>
        <a:latin typeface="+mn-lt"/>
        <a:ea typeface="+mn-ea"/>
        <a:cs typeface="+mn-cs"/>
      </a:defRPr>
    </a:lvl3pPr>
    <a:lvl4pPr marL="1384181" algn="l" defTabSz="922787" rtl="0" eaLnBrk="1" latinLnBrk="0" hangingPunct="1">
      <a:defRPr sz="1212" kern="1200">
        <a:solidFill>
          <a:schemeClr val="tx1"/>
        </a:solidFill>
        <a:latin typeface="+mn-lt"/>
        <a:ea typeface="+mn-ea"/>
        <a:cs typeface="+mn-cs"/>
      </a:defRPr>
    </a:lvl4pPr>
    <a:lvl5pPr marL="1845573" algn="l" defTabSz="922787" rtl="0" eaLnBrk="1" latinLnBrk="0" hangingPunct="1">
      <a:defRPr sz="1212" kern="1200">
        <a:solidFill>
          <a:schemeClr val="tx1"/>
        </a:solidFill>
        <a:latin typeface="+mn-lt"/>
        <a:ea typeface="+mn-ea"/>
        <a:cs typeface="+mn-cs"/>
      </a:defRPr>
    </a:lvl5pPr>
    <a:lvl6pPr marL="2306967" algn="l" defTabSz="922787" rtl="0" eaLnBrk="1" latinLnBrk="0" hangingPunct="1">
      <a:defRPr sz="1212" kern="1200">
        <a:solidFill>
          <a:schemeClr val="tx1"/>
        </a:solidFill>
        <a:latin typeface="+mn-lt"/>
        <a:ea typeface="+mn-ea"/>
        <a:cs typeface="+mn-cs"/>
      </a:defRPr>
    </a:lvl6pPr>
    <a:lvl7pPr marL="2768361" algn="l" defTabSz="922787" rtl="0" eaLnBrk="1" latinLnBrk="0" hangingPunct="1">
      <a:defRPr sz="1212" kern="1200">
        <a:solidFill>
          <a:schemeClr val="tx1"/>
        </a:solidFill>
        <a:latin typeface="+mn-lt"/>
        <a:ea typeface="+mn-ea"/>
        <a:cs typeface="+mn-cs"/>
      </a:defRPr>
    </a:lvl7pPr>
    <a:lvl8pPr marL="3229755" algn="l" defTabSz="922787" rtl="0" eaLnBrk="1" latinLnBrk="0" hangingPunct="1">
      <a:defRPr sz="1212" kern="1200">
        <a:solidFill>
          <a:schemeClr val="tx1"/>
        </a:solidFill>
        <a:latin typeface="+mn-lt"/>
        <a:ea typeface="+mn-ea"/>
        <a:cs typeface="+mn-cs"/>
      </a:defRPr>
    </a:lvl8pPr>
    <a:lvl9pPr marL="3691148" algn="l" defTabSz="922787" rtl="0" eaLnBrk="1" latinLnBrk="0" hangingPunct="1">
      <a:defRPr sz="121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1402174"/>
            <a:ext cx="8262224" cy="2982842"/>
          </a:xfrm>
        </p:spPr>
        <p:txBody>
          <a:bodyPr anchor="b"/>
          <a:lstStyle>
            <a:lvl1pPr algn="ctr">
              <a:defRPr sz="6378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4500046"/>
            <a:ext cx="7290197" cy="2068553"/>
          </a:xfrm>
        </p:spPr>
        <p:txBody>
          <a:bodyPr/>
          <a:lstStyle>
            <a:lvl1pPr marL="0" indent="0" algn="ctr">
              <a:buNone/>
              <a:defRPr sz="2551"/>
            </a:lvl1pPr>
            <a:lvl2pPr marL="486004" indent="0" algn="ctr">
              <a:buNone/>
              <a:defRPr sz="2126"/>
            </a:lvl2pPr>
            <a:lvl3pPr marL="972007" indent="0" algn="ctr">
              <a:buNone/>
              <a:defRPr sz="1913"/>
            </a:lvl3pPr>
            <a:lvl4pPr marL="1458011" indent="0" algn="ctr">
              <a:buNone/>
              <a:defRPr sz="1701"/>
            </a:lvl4pPr>
            <a:lvl5pPr marL="1944014" indent="0" algn="ctr">
              <a:buNone/>
              <a:defRPr sz="1701"/>
            </a:lvl5pPr>
            <a:lvl6pPr marL="2430018" indent="0" algn="ctr">
              <a:buNone/>
              <a:defRPr sz="1701"/>
            </a:lvl6pPr>
            <a:lvl7pPr marL="2916022" indent="0" algn="ctr">
              <a:buNone/>
              <a:defRPr sz="1701"/>
            </a:lvl7pPr>
            <a:lvl8pPr marL="3402025" indent="0" algn="ctr">
              <a:buNone/>
              <a:defRPr sz="1701"/>
            </a:lvl8pPr>
            <a:lvl9pPr marL="3888029" indent="0" algn="ctr">
              <a:buNone/>
              <a:defRPr sz="1701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11/07/2021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57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11/07/2021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43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456153"/>
            <a:ext cx="2095932" cy="726076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456153"/>
            <a:ext cx="6166292" cy="726076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11/07/2021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88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11/07/2021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61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2135987"/>
            <a:ext cx="8383727" cy="3563940"/>
          </a:xfrm>
        </p:spPr>
        <p:txBody>
          <a:bodyPr anchor="b"/>
          <a:lstStyle>
            <a:lvl1pPr>
              <a:defRPr sz="6378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5733644"/>
            <a:ext cx="8383727" cy="1874192"/>
          </a:xfrm>
        </p:spPr>
        <p:txBody>
          <a:bodyPr/>
          <a:lstStyle>
            <a:lvl1pPr marL="0" indent="0">
              <a:buNone/>
              <a:defRPr sz="2551">
                <a:solidFill>
                  <a:schemeClr val="tx1"/>
                </a:solidFill>
              </a:defRPr>
            </a:lvl1pPr>
            <a:lvl2pPr marL="486004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2pPr>
            <a:lvl3pPr marL="972007" indent="0">
              <a:buNone/>
              <a:defRPr sz="1913">
                <a:solidFill>
                  <a:schemeClr val="tx1">
                    <a:tint val="75000"/>
                  </a:schemeClr>
                </a:solidFill>
              </a:defRPr>
            </a:lvl3pPr>
            <a:lvl4pPr marL="1458011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4pPr>
            <a:lvl5pPr marL="1944014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5pPr>
            <a:lvl6pPr marL="243001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6pPr>
            <a:lvl7pPr marL="2916022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7pPr>
            <a:lvl8pPr marL="3402025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8pPr>
            <a:lvl9pPr marL="3888029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11/07/2021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32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2280764"/>
            <a:ext cx="4131112" cy="543615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2280764"/>
            <a:ext cx="4131112" cy="543615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11/07/2021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58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6155"/>
            <a:ext cx="8383727" cy="165603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2100286"/>
            <a:ext cx="4112126" cy="1029318"/>
          </a:xfrm>
        </p:spPr>
        <p:txBody>
          <a:bodyPr anchor="b"/>
          <a:lstStyle>
            <a:lvl1pPr marL="0" indent="0">
              <a:buNone/>
              <a:defRPr sz="2551" b="1"/>
            </a:lvl1pPr>
            <a:lvl2pPr marL="486004" indent="0">
              <a:buNone/>
              <a:defRPr sz="2126" b="1"/>
            </a:lvl2pPr>
            <a:lvl3pPr marL="972007" indent="0">
              <a:buNone/>
              <a:defRPr sz="1913" b="1"/>
            </a:lvl3pPr>
            <a:lvl4pPr marL="1458011" indent="0">
              <a:buNone/>
              <a:defRPr sz="1701" b="1"/>
            </a:lvl4pPr>
            <a:lvl5pPr marL="1944014" indent="0">
              <a:buNone/>
              <a:defRPr sz="1701" b="1"/>
            </a:lvl5pPr>
            <a:lvl6pPr marL="2430018" indent="0">
              <a:buNone/>
              <a:defRPr sz="1701" b="1"/>
            </a:lvl6pPr>
            <a:lvl7pPr marL="2916022" indent="0">
              <a:buNone/>
              <a:defRPr sz="1701" b="1"/>
            </a:lvl7pPr>
            <a:lvl8pPr marL="3402025" indent="0">
              <a:buNone/>
              <a:defRPr sz="1701" b="1"/>
            </a:lvl8pPr>
            <a:lvl9pPr marL="3888029" indent="0">
              <a:buNone/>
              <a:defRPr sz="1701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3129604"/>
            <a:ext cx="4112126" cy="460317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2100286"/>
            <a:ext cx="4132378" cy="1029318"/>
          </a:xfrm>
        </p:spPr>
        <p:txBody>
          <a:bodyPr anchor="b"/>
          <a:lstStyle>
            <a:lvl1pPr marL="0" indent="0">
              <a:buNone/>
              <a:defRPr sz="2551" b="1"/>
            </a:lvl1pPr>
            <a:lvl2pPr marL="486004" indent="0">
              <a:buNone/>
              <a:defRPr sz="2126" b="1"/>
            </a:lvl2pPr>
            <a:lvl3pPr marL="972007" indent="0">
              <a:buNone/>
              <a:defRPr sz="1913" b="1"/>
            </a:lvl3pPr>
            <a:lvl4pPr marL="1458011" indent="0">
              <a:buNone/>
              <a:defRPr sz="1701" b="1"/>
            </a:lvl4pPr>
            <a:lvl5pPr marL="1944014" indent="0">
              <a:buNone/>
              <a:defRPr sz="1701" b="1"/>
            </a:lvl5pPr>
            <a:lvl6pPr marL="2430018" indent="0">
              <a:buNone/>
              <a:defRPr sz="1701" b="1"/>
            </a:lvl6pPr>
            <a:lvl7pPr marL="2916022" indent="0">
              <a:buNone/>
              <a:defRPr sz="1701" b="1"/>
            </a:lvl7pPr>
            <a:lvl8pPr marL="3402025" indent="0">
              <a:buNone/>
              <a:defRPr sz="1701" b="1"/>
            </a:lvl8pPr>
            <a:lvl9pPr marL="3888029" indent="0">
              <a:buNone/>
              <a:defRPr sz="1701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3129604"/>
            <a:ext cx="4132378" cy="460317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11/07/2021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54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11/07/2021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02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11/07/2021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19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571182"/>
            <a:ext cx="3135038" cy="1999139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1233598"/>
            <a:ext cx="4920883" cy="6088647"/>
          </a:xfrm>
        </p:spPr>
        <p:txBody>
          <a:bodyPr/>
          <a:lstStyle>
            <a:lvl1pPr>
              <a:defRPr sz="3402"/>
            </a:lvl1pPr>
            <a:lvl2pPr>
              <a:defRPr sz="2976"/>
            </a:lvl2pPr>
            <a:lvl3pPr>
              <a:defRPr sz="2551"/>
            </a:lvl3pPr>
            <a:lvl4pPr>
              <a:defRPr sz="2126"/>
            </a:lvl4pPr>
            <a:lvl5pPr>
              <a:defRPr sz="2126"/>
            </a:lvl5pPr>
            <a:lvl6pPr>
              <a:defRPr sz="2126"/>
            </a:lvl6pPr>
            <a:lvl7pPr>
              <a:defRPr sz="2126"/>
            </a:lvl7pPr>
            <a:lvl8pPr>
              <a:defRPr sz="2126"/>
            </a:lvl8pPr>
            <a:lvl9pPr>
              <a:defRPr sz="2126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570322"/>
            <a:ext cx="3135038" cy="4761838"/>
          </a:xfrm>
        </p:spPr>
        <p:txBody>
          <a:bodyPr/>
          <a:lstStyle>
            <a:lvl1pPr marL="0" indent="0">
              <a:buNone/>
              <a:defRPr sz="1701"/>
            </a:lvl1pPr>
            <a:lvl2pPr marL="486004" indent="0">
              <a:buNone/>
              <a:defRPr sz="1488"/>
            </a:lvl2pPr>
            <a:lvl3pPr marL="972007" indent="0">
              <a:buNone/>
              <a:defRPr sz="1276"/>
            </a:lvl3pPr>
            <a:lvl4pPr marL="1458011" indent="0">
              <a:buNone/>
              <a:defRPr sz="1063"/>
            </a:lvl4pPr>
            <a:lvl5pPr marL="1944014" indent="0">
              <a:buNone/>
              <a:defRPr sz="1063"/>
            </a:lvl5pPr>
            <a:lvl6pPr marL="2430018" indent="0">
              <a:buNone/>
              <a:defRPr sz="1063"/>
            </a:lvl6pPr>
            <a:lvl7pPr marL="2916022" indent="0">
              <a:buNone/>
              <a:defRPr sz="1063"/>
            </a:lvl7pPr>
            <a:lvl8pPr marL="3402025" indent="0">
              <a:buNone/>
              <a:defRPr sz="1063"/>
            </a:lvl8pPr>
            <a:lvl9pPr marL="3888029" indent="0">
              <a:buNone/>
              <a:defRPr sz="106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11/07/2021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53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571182"/>
            <a:ext cx="3135038" cy="1999139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1233598"/>
            <a:ext cx="4920883" cy="6088647"/>
          </a:xfrm>
        </p:spPr>
        <p:txBody>
          <a:bodyPr anchor="t"/>
          <a:lstStyle>
            <a:lvl1pPr marL="0" indent="0">
              <a:buNone/>
              <a:defRPr sz="3402"/>
            </a:lvl1pPr>
            <a:lvl2pPr marL="486004" indent="0">
              <a:buNone/>
              <a:defRPr sz="2976"/>
            </a:lvl2pPr>
            <a:lvl3pPr marL="972007" indent="0">
              <a:buNone/>
              <a:defRPr sz="2551"/>
            </a:lvl3pPr>
            <a:lvl4pPr marL="1458011" indent="0">
              <a:buNone/>
              <a:defRPr sz="2126"/>
            </a:lvl4pPr>
            <a:lvl5pPr marL="1944014" indent="0">
              <a:buNone/>
              <a:defRPr sz="2126"/>
            </a:lvl5pPr>
            <a:lvl6pPr marL="2430018" indent="0">
              <a:buNone/>
              <a:defRPr sz="2126"/>
            </a:lvl6pPr>
            <a:lvl7pPr marL="2916022" indent="0">
              <a:buNone/>
              <a:defRPr sz="2126"/>
            </a:lvl7pPr>
            <a:lvl8pPr marL="3402025" indent="0">
              <a:buNone/>
              <a:defRPr sz="2126"/>
            </a:lvl8pPr>
            <a:lvl9pPr marL="3888029" indent="0">
              <a:buNone/>
              <a:defRPr sz="2126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570322"/>
            <a:ext cx="3135038" cy="4761838"/>
          </a:xfrm>
        </p:spPr>
        <p:txBody>
          <a:bodyPr/>
          <a:lstStyle>
            <a:lvl1pPr marL="0" indent="0">
              <a:buNone/>
              <a:defRPr sz="1701"/>
            </a:lvl1pPr>
            <a:lvl2pPr marL="486004" indent="0">
              <a:buNone/>
              <a:defRPr sz="1488"/>
            </a:lvl2pPr>
            <a:lvl3pPr marL="972007" indent="0">
              <a:buNone/>
              <a:defRPr sz="1276"/>
            </a:lvl3pPr>
            <a:lvl4pPr marL="1458011" indent="0">
              <a:buNone/>
              <a:defRPr sz="1063"/>
            </a:lvl4pPr>
            <a:lvl5pPr marL="1944014" indent="0">
              <a:buNone/>
              <a:defRPr sz="1063"/>
            </a:lvl5pPr>
            <a:lvl6pPr marL="2430018" indent="0">
              <a:buNone/>
              <a:defRPr sz="1063"/>
            </a:lvl6pPr>
            <a:lvl7pPr marL="2916022" indent="0">
              <a:buNone/>
              <a:defRPr sz="1063"/>
            </a:lvl7pPr>
            <a:lvl8pPr marL="3402025" indent="0">
              <a:buNone/>
              <a:defRPr sz="1063"/>
            </a:lvl8pPr>
            <a:lvl9pPr marL="3888029" indent="0">
              <a:buNone/>
              <a:defRPr sz="106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11/07/2021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1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456155"/>
            <a:ext cx="8383727" cy="1656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2280764"/>
            <a:ext cx="8383727" cy="5436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7941026"/>
            <a:ext cx="2187059" cy="456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587DE-05E3-4A7B-A434-975C0FFAAAE7}" type="datetimeFigureOut">
              <a:rPr lang="en-GB" smtClean="0"/>
              <a:t>11/07/2021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7941026"/>
            <a:ext cx="3280589" cy="456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7941026"/>
            <a:ext cx="2187059" cy="456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AECA-A099-4A8F-AFCA-E5A8C1EC775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76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72007" rtl="0" eaLnBrk="1" latinLnBrk="0" hangingPunct="1">
        <a:lnSpc>
          <a:spcPct val="90000"/>
        </a:lnSpc>
        <a:spcBef>
          <a:spcPct val="0"/>
        </a:spcBef>
        <a:buNone/>
        <a:defRPr sz="46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002" indent="-243002" algn="l" defTabSz="972007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29005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15009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701013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2187016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673020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3159023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645027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4131031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1pPr>
      <a:lvl2pPr marL="486004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2pPr>
      <a:lvl3pPr marL="972007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3pPr>
      <a:lvl4pPr marL="1458011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1944014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430018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2916022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402025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3888029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120">
            <a:extLst>
              <a:ext uri="{FF2B5EF4-FFF2-40B4-BE49-F238E27FC236}">
                <a16:creationId xmlns:a16="http://schemas.microsoft.com/office/drawing/2014/main" id="{211DA0F5-69D3-44A7-A51C-3BDD6AE3FFFE}"/>
              </a:ext>
            </a:extLst>
          </p:cNvPr>
          <p:cNvGrpSpPr/>
          <p:nvPr/>
        </p:nvGrpSpPr>
        <p:grpSpPr>
          <a:xfrm>
            <a:off x="4206104" y="123069"/>
            <a:ext cx="5462225" cy="8351480"/>
            <a:chOff x="4942439" y="98519"/>
            <a:chExt cx="5916710" cy="7902386"/>
          </a:xfrm>
        </p:grpSpPr>
        <p:pic>
          <p:nvPicPr>
            <p:cNvPr id="214" name="Picture 121">
              <a:extLst>
                <a:ext uri="{FF2B5EF4-FFF2-40B4-BE49-F238E27FC236}">
                  <a16:creationId xmlns:a16="http://schemas.microsoft.com/office/drawing/2014/main" id="{DD19629E-56D0-49F4-BCC2-67A2873A9C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475" t="851" r="4398" b="5023"/>
            <a:stretch/>
          </p:blipFill>
          <p:spPr>
            <a:xfrm>
              <a:off x="5711238" y="98519"/>
              <a:ext cx="5147911" cy="7902386"/>
            </a:xfrm>
            <a:prstGeom prst="rect">
              <a:avLst/>
            </a:prstGeom>
          </p:spPr>
        </p:pic>
        <p:sp>
          <p:nvSpPr>
            <p:cNvPr id="215" name="CasellaDiTesto 5">
              <a:extLst>
                <a:ext uri="{FF2B5EF4-FFF2-40B4-BE49-F238E27FC236}">
                  <a16:creationId xmlns:a16="http://schemas.microsoft.com/office/drawing/2014/main" id="{B3E6B16F-9206-45C5-9E29-E116D4D40B9C}"/>
                </a:ext>
              </a:extLst>
            </p:cNvPr>
            <p:cNvSpPr txBox="1"/>
            <p:nvPr/>
          </p:nvSpPr>
          <p:spPr>
            <a:xfrm>
              <a:off x="4977124" y="701914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70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216" name="CasellaDiTesto 5">
              <a:extLst>
                <a:ext uri="{FF2B5EF4-FFF2-40B4-BE49-F238E27FC236}">
                  <a16:creationId xmlns:a16="http://schemas.microsoft.com/office/drawing/2014/main" id="{FB6A5FB7-AEF0-4005-ADEB-316FDCD4070D}"/>
                </a:ext>
              </a:extLst>
            </p:cNvPr>
            <p:cNvSpPr txBox="1"/>
            <p:nvPr/>
          </p:nvSpPr>
          <p:spPr>
            <a:xfrm>
              <a:off x="4977124" y="882692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60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217" name="CasellaDiTesto 5">
              <a:extLst>
                <a:ext uri="{FF2B5EF4-FFF2-40B4-BE49-F238E27FC236}">
                  <a16:creationId xmlns:a16="http://schemas.microsoft.com/office/drawing/2014/main" id="{90A3BC43-48A5-4E9E-B879-439E822629F9}"/>
                </a:ext>
              </a:extLst>
            </p:cNvPr>
            <p:cNvSpPr txBox="1"/>
            <p:nvPr/>
          </p:nvSpPr>
          <p:spPr>
            <a:xfrm>
              <a:off x="4977124" y="1063470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50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218" name="CasellaDiTesto 5">
              <a:extLst>
                <a:ext uri="{FF2B5EF4-FFF2-40B4-BE49-F238E27FC236}">
                  <a16:creationId xmlns:a16="http://schemas.microsoft.com/office/drawing/2014/main" id="{0E30F0EE-35B1-4CD0-AB29-DE2DE00C449B}"/>
                </a:ext>
              </a:extLst>
            </p:cNvPr>
            <p:cNvSpPr txBox="1"/>
            <p:nvPr/>
          </p:nvSpPr>
          <p:spPr>
            <a:xfrm>
              <a:off x="4977124" y="1244248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40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219" name="CasellaDiTesto 5">
              <a:extLst>
                <a:ext uri="{FF2B5EF4-FFF2-40B4-BE49-F238E27FC236}">
                  <a16:creationId xmlns:a16="http://schemas.microsoft.com/office/drawing/2014/main" id="{82C3595B-A4DE-4117-AF74-9145A233C8EA}"/>
                </a:ext>
              </a:extLst>
            </p:cNvPr>
            <p:cNvSpPr txBox="1"/>
            <p:nvPr/>
          </p:nvSpPr>
          <p:spPr>
            <a:xfrm>
              <a:off x="4977124" y="1425026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30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220" name="CasellaDiTesto 5">
              <a:extLst>
                <a:ext uri="{FF2B5EF4-FFF2-40B4-BE49-F238E27FC236}">
                  <a16:creationId xmlns:a16="http://schemas.microsoft.com/office/drawing/2014/main" id="{96B3BACC-95E4-4A8F-B903-E689A0A409E3}"/>
                </a:ext>
              </a:extLst>
            </p:cNvPr>
            <p:cNvSpPr txBox="1"/>
            <p:nvPr/>
          </p:nvSpPr>
          <p:spPr>
            <a:xfrm>
              <a:off x="4977124" y="1605804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20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221" name="CasellaDiTesto 5">
              <a:extLst>
                <a:ext uri="{FF2B5EF4-FFF2-40B4-BE49-F238E27FC236}">
                  <a16:creationId xmlns:a16="http://schemas.microsoft.com/office/drawing/2014/main" id="{4E86F644-DEEF-410D-BBE2-F0CE47741F97}"/>
                </a:ext>
              </a:extLst>
            </p:cNvPr>
            <p:cNvSpPr txBox="1"/>
            <p:nvPr/>
          </p:nvSpPr>
          <p:spPr>
            <a:xfrm>
              <a:off x="4977124" y="1786582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10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222" name="CasellaDiTesto 5">
              <a:extLst>
                <a:ext uri="{FF2B5EF4-FFF2-40B4-BE49-F238E27FC236}">
                  <a16:creationId xmlns:a16="http://schemas.microsoft.com/office/drawing/2014/main" id="{F6F323AF-E420-41E9-AC2C-661BC51E7C42}"/>
                </a:ext>
              </a:extLst>
            </p:cNvPr>
            <p:cNvSpPr txBox="1"/>
            <p:nvPr/>
          </p:nvSpPr>
          <p:spPr>
            <a:xfrm>
              <a:off x="4977124" y="1967357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0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223" name="CasellaDiTesto 5">
              <a:extLst>
                <a:ext uri="{FF2B5EF4-FFF2-40B4-BE49-F238E27FC236}">
                  <a16:creationId xmlns:a16="http://schemas.microsoft.com/office/drawing/2014/main" id="{3583F54E-F18D-4FF0-90C3-43E5B623304F}"/>
                </a:ext>
              </a:extLst>
            </p:cNvPr>
            <p:cNvSpPr txBox="1"/>
            <p:nvPr/>
          </p:nvSpPr>
          <p:spPr>
            <a:xfrm>
              <a:off x="4975576" y="3130151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50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224" name="CasellaDiTesto 5">
              <a:extLst>
                <a:ext uri="{FF2B5EF4-FFF2-40B4-BE49-F238E27FC236}">
                  <a16:creationId xmlns:a16="http://schemas.microsoft.com/office/drawing/2014/main" id="{B4F31BA5-F8EF-4AED-8D1C-5739D29F41C6}"/>
                </a:ext>
              </a:extLst>
            </p:cNvPr>
            <p:cNvSpPr txBox="1"/>
            <p:nvPr/>
          </p:nvSpPr>
          <p:spPr>
            <a:xfrm>
              <a:off x="4972826" y="2621615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90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225" name="CasellaDiTesto 5">
              <a:extLst>
                <a:ext uri="{FF2B5EF4-FFF2-40B4-BE49-F238E27FC236}">
                  <a16:creationId xmlns:a16="http://schemas.microsoft.com/office/drawing/2014/main" id="{B92417C7-6711-4B58-AC55-1E13445AF995}"/>
                </a:ext>
              </a:extLst>
            </p:cNvPr>
            <p:cNvSpPr txBox="1"/>
            <p:nvPr/>
          </p:nvSpPr>
          <p:spPr>
            <a:xfrm>
              <a:off x="4972826" y="2875883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70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226" name="CasellaDiTesto 5">
              <a:extLst>
                <a:ext uri="{FF2B5EF4-FFF2-40B4-BE49-F238E27FC236}">
                  <a16:creationId xmlns:a16="http://schemas.microsoft.com/office/drawing/2014/main" id="{545DB663-7B91-4D51-9646-2288D5B929C1}"/>
                </a:ext>
              </a:extLst>
            </p:cNvPr>
            <p:cNvSpPr txBox="1"/>
            <p:nvPr/>
          </p:nvSpPr>
          <p:spPr>
            <a:xfrm>
              <a:off x="4972826" y="3257285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40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227" name="CasellaDiTesto 5">
              <a:extLst>
                <a:ext uri="{FF2B5EF4-FFF2-40B4-BE49-F238E27FC236}">
                  <a16:creationId xmlns:a16="http://schemas.microsoft.com/office/drawing/2014/main" id="{7E33D8F5-BB57-43CD-BB53-95C161A3C803}"/>
                </a:ext>
              </a:extLst>
            </p:cNvPr>
            <p:cNvSpPr txBox="1"/>
            <p:nvPr/>
          </p:nvSpPr>
          <p:spPr>
            <a:xfrm>
              <a:off x="4972826" y="3384419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30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228" name="CasellaDiTesto 5">
              <a:extLst>
                <a:ext uri="{FF2B5EF4-FFF2-40B4-BE49-F238E27FC236}">
                  <a16:creationId xmlns:a16="http://schemas.microsoft.com/office/drawing/2014/main" id="{E308FC8D-5F33-4B04-8640-92635697131D}"/>
                </a:ext>
              </a:extLst>
            </p:cNvPr>
            <p:cNvSpPr txBox="1"/>
            <p:nvPr/>
          </p:nvSpPr>
          <p:spPr>
            <a:xfrm>
              <a:off x="4972826" y="3511553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20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229" name="CasellaDiTesto 5">
              <a:extLst>
                <a:ext uri="{FF2B5EF4-FFF2-40B4-BE49-F238E27FC236}">
                  <a16:creationId xmlns:a16="http://schemas.microsoft.com/office/drawing/2014/main" id="{1A143882-26A6-4F58-B995-FABC45347A51}"/>
                </a:ext>
              </a:extLst>
            </p:cNvPr>
            <p:cNvSpPr txBox="1"/>
            <p:nvPr/>
          </p:nvSpPr>
          <p:spPr>
            <a:xfrm>
              <a:off x="4972826" y="3638687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10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230" name="CasellaDiTesto 5">
              <a:extLst>
                <a:ext uri="{FF2B5EF4-FFF2-40B4-BE49-F238E27FC236}">
                  <a16:creationId xmlns:a16="http://schemas.microsoft.com/office/drawing/2014/main" id="{D46A8900-C9EB-4557-B603-CB2CFC31A4DB}"/>
                </a:ext>
              </a:extLst>
            </p:cNvPr>
            <p:cNvSpPr txBox="1"/>
            <p:nvPr/>
          </p:nvSpPr>
          <p:spPr>
            <a:xfrm>
              <a:off x="4972826" y="3765820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0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231" name="CasellaDiTesto 5">
              <a:extLst>
                <a:ext uri="{FF2B5EF4-FFF2-40B4-BE49-F238E27FC236}">
                  <a16:creationId xmlns:a16="http://schemas.microsoft.com/office/drawing/2014/main" id="{8A49250C-08D5-4F84-B527-0930A5A3C5D3}"/>
                </a:ext>
              </a:extLst>
            </p:cNvPr>
            <p:cNvSpPr txBox="1"/>
            <p:nvPr/>
          </p:nvSpPr>
          <p:spPr>
            <a:xfrm>
              <a:off x="4972826" y="2748749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80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232" name="CasellaDiTesto 5">
              <a:extLst>
                <a:ext uri="{FF2B5EF4-FFF2-40B4-BE49-F238E27FC236}">
                  <a16:creationId xmlns:a16="http://schemas.microsoft.com/office/drawing/2014/main" id="{A0B7AE5F-7310-4521-9F08-C68EB3862E13}"/>
                </a:ext>
              </a:extLst>
            </p:cNvPr>
            <p:cNvSpPr txBox="1"/>
            <p:nvPr/>
          </p:nvSpPr>
          <p:spPr>
            <a:xfrm>
              <a:off x="4972826" y="3003017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60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233" name="CasellaDiTesto 5">
              <a:extLst>
                <a:ext uri="{FF2B5EF4-FFF2-40B4-BE49-F238E27FC236}">
                  <a16:creationId xmlns:a16="http://schemas.microsoft.com/office/drawing/2014/main" id="{82B43EC5-414F-4B65-8B02-EC70DEA2B045}"/>
                </a:ext>
              </a:extLst>
            </p:cNvPr>
            <p:cNvSpPr txBox="1"/>
            <p:nvPr/>
          </p:nvSpPr>
          <p:spPr>
            <a:xfrm>
              <a:off x="4972826" y="2494481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100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234" name="CasellaDiTesto 5">
              <a:extLst>
                <a:ext uri="{FF2B5EF4-FFF2-40B4-BE49-F238E27FC236}">
                  <a16:creationId xmlns:a16="http://schemas.microsoft.com/office/drawing/2014/main" id="{7D9970D1-7E74-43C6-B018-AEA30F26FC2D}"/>
                </a:ext>
              </a:extLst>
            </p:cNvPr>
            <p:cNvSpPr txBox="1"/>
            <p:nvPr/>
          </p:nvSpPr>
          <p:spPr>
            <a:xfrm>
              <a:off x="4945189" y="4975016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10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235" name="CasellaDiTesto 5">
              <a:extLst>
                <a:ext uri="{FF2B5EF4-FFF2-40B4-BE49-F238E27FC236}">
                  <a16:creationId xmlns:a16="http://schemas.microsoft.com/office/drawing/2014/main" id="{E5BE5A49-F8BA-4BD7-8D13-DD4CCE653C31}"/>
                </a:ext>
              </a:extLst>
            </p:cNvPr>
            <p:cNvSpPr txBox="1"/>
            <p:nvPr/>
          </p:nvSpPr>
          <p:spPr>
            <a:xfrm>
              <a:off x="4942439" y="4466480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18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236" name="CasellaDiTesto 5">
              <a:extLst>
                <a:ext uri="{FF2B5EF4-FFF2-40B4-BE49-F238E27FC236}">
                  <a16:creationId xmlns:a16="http://schemas.microsoft.com/office/drawing/2014/main" id="{35FB72BB-7B58-4432-8588-0B4F3541AE85}"/>
                </a:ext>
              </a:extLst>
            </p:cNvPr>
            <p:cNvSpPr txBox="1"/>
            <p:nvPr/>
          </p:nvSpPr>
          <p:spPr>
            <a:xfrm>
              <a:off x="4942439" y="4720748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14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237" name="CasellaDiTesto 5">
              <a:extLst>
                <a:ext uri="{FF2B5EF4-FFF2-40B4-BE49-F238E27FC236}">
                  <a16:creationId xmlns:a16="http://schemas.microsoft.com/office/drawing/2014/main" id="{FC77D3E4-F579-49C7-B4E5-9B97871A42A9}"/>
                </a:ext>
              </a:extLst>
            </p:cNvPr>
            <p:cNvSpPr txBox="1"/>
            <p:nvPr/>
          </p:nvSpPr>
          <p:spPr>
            <a:xfrm>
              <a:off x="4942439" y="5102150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8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238" name="CasellaDiTesto 5">
              <a:extLst>
                <a:ext uri="{FF2B5EF4-FFF2-40B4-BE49-F238E27FC236}">
                  <a16:creationId xmlns:a16="http://schemas.microsoft.com/office/drawing/2014/main" id="{21CFEEA8-4906-40E1-8ED9-4E72409F706D}"/>
                </a:ext>
              </a:extLst>
            </p:cNvPr>
            <p:cNvSpPr txBox="1"/>
            <p:nvPr/>
          </p:nvSpPr>
          <p:spPr>
            <a:xfrm>
              <a:off x="4942439" y="5229284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6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239" name="CasellaDiTesto 5">
              <a:extLst>
                <a:ext uri="{FF2B5EF4-FFF2-40B4-BE49-F238E27FC236}">
                  <a16:creationId xmlns:a16="http://schemas.microsoft.com/office/drawing/2014/main" id="{58E6CE4A-502B-4A28-A987-4DEC8F09F1D8}"/>
                </a:ext>
              </a:extLst>
            </p:cNvPr>
            <p:cNvSpPr txBox="1"/>
            <p:nvPr/>
          </p:nvSpPr>
          <p:spPr>
            <a:xfrm>
              <a:off x="4942439" y="5356418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4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240" name="CasellaDiTesto 5">
              <a:extLst>
                <a:ext uri="{FF2B5EF4-FFF2-40B4-BE49-F238E27FC236}">
                  <a16:creationId xmlns:a16="http://schemas.microsoft.com/office/drawing/2014/main" id="{3D000331-33A7-425E-9CD9-6CE86C69521A}"/>
                </a:ext>
              </a:extLst>
            </p:cNvPr>
            <p:cNvSpPr txBox="1"/>
            <p:nvPr/>
          </p:nvSpPr>
          <p:spPr>
            <a:xfrm>
              <a:off x="4942439" y="5483552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2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241" name="CasellaDiTesto 5">
              <a:extLst>
                <a:ext uri="{FF2B5EF4-FFF2-40B4-BE49-F238E27FC236}">
                  <a16:creationId xmlns:a16="http://schemas.microsoft.com/office/drawing/2014/main" id="{A7B6F4B2-AB82-4A0C-B934-8622EC21D884}"/>
                </a:ext>
              </a:extLst>
            </p:cNvPr>
            <p:cNvSpPr txBox="1"/>
            <p:nvPr/>
          </p:nvSpPr>
          <p:spPr>
            <a:xfrm>
              <a:off x="4942439" y="5610685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0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242" name="CasellaDiTesto 5">
              <a:extLst>
                <a:ext uri="{FF2B5EF4-FFF2-40B4-BE49-F238E27FC236}">
                  <a16:creationId xmlns:a16="http://schemas.microsoft.com/office/drawing/2014/main" id="{08CF3014-37AB-4ACB-A877-83926852DC80}"/>
                </a:ext>
              </a:extLst>
            </p:cNvPr>
            <p:cNvSpPr txBox="1"/>
            <p:nvPr/>
          </p:nvSpPr>
          <p:spPr>
            <a:xfrm>
              <a:off x="4942439" y="4593614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16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243" name="CasellaDiTesto 5">
              <a:extLst>
                <a:ext uri="{FF2B5EF4-FFF2-40B4-BE49-F238E27FC236}">
                  <a16:creationId xmlns:a16="http://schemas.microsoft.com/office/drawing/2014/main" id="{10E0C5DC-091C-4C5A-812A-53F697B9CCBF}"/>
                </a:ext>
              </a:extLst>
            </p:cNvPr>
            <p:cNvSpPr txBox="1"/>
            <p:nvPr/>
          </p:nvSpPr>
          <p:spPr>
            <a:xfrm>
              <a:off x="4942439" y="4847882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12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244" name="CasellaDiTesto 5">
              <a:extLst>
                <a:ext uri="{FF2B5EF4-FFF2-40B4-BE49-F238E27FC236}">
                  <a16:creationId xmlns:a16="http://schemas.microsoft.com/office/drawing/2014/main" id="{8FA92EE6-5C4E-44AF-9EDD-26AB6D04A714}"/>
                </a:ext>
              </a:extLst>
            </p:cNvPr>
            <p:cNvSpPr txBox="1"/>
            <p:nvPr/>
          </p:nvSpPr>
          <p:spPr>
            <a:xfrm>
              <a:off x="4945189" y="6159138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3000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245" name="CasellaDiTesto 5">
              <a:extLst>
                <a:ext uri="{FF2B5EF4-FFF2-40B4-BE49-F238E27FC236}">
                  <a16:creationId xmlns:a16="http://schemas.microsoft.com/office/drawing/2014/main" id="{E390DE80-3175-4CA3-9C5D-1946F9D95225}"/>
                </a:ext>
              </a:extLst>
            </p:cNvPr>
            <p:cNvSpPr txBox="1"/>
            <p:nvPr/>
          </p:nvSpPr>
          <p:spPr>
            <a:xfrm>
              <a:off x="4945189" y="6366116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2500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246" name="CasellaDiTesto 5">
              <a:extLst>
                <a:ext uri="{FF2B5EF4-FFF2-40B4-BE49-F238E27FC236}">
                  <a16:creationId xmlns:a16="http://schemas.microsoft.com/office/drawing/2014/main" id="{8D890758-6AC8-489D-89DB-C4D18AFD3DD9}"/>
                </a:ext>
              </a:extLst>
            </p:cNvPr>
            <p:cNvSpPr txBox="1"/>
            <p:nvPr/>
          </p:nvSpPr>
          <p:spPr>
            <a:xfrm>
              <a:off x="4945189" y="6573094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2000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247" name="CasellaDiTesto 5">
              <a:extLst>
                <a:ext uri="{FF2B5EF4-FFF2-40B4-BE49-F238E27FC236}">
                  <a16:creationId xmlns:a16="http://schemas.microsoft.com/office/drawing/2014/main" id="{3A524CE4-B013-470A-AD37-2D04AE06F451}"/>
                </a:ext>
              </a:extLst>
            </p:cNvPr>
            <p:cNvSpPr txBox="1"/>
            <p:nvPr/>
          </p:nvSpPr>
          <p:spPr>
            <a:xfrm>
              <a:off x="4945189" y="6780072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1500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248" name="CasellaDiTesto 5">
              <a:extLst>
                <a:ext uri="{FF2B5EF4-FFF2-40B4-BE49-F238E27FC236}">
                  <a16:creationId xmlns:a16="http://schemas.microsoft.com/office/drawing/2014/main" id="{E86C402F-B125-4796-BFDD-ED9BB8FE4B5E}"/>
                </a:ext>
              </a:extLst>
            </p:cNvPr>
            <p:cNvSpPr txBox="1"/>
            <p:nvPr/>
          </p:nvSpPr>
          <p:spPr>
            <a:xfrm>
              <a:off x="4945189" y="6987050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1000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249" name="CasellaDiTesto 5">
              <a:extLst>
                <a:ext uri="{FF2B5EF4-FFF2-40B4-BE49-F238E27FC236}">
                  <a16:creationId xmlns:a16="http://schemas.microsoft.com/office/drawing/2014/main" id="{7A917461-2782-4055-822C-0DB633C9413F}"/>
                </a:ext>
              </a:extLst>
            </p:cNvPr>
            <p:cNvSpPr txBox="1"/>
            <p:nvPr/>
          </p:nvSpPr>
          <p:spPr>
            <a:xfrm>
              <a:off x="4945189" y="7194028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500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250" name="CasellaDiTesto 5">
              <a:extLst>
                <a:ext uri="{FF2B5EF4-FFF2-40B4-BE49-F238E27FC236}">
                  <a16:creationId xmlns:a16="http://schemas.microsoft.com/office/drawing/2014/main" id="{F32C9808-54F9-4A2B-ABEC-DDC8F55532F7}"/>
                </a:ext>
              </a:extLst>
            </p:cNvPr>
            <p:cNvSpPr txBox="1"/>
            <p:nvPr/>
          </p:nvSpPr>
          <p:spPr>
            <a:xfrm>
              <a:off x="4945189" y="7401008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0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251" name="Gruppo 250">
            <a:extLst>
              <a:ext uri="{FF2B5EF4-FFF2-40B4-BE49-F238E27FC236}">
                <a16:creationId xmlns:a16="http://schemas.microsoft.com/office/drawing/2014/main" id="{E9E53762-C9AA-4B3A-9B12-63D4D43D05C0}"/>
              </a:ext>
            </a:extLst>
          </p:cNvPr>
          <p:cNvGrpSpPr/>
          <p:nvPr/>
        </p:nvGrpSpPr>
        <p:grpSpPr>
          <a:xfrm>
            <a:off x="-163826" y="25400"/>
            <a:ext cx="4984081" cy="4067125"/>
            <a:chOff x="-163826" y="38100"/>
            <a:chExt cx="4984081" cy="4067125"/>
          </a:xfrm>
        </p:grpSpPr>
        <p:pic>
          <p:nvPicPr>
            <p:cNvPr id="252" name="Picture 100">
              <a:extLst>
                <a:ext uri="{FF2B5EF4-FFF2-40B4-BE49-F238E27FC236}">
                  <a16:creationId xmlns:a16="http://schemas.microsoft.com/office/drawing/2014/main" id="{510BA95B-4B71-4FF4-9EC6-31B347F149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284" t="7464" r="7536" b="3437"/>
            <a:stretch/>
          </p:blipFill>
          <p:spPr>
            <a:xfrm>
              <a:off x="594759" y="553781"/>
              <a:ext cx="3130863" cy="3179751"/>
            </a:xfrm>
            <a:prstGeom prst="rect">
              <a:avLst/>
            </a:prstGeom>
          </p:spPr>
        </p:pic>
        <p:pic>
          <p:nvPicPr>
            <p:cNvPr id="253" name="Immagine 11">
              <a:extLst>
                <a:ext uri="{FF2B5EF4-FFF2-40B4-BE49-F238E27FC236}">
                  <a16:creationId xmlns:a16="http://schemas.microsoft.com/office/drawing/2014/main" id="{E46E6C68-6AD8-4277-9703-DAAF49F0D3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6186"/>
            <a:stretch/>
          </p:blipFill>
          <p:spPr>
            <a:xfrm>
              <a:off x="668510" y="3239766"/>
              <a:ext cx="867561" cy="4250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4" name="Immagine 4">
              <a:extLst>
                <a:ext uri="{FF2B5EF4-FFF2-40B4-BE49-F238E27FC236}">
                  <a16:creationId xmlns:a16="http://schemas.microsoft.com/office/drawing/2014/main" id="{61B6FDDF-EC24-49FF-B13C-37E7B913B9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8601"/>
            <a:stretch/>
          </p:blipFill>
          <p:spPr>
            <a:xfrm>
              <a:off x="3736710" y="177239"/>
              <a:ext cx="302326" cy="3556293"/>
            </a:xfrm>
            <a:prstGeom prst="rect">
              <a:avLst/>
            </a:prstGeom>
          </p:spPr>
        </p:pic>
        <p:sp>
          <p:nvSpPr>
            <p:cNvPr id="255" name="CasellaDiTesto 5">
              <a:extLst>
                <a:ext uri="{FF2B5EF4-FFF2-40B4-BE49-F238E27FC236}">
                  <a16:creationId xmlns:a16="http://schemas.microsoft.com/office/drawing/2014/main" id="{BD199BD7-7792-4A79-8EEF-7F8C36005FD2}"/>
                </a:ext>
              </a:extLst>
            </p:cNvPr>
            <p:cNvSpPr txBox="1"/>
            <p:nvPr/>
          </p:nvSpPr>
          <p:spPr>
            <a:xfrm>
              <a:off x="3988150" y="216219"/>
              <a:ext cx="8321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cs typeface="Arial" panose="020B0604020202020204" pitchFamily="34" charset="0"/>
                </a:rPr>
                <a:t>100</a:t>
              </a:r>
            </a:p>
          </p:txBody>
        </p:sp>
        <p:sp>
          <p:nvSpPr>
            <p:cNvPr id="256" name="CasellaDiTesto 6">
              <a:extLst>
                <a:ext uri="{FF2B5EF4-FFF2-40B4-BE49-F238E27FC236}">
                  <a16:creationId xmlns:a16="http://schemas.microsoft.com/office/drawing/2014/main" id="{B136BD7A-B9E0-41E8-91F3-3024E8180099}"/>
                </a:ext>
              </a:extLst>
            </p:cNvPr>
            <p:cNvSpPr txBox="1"/>
            <p:nvPr/>
          </p:nvSpPr>
          <p:spPr>
            <a:xfrm>
              <a:off x="3988150" y="845795"/>
              <a:ext cx="8321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cs typeface="Arial" panose="020B0604020202020204" pitchFamily="34" charset="0"/>
                </a:rPr>
                <a:t>80</a:t>
              </a:r>
            </a:p>
          </p:txBody>
        </p:sp>
        <p:sp>
          <p:nvSpPr>
            <p:cNvPr id="257" name="CasellaDiTesto 7">
              <a:extLst>
                <a:ext uri="{FF2B5EF4-FFF2-40B4-BE49-F238E27FC236}">
                  <a16:creationId xmlns:a16="http://schemas.microsoft.com/office/drawing/2014/main" id="{DE29A476-3AA2-48E2-A0B0-B74DD2F3971F}"/>
                </a:ext>
              </a:extLst>
            </p:cNvPr>
            <p:cNvSpPr txBox="1"/>
            <p:nvPr/>
          </p:nvSpPr>
          <p:spPr>
            <a:xfrm>
              <a:off x="3988150" y="1496269"/>
              <a:ext cx="8321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cs typeface="Arial" panose="020B0604020202020204" pitchFamily="34" charset="0"/>
                </a:rPr>
                <a:t>60</a:t>
              </a:r>
            </a:p>
          </p:txBody>
        </p:sp>
        <p:sp>
          <p:nvSpPr>
            <p:cNvPr id="258" name="CasellaDiTesto 8">
              <a:extLst>
                <a:ext uri="{FF2B5EF4-FFF2-40B4-BE49-F238E27FC236}">
                  <a16:creationId xmlns:a16="http://schemas.microsoft.com/office/drawing/2014/main" id="{8E3DE42D-A8B2-4420-803C-991C2BA59374}"/>
                </a:ext>
              </a:extLst>
            </p:cNvPr>
            <p:cNvSpPr txBox="1"/>
            <p:nvPr/>
          </p:nvSpPr>
          <p:spPr>
            <a:xfrm>
              <a:off x="3988150" y="2116156"/>
              <a:ext cx="8321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cs typeface="Arial" panose="020B0604020202020204" pitchFamily="34" charset="0"/>
                </a:rPr>
                <a:t>40</a:t>
              </a:r>
            </a:p>
          </p:txBody>
        </p:sp>
        <p:sp>
          <p:nvSpPr>
            <p:cNvPr id="259" name="CasellaDiTesto 9">
              <a:extLst>
                <a:ext uri="{FF2B5EF4-FFF2-40B4-BE49-F238E27FC236}">
                  <a16:creationId xmlns:a16="http://schemas.microsoft.com/office/drawing/2014/main" id="{F631DFBB-ED09-4F69-A5F7-CE15A0EB817C}"/>
                </a:ext>
              </a:extLst>
            </p:cNvPr>
            <p:cNvSpPr txBox="1"/>
            <p:nvPr/>
          </p:nvSpPr>
          <p:spPr>
            <a:xfrm>
              <a:off x="3988150" y="2756668"/>
              <a:ext cx="8321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cs typeface="Arial" panose="020B0604020202020204" pitchFamily="34" charset="0"/>
                </a:rPr>
                <a:t>20</a:t>
              </a:r>
            </a:p>
          </p:txBody>
        </p:sp>
        <p:sp>
          <p:nvSpPr>
            <p:cNvPr id="260" name="CasellaDiTesto 10">
              <a:extLst>
                <a:ext uri="{FF2B5EF4-FFF2-40B4-BE49-F238E27FC236}">
                  <a16:creationId xmlns:a16="http://schemas.microsoft.com/office/drawing/2014/main" id="{4ACACA5F-B21B-446A-9F6E-85F917F0E786}"/>
                </a:ext>
              </a:extLst>
            </p:cNvPr>
            <p:cNvSpPr txBox="1"/>
            <p:nvPr/>
          </p:nvSpPr>
          <p:spPr>
            <a:xfrm>
              <a:off x="3988150" y="3393653"/>
              <a:ext cx="8321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261" name="CasellaDiTesto 12">
              <a:extLst>
                <a:ext uri="{FF2B5EF4-FFF2-40B4-BE49-F238E27FC236}">
                  <a16:creationId xmlns:a16="http://schemas.microsoft.com/office/drawing/2014/main" id="{3B1DEB26-2FF6-4806-B11E-9CE45E2ED942}"/>
                </a:ext>
              </a:extLst>
            </p:cNvPr>
            <p:cNvSpPr txBox="1"/>
            <p:nvPr/>
          </p:nvSpPr>
          <p:spPr>
            <a:xfrm rot="16200000">
              <a:off x="2553329" y="1802231"/>
              <a:ext cx="3556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cs typeface="Arial" panose="020B0604020202020204" pitchFamily="34" charset="0"/>
                </a:rPr>
                <a:t>[</a:t>
              </a:r>
              <a:r>
                <a:rPr lang="es-ES" sz="1200" dirty="0">
                  <a:cs typeface="Arial" panose="020B0604020202020204" pitchFamily="34" charset="0"/>
                </a:rPr>
                <a:t>mm/12h]</a:t>
              </a:r>
            </a:p>
          </p:txBody>
        </p:sp>
        <p:sp>
          <p:nvSpPr>
            <p:cNvPr id="263" name="CasellaDiTesto 5">
              <a:extLst>
                <a:ext uri="{FF2B5EF4-FFF2-40B4-BE49-F238E27FC236}">
                  <a16:creationId xmlns:a16="http://schemas.microsoft.com/office/drawing/2014/main" id="{4B54FBAC-5473-4BA5-B352-AE5ED20DEEFA}"/>
                </a:ext>
              </a:extLst>
            </p:cNvPr>
            <p:cNvSpPr txBox="1"/>
            <p:nvPr/>
          </p:nvSpPr>
          <p:spPr>
            <a:xfrm>
              <a:off x="-153386" y="607053"/>
              <a:ext cx="8080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dirty="0">
                  <a:cs typeface="Arial" panose="020B0604020202020204" pitchFamily="34" charset="0"/>
                </a:rPr>
                <a:t>13.5 </a:t>
              </a:r>
              <a:r>
                <a:rPr lang="it-IT" sz="1200" dirty="0">
                  <a:cs typeface="Arial" panose="020B0604020202020204" pitchFamily="34" charset="0"/>
                </a:rPr>
                <a:t>°N</a:t>
              </a:r>
              <a:endParaRPr lang="es-ES" sz="1200" dirty="0">
                <a:cs typeface="Arial" panose="020B0604020202020204" pitchFamily="34" charset="0"/>
              </a:endParaRPr>
            </a:p>
          </p:txBody>
        </p:sp>
        <p:sp>
          <p:nvSpPr>
            <p:cNvPr id="264" name="CasellaDiTesto 5">
              <a:extLst>
                <a:ext uri="{FF2B5EF4-FFF2-40B4-BE49-F238E27FC236}">
                  <a16:creationId xmlns:a16="http://schemas.microsoft.com/office/drawing/2014/main" id="{EDCD6993-A606-4C0B-A8A0-740CA5D27575}"/>
                </a:ext>
              </a:extLst>
            </p:cNvPr>
            <p:cNvSpPr txBox="1"/>
            <p:nvPr/>
          </p:nvSpPr>
          <p:spPr>
            <a:xfrm>
              <a:off x="-153386" y="1215202"/>
              <a:ext cx="8080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dirty="0">
                  <a:cs typeface="Arial" panose="020B0604020202020204" pitchFamily="34" charset="0"/>
                </a:rPr>
                <a:t>12 </a:t>
              </a:r>
              <a:r>
                <a:rPr lang="it-IT" sz="1200" dirty="0">
                  <a:cs typeface="Arial" panose="020B0604020202020204" pitchFamily="34" charset="0"/>
                </a:rPr>
                <a:t>°N</a:t>
              </a:r>
              <a:endParaRPr lang="es-ES" sz="1200" dirty="0">
                <a:cs typeface="Arial" panose="020B0604020202020204" pitchFamily="34" charset="0"/>
              </a:endParaRPr>
            </a:p>
          </p:txBody>
        </p:sp>
        <p:sp>
          <p:nvSpPr>
            <p:cNvPr id="265" name="CasellaDiTesto 5">
              <a:extLst>
                <a:ext uri="{FF2B5EF4-FFF2-40B4-BE49-F238E27FC236}">
                  <a16:creationId xmlns:a16="http://schemas.microsoft.com/office/drawing/2014/main" id="{8E10106B-72EB-4600-89F2-60BC7F77C1E6}"/>
                </a:ext>
              </a:extLst>
            </p:cNvPr>
            <p:cNvSpPr txBox="1"/>
            <p:nvPr/>
          </p:nvSpPr>
          <p:spPr>
            <a:xfrm>
              <a:off x="-163826" y="1802232"/>
              <a:ext cx="8184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dirty="0">
                  <a:cs typeface="Arial" panose="020B0604020202020204" pitchFamily="34" charset="0"/>
                </a:rPr>
                <a:t>10.5 </a:t>
              </a:r>
              <a:r>
                <a:rPr lang="it-IT" sz="1200" dirty="0">
                  <a:cs typeface="Arial" panose="020B0604020202020204" pitchFamily="34" charset="0"/>
                </a:rPr>
                <a:t>°N</a:t>
              </a:r>
              <a:endParaRPr lang="es-ES" sz="1200" dirty="0">
                <a:cs typeface="Arial" panose="020B0604020202020204" pitchFamily="34" charset="0"/>
              </a:endParaRPr>
            </a:p>
          </p:txBody>
        </p:sp>
        <p:sp>
          <p:nvSpPr>
            <p:cNvPr id="266" name="CasellaDiTesto 5">
              <a:extLst>
                <a:ext uri="{FF2B5EF4-FFF2-40B4-BE49-F238E27FC236}">
                  <a16:creationId xmlns:a16="http://schemas.microsoft.com/office/drawing/2014/main" id="{32A784BF-3755-415D-BAD7-51318C77DE14}"/>
                </a:ext>
              </a:extLst>
            </p:cNvPr>
            <p:cNvSpPr txBox="1"/>
            <p:nvPr/>
          </p:nvSpPr>
          <p:spPr>
            <a:xfrm>
              <a:off x="-154096" y="2388878"/>
              <a:ext cx="8087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dirty="0">
                  <a:cs typeface="Arial" panose="020B0604020202020204" pitchFamily="34" charset="0"/>
                </a:rPr>
                <a:t>8 </a:t>
              </a:r>
              <a:r>
                <a:rPr lang="it-IT" sz="1200" dirty="0">
                  <a:cs typeface="Arial" panose="020B0604020202020204" pitchFamily="34" charset="0"/>
                </a:rPr>
                <a:t>°N</a:t>
              </a:r>
              <a:endParaRPr lang="es-ES" sz="1200" dirty="0">
                <a:cs typeface="Arial" panose="020B0604020202020204" pitchFamily="34" charset="0"/>
              </a:endParaRPr>
            </a:p>
          </p:txBody>
        </p:sp>
        <p:sp>
          <p:nvSpPr>
            <p:cNvPr id="267" name="CasellaDiTesto 5">
              <a:extLst>
                <a:ext uri="{FF2B5EF4-FFF2-40B4-BE49-F238E27FC236}">
                  <a16:creationId xmlns:a16="http://schemas.microsoft.com/office/drawing/2014/main" id="{317092AD-9540-4DEE-93D0-01705F702394}"/>
                </a:ext>
              </a:extLst>
            </p:cNvPr>
            <p:cNvSpPr txBox="1"/>
            <p:nvPr/>
          </p:nvSpPr>
          <p:spPr>
            <a:xfrm>
              <a:off x="-148877" y="2974071"/>
              <a:ext cx="8034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dirty="0">
                  <a:cs typeface="Arial" panose="020B0604020202020204" pitchFamily="34" charset="0"/>
                </a:rPr>
                <a:t>6.5 </a:t>
              </a:r>
              <a:r>
                <a:rPr lang="it-IT" sz="1200" dirty="0">
                  <a:cs typeface="Arial" panose="020B0604020202020204" pitchFamily="34" charset="0"/>
                </a:rPr>
                <a:t>°N</a:t>
              </a:r>
              <a:endParaRPr lang="es-ES" sz="1200" dirty="0">
                <a:cs typeface="Arial" panose="020B0604020202020204" pitchFamily="34" charset="0"/>
              </a:endParaRPr>
            </a:p>
          </p:txBody>
        </p:sp>
        <p:sp>
          <p:nvSpPr>
            <p:cNvPr id="268" name="CasellaDiTesto 9">
              <a:extLst>
                <a:ext uri="{FF2B5EF4-FFF2-40B4-BE49-F238E27FC236}">
                  <a16:creationId xmlns:a16="http://schemas.microsoft.com/office/drawing/2014/main" id="{341F57A4-B4A5-4325-9FC2-452D38D3CD68}"/>
                </a:ext>
              </a:extLst>
            </p:cNvPr>
            <p:cNvSpPr txBox="1"/>
            <p:nvPr/>
          </p:nvSpPr>
          <p:spPr>
            <a:xfrm>
              <a:off x="358321" y="3692012"/>
              <a:ext cx="35540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cs typeface="Arial" panose="020B0604020202020204" pitchFamily="34" charset="0"/>
                </a:rPr>
                <a:t>88 </a:t>
              </a:r>
              <a:r>
                <a:rPr lang="it-IT" sz="1200" dirty="0">
                  <a:cs typeface="Arial" panose="020B0604020202020204" pitchFamily="34" charset="0"/>
                </a:rPr>
                <a:t>°W    86.5 °W    85 °W    83.5 °W    82 °W    80.5 °W</a:t>
              </a:r>
              <a:endParaRPr lang="es-ES" sz="1200" dirty="0">
                <a:cs typeface="Arial" panose="020B0604020202020204" pitchFamily="34" charset="0"/>
              </a:endParaRPr>
            </a:p>
          </p:txBody>
        </p:sp>
        <p:sp>
          <p:nvSpPr>
            <p:cNvPr id="269" name="Rectangle 159">
              <a:extLst>
                <a:ext uri="{FF2B5EF4-FFF2-40B4-BE49-F238E27FC236}">
                  <a16:creationId xmlns:a16="http://schemas.microsoft.com/office/drawing/2014/main" id="{F9014848-8942-4297-815F-5D5989857766}"/>
                </a:ext>
              </a:extLst>
            </p:cNvPr>
            <p:cNvSpPr/>
            <p:nvPr/>
          </p:nvSpPr>
          <p:spPr>
            <a:xfrm>
              <a:off x="24143" y="38100"/>
              <a:ext cx="4535999" cy="406712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70" name="Rectangle 160">
            <a:extLst>
              <a:ext uri="{FF2B5EF4-FFF2-40B4-BE49-F238E27FC236}">
                <a16:creationId xmlns:a16="http://schemas.microsoft.com/office/drawing/2014/main" id="{589F04AB-AA71-416B-8D47-8D43D23615FB}"/>
              </a:ext>
            </a:extLst>
          </p:cNvPr>
          <p:cNvSpPr/>
          <p:nvPr/>
        </p:nvSpPr>
        <p:spPr>
          <a:xfrm>
            <a:off x="24142" y="4087901"/>
            <a:ext cx="4536000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1" name="Rectangle 161">
            <a:extLst>
              <a:ext uri="{FF2B5EF4-FFF2-40B4-BE49-F238E27FC236}">
                <a16:creationId xmlns:a16="http://schemas.microsoft.com/office/drawing/2014/main" id="{64CA5F98-E2B9-4F19-B1A2-3502E04BBF48}"/>
              </a:ext>
            </a:extLst>
          </p:cNvPr>
          <p:cNvSpPr/>
          <p:nvPr/>
        </p:nvSpPr>
        <p:spPr>
          <a:xfrm>
            <a:off x="4558892" y="25400"/>
            <a:ext cx="5131340" cy="85265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TextBox 162">
            <a:extLst>
              <a:ext uri="{FF2B5EF4-FFF2-40B4-BE49-F238E27FC236}">
                <a16:creationId xmlns:a16="http://schemas.microsoft.com/office/drawing/2014/main" id="{7C67E565-41A5-4D83-AA1F-E42F341D047E}"/>
              </a:ext>
            </a:extLst>
          </p:cNvPr>
          <p:cNvSpPr txBox="1"/>
          <p:nvPr/>
        </p:nvSpPr>
        <p:spPr>
          <a:xfrm>
            <a:off x="139577" y="116955"/>
            <a:ext cx="3602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a</a:t>
            </a:r>
          </a:p>
        </p:txBody>
      </p:sp>
      <p:sp>
        <p:nvSpPr>
          <p:cNvPr id="273" name="TextBox 163">
            <a:extLst>
              <a:ext uri="{FF2B5EF4-FFF2-40B4-BE49-F238E27FC236}">
                <a16:creationId xmlns:a16="http://schemas.microsoft.com/office/drawing/2014/main" id="{03B2A03A-148E-4A00-96F1-891ED5A43393}"/>
              </a:ext>
            </a:extLst>
          </p:cNvPr>
          <p:cNvSpPr txBox="1"/>
          <p:nvPr/>
        </p:nvSpPr>
        <p:spPr>
          <a:xfrm>
            <a:off x="139577" y="4181202"/>
            <a:ext cx="3602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c</a:t>
            </a:r>
          </a:p>
        </p:txBody>
      </p:sp>
      <p:sp>
        <p:nvSpPr>
          <p:cNvPr id="274" name="TextBox 164">
            <a:extLst>
              <a:ext uri="{FF2B5EF4-FFF2-40B4-BE49-F238E27FC236}">
                <a16:creationId xmlns:a16="http://schemas.microsoft.com/office/drawing/2014/main" id="{3959394A-6EC5-405D-8A12-33671D96C4EF}"/>
              </a:ext>
            </a:extLst>
          </p:cNvPr>
          <p:cNvSpPr txBox="1"/>
          <p:nvPr/>
        </p:nvSpPr>
        <p:spPr>
          <a:xfrm>
            <a:off x="4829457" y="172839"/>
            <a:ext cx="3602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</a:t>
            </a:r>
          </a:p>
        </p:txBody>
      </p:sp>
      <p:sp>
        <p:nvSpPr>
          <p:cNvPr id="275" name="TextBox 63">
            <a:extLst>
              <a:ext uri="{FF2B5EF4-FFF2-40B4-BE49-F238E27FC236}">
                <a16:creationId xmlns:a16="http://schemas.microsoft.com/office/drawing/2014/main" id="{E6715221-6CB7-44A7-9F59-B78A70459327}"/>
              </a:ext>
            </a:extLst>
          </p:cNvPr>
          <p:cNvSpPr txBox="1"/>
          <p:nvPr/>
        </p:nvSpPr>
        <p:spPr>
          <a:xfrm>
            <a:off x="3890697" y="5607472"/>
            <a:ext cx="488263" cy="221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0000FF"/>
                </a:solidFill>
              </a:rPr>
              <a:t>[%]</a:t>
            </a:r>
          </a:p>
        </p:txBody>
      </p:sp>
      <p:grpSp>
        <p:nvGrpSpPr>
          <p:cNvPr id="276" name="Gruppo 275">
            <a:extLst>
              <a:ext uri="{FF2B5EF4-FFF2-40B4-BE49-F238E27FC236}">
                <a16:creationId xmlns:a16="http://schemas.microsoft.com/office/drawing/2014/main" id="{8ED1BBDF-50CD-40D0-841F-B211B9B4C319}"/>
              </a:ext>
            </a:extLst>
          </p:cNvPr>
          <p:cNvGrpSpPr/>
          <p:nvPr/>
        </p:nvGrpSpPr>
        <p:grpSpPr>
          <a:xfrm>
            <a:off x="78094" y="4089073"/>
            <a:ext cx="4435598" cy="4385476"/>
            <a:chOff x="179694" y="4177973"/>
            <a:chExt cx="4435598" cy="4385476"/>
          </a:xfrm>
        </p:grpSpPr>
        <p:grpSp>
          <p:nvGrpSpPr>
            <p:cNvPr id="277" name="Group 117">
              <a:extLst>
                <a:ext uri="{FF2B5EF4-FFF2-40B4-BE49-F238E27FC236}">
                  <a16:creationId xmlns:a16="http://schemas.microsoft.com/office/drawing/2014/main" id="{695F0DB9-C59E-4CD4-B12D-5FAAA70A5881}"/>
                </a:ext>
              </a:extLst>
            </p:cNvPr>
            <p:cNvGrpSpPr/>
            <p:nvPr/>
          </p:nvGrpSpPr>
          <p:grpSpPr>
            <a:xfrm>
              <a:off x="179694" y="4177973"/>
              <a:ext cx="4435598" cy="4385476"/>
              <a:chOff x="132596" y="3362766"/>
              <a:chExt cx="4435598" cy="4385476"/>
            </a:xfrm>
          </p:grpSpPr>
          <p:pic>
            <p:nvPicPr>
              <p:cNvPr id="279" name="Picture 118" descr="Map&#10;&#10;Description automatically generated">
                <a:extLst>
                  <a:ext uri="{FF2B5EF4-FFF2-40B4-BE49-F238E27FC236}">
                    <a16:creationId xmlns:a16="http://schemas.microsoft.com/office/drawing/2014/main" id="{E45CD1B1-9807-47AB-A148-11016A5A09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17" r="1533" b="4509"/>
              <a:stretch/>
            </p:blipFill>
            <p:spPr>
              <a:xfrm>
                <a:off x="132596" y="4611973"/>
                <a:ext cx="4435598" cy="3136269"/>
              </a:xfrm>
              <a:prstGeom prst="rect">
                <a:avLst/>
              </a:prstGeom>
            </p:spPr>
          </p:pic>
          <p:sp>
            <p:nvSpPr>
              <p:cNvPr id="280" name="TextBox 119">
                <a:extLst>
                  <a:ext uri="{FF2B5EF4-FFF2-40B4-BE49-F238E27FC236}">
                    <a16:creationId xmlns:a16="http://schemas.microsoft.com/office/drawing/2014/main" id="{A84A9171-7AF9-4E8E-80DB-AEDB05106F7C}"/>
                  </a:ext>
                </a:extLst>
              </p:cNvPr>
              <p:cNvSpPr txBox="1"/>
              <p:nvPr/>
            </p:nvSpPr>
            <p:spPr>
              <a:xfrm>
                <a:off x="161245" y="3362766"/>
                <a:ext cx="4285393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>
                    <a:solidFill>
                      <a:srgbClr val="0000FF"/>
                    </a:solidFill>
                    <a:cs typeface="Arial" panose="020B0604020202020204" pitchFamily="34" charset="0"/>
                  </a:rPr>
                  <a:t>12-hourly ecPoint Rainfall</a:t>
                </a:r>
              </a:p>
              <a:p>
                <a:pPr algn="ctr"/>
                <a:r>
                  <a:rPr lang="en-GB" sz="10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10 June 2018 00 UTC (t+24, t+36)</a:t>
                </a:r>
              </a:p>
              <a:p>
                <a:pPr algn="ctr"/>
                <a:endParaRPr lang="en-GB" sz="1000" dirty="0">
                  <a:solidFill>
                    <a:srgbClr val="0000FF"/>
                  </a:solidFill>
                  <a:cs typeface="Arial" panose="020B0604020202020204" pitchFamily="34" charset="0"/>
                </a:endParaRPr>
              </a:p>
              <a:p>
                <a:pPr algn="ctr"/>
                <a:r>
                  <a:rPr lang="en-GB" sz="1000" dirty="0">
                    <a:solidFill>
                      <a:srgbClr val="0000FF"/>
                    </a:solidFill>
                    <a:cs typeface="Arial" panose="020B0604020202020204" pitchFamily="34" charset="0"/>
                  </a:rPr>
                  <a:t>Values (in mm) of the 90</a:t>
                </a:r>
                <a:r>
                  <a:rPr lang="en-GB" sz="1000" baseline="30000" dirty="0">
                    <a:solidFill>
                      <a:srgbClr val="0000FF"/>
                    </a:solidFill>
                    <a:cs typeface="Arial" panose="020B0604020202020204" pitchFamily="34" charset="0"/>
                  </a:rPr>
                  <a:t>th</a:t>
                </a:r>
                <a:r>
                  <a:rPr lang="en-GB" sz="1000" dirty="0">
                    <a:solidFill>
                      <a:srgbClr val="0000FF"/>
                    </a:solidFill>
                    <a:cs typeface="Arial" panose="020B0604020202020204" pitchFamily="34" charset="0"/>
                  </a:rPr>
                  <a:t> (top number), 75</a:t>
                </a:r>
                <a:r>
                  <a:rPr lang="en-GB" sz="1000" baseline="30000" dirty="0">
                    <a:solidFill>
                      <a:srgbClr val="0000FF"/>
                    </a:solidFill>
                    <a:cs typeface="Arial" panose="020B0604020202020204" pitchFamily="34" charset="0"/>
                  </a:rPr>
                  <a:t>th</a:t>
                </a:r>
                <a:r>
                  <a:rPr lang="en-GB" sz="1000" dirty="0">
                    <a:solidFill>
                      <a:srgbClr val="0000FF"/>
                    </a:solidFill>
                    <a:cs typeface="Arial" panose="020B0604020202020204" pitchFamily="34" charset="0"/>
                  </a:rPr>
                  <a:t>, 50</a:t>
                </a:r>
                <a:r>
                  <a:rPr lang="en-GB" sz="1000" baseline="30000" dirty="0">
                    <a:solidFill>
                      <a:srgbClr val="0000FF"/>
                    </a:solidFill>
                    <a:cs typeface="Arial" panose="020B0604020202020204" pitchFamily="34" charset="0"/>
                  </a:rPr>
                  <a:t>th</a:t>
                </a:r>
                <a:r>
                  <a:rPr lang="en-GB" sz="1000" dirty="0">
                    <a:solidFill>
                      <a:srgbClr val="0000FF"/>
                    </a:solidFill>
                    <a:cs typeface="Arial" panose="020B0604020202020204" pitchFamily="34" charset="0"/>
                  </a:rPr>
                  <a:t>, 25</a:t>
                </a:r>
                <a:r>
                  <a:rPr lang="en-GB" sz="1000" baseline="30000" dirty="0">
                    <a:solidFill>
                      <a:srgbClr val="0000FF"/>
                    </a:solidFill>
                    <a:cs typeface="Arial" panose="020B0604020202020204" pitchFamily="34" charset="0"/>
                  </a:rPr>
                  <a:t>th</a:t>
                </a:r>
                <a:r>
                  <a:rPr lang="en-GB" sz="1000" dirty="0">
                    <a:solidFill>
                      <a:srgbClr val="0000FF"/>
                    </a:solidFill>
                    <a:cs typeface="Arial" panose="020B0604020202020204" pitchFamily="34" charset="0"/>
                  </a:rPr>
                  <a:t>, 10</a:t>
                </a:r>
                <a:r>
                  <a:rPr lang="en-GB" sz="1000" baseline="30000" dirty="0">
                    <a:solidFill>
                      <a:srgbClr val="0000FF"/>
                    </a:solidFill>
                    <a:cs typeface="Arial" panose="020B0604020202020204" pitchFamily="34" charset="0"/>
                  </a:rPr>
                  <a:t>th</a:t>
                </a:r>
                <a:r>
                  <a:rPr lang="en-GB" sz="1000" dirty="0">
                    <a:solidFill>
                      <a:srgbClr val="0000FF"/>
                    </a:solidFill>
                    <a:cs typeface="Arial" panose="020B0604020202020204" pitchFamily="34" charset="0"/>
                  </a:rPr>
                  <a:t> (bottom) percentiles per grid box (0.5-degrees resolution) </a:t>
                </a:r>
              </a:p>
              <a:p>
                <a:pPr algn="ctr"/>
                <a:r>
                  <a:rPr lang="en-GB" sz="1000" dirty="0">
                    <a:solidFill>
                      <a:srgbClr val="0000FF"/>
                    </a:solidFill>
                    <a:cs typeface="Arial" panose="020B0604020202020204" pitchFamily="34" charset="0"/>
                  </a:rPr>
                  <a:t>Probabilities (in %) of exceeding 10 mm/12h (contour shades, original ECMWF ENS resolution of ~</a:t>
                </a:r>
                <a:r>
                  <a:rPr lang="it-IT" sz="1000" dirty="0">
                    <a:solidFill>
                      <a:srgbClr val="0000FF"/>
                    </a:solidFill>
                    <a:cs typeface="Arial" panose="020B0604020202020204" pitchFamily="34" charset="0"/>
                  </a:rPr>
                  <a:t>18 km</a:t>
                </a:r>
                <a:r>
                  <a:rPr lang="en-GB" sz="1000" dirty="0">
                    <a:solidFill>
                      <a:srgbClr val="0000FF"/>
                    </a:solidFill>
                    <a:cs typeface="Arial" panose="020B0604020202020204" pitchFamily="34" charset="0"/>
                  </a:rPr>
                  <a:t>)</a:t>
                </a:r>
              </a:p>
            </p:txBody>
          </p:sp>
        </p:grpSp>
        <p:sp>
          <p:nvSpPr>
            <p:cNvPr id="278" name="TextBox 119">
              <a:extLst>
                <a:ext uri="{FF2B5EF4-FFF2-40B4-BE49-F238E27FC236}">
                  <a16:creationId xmlns:a16="http://schemas.microsoft.com/office/drawing/2014/main" id="{F2B881BA-0FAB-4FE3-A11C-4F60ECD3DA63}"/>
                </a:ext>
              </a:extLst>
            </p:cNvPr>
            <p:cNvSpPr txBox="1"/>
            <p:nvPr/>
          </p:nvSpPr>
          <p:spPr>
            <a:xfrm>
              <a:off x="3954650" y="5337813"/>
              <a:ext cx="2435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0000FF"/>
                  </a:solidFill>
                  <a:cs typeface="Arial" panose="020B0604020202020204" pitchFamily="34" charset="0"/>
                </a:rPr>
                <a:t>%</a:t>
              </a:r>
            </a:p>
          </p:txBody>
        </p:sp>
      </p:grpSp>
      <p:sp>
        <p:nvSpPr>
          <p:cNvPr id="281" name="TextBox 119">
            <a:extLst>
              <a:ext uri="{FF2B5EF4-FFF2-40B4-BE49-F238E27FC236}">
                <a16:creationId xmlns:a16="http://schemas.microsoft.com/office/drawing/2014/main" id="{3967B2DF-6A97-4472-9F24-73891500B2CA}"/>
              </a:ext>
            </a:extLst>
          </p:cNvPr>
          <p:cNvSpPr txBox="1"/>
          <p:nvPr/>
        </p:nvSpPr>
        <p:spPr>
          <a:xfrm>
            <a:off x="24142" y="93964"/>
            <a:ext cx="4285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0000FF"/>
                </a:solidFill>
                <a:cs typeface="Arial" panose="020B0604020202020204" pitchFamily="34" charset="0"/>
              </a:rPr>
              <a:t>ecPoint-Rainfall, Lluvia de 12 horas 2018100412 f=018 (P85)</a:t>
            </a:r>
          </a:p>
          <a:p>
            <a:pPr algn="ctr"/>
            <a:r>
              <a:rPr lang="en-GB" sz="1000" dirty="0">
                <a:solidFill>
                  <a:srgbClr val="0000FF"/>
                </a:solidFill>
                <a:cs typeface="Arial" panose="020B0604020202020204" pitchFamily="34" charset="0"/>
              </a:rPr>
              <a:t>Hora Local: 2018/10/05 a la = horas </a:t>
            </a:r>
          </a:p>
        </p:txBody>
      </p:sp>
    </p:spTree>
    <p:extLst>
      <p:ext uri="{BB962C8B-B14F-4D97-AF65-F5344CB8AC3E}">
        <p14:creationId xmlns:p14="http://schemas.microsoft.com/office/powerpoint/2010/main" val="15441774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18993</TotalTime>
  <Words>176</Words>
  <Application>Microsoft Office PowerPoint</Application>
  <PresentationFormat>Personalizzato</PresentationFormat>
  <Paragraphs>61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Fatima Pillosu</dc:creator>
  <cp:lastModifiedBy>Fatima Maria Pillosu</cp:lastModifiedBy>
  <cp:revision>78</cp:revision>
  <cp:lastPrinted>2020-05-20T15:22:49Z</cp:lastPrinted>
  <dcterms:created xsi:type="dcterms:W3CDTF">2020-05-06T21:41:53Z</dcterms:created>
  <dcterms:modified xsi:type="dcterms:W3CDTF">2021-07-11T14:46:08Z</dcterms:modified>
</cp:coreProperties>
</file>