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04025" cy="262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50C68-C5F5-4751-8C0C-A8987E4A9038}" v="45" dt="2021-05-11T15:38:0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3050C68-C5F5-4751-8C0C-A8987E4A9038}"/>
    <pc:docChg chg="undo custSel modSld">
      <pc:chgData name="Fatima Pillosu" userId="a6295d4dc9e22643" providerId="LiveId" clId="{83050C68-C5F5-4751-8C0C-A8987E4A9038}" dt="2021-05-11T15:38:02.893" v="1046" actId="554"/>
      <pc:docMkLst>
        <pc:docMk/>
      </pc:docMkLst>
      <pc:sldChg chg="addSp delSp modSp mod">
        <pc:chgData name="Fatima Pillosu" userId="a6295d4dc9e22643" providerId="LiveId" clId="{83050C68-C5F5-4751-8C0C-A8987E4A9038}" dt="2021-05-11T15:38:02.893" v="1046" actId="554"/>
        <pc:sldMkLst>
          <pc:docMk/>
          <pc:sldMk cId="1153598246" sldId="256"/>
        </pc:sldMkLst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0" creationId="{652CAF92-2448-41E3-96CD-93BDBAEB8E31}"/>
          </ac:spMkLst>
        </pc:spChg>
        <pc:spChg chg="del">
          <ac:chgData name="Fatima Pillosu" userId="a6295d4dc9e22643" providerId="LiveId" clId="{83050C68-C5F5-4751-8C0C-A8987E4A9038}" dt="2021-05-11T15:05:17.682" v="146" actId="478"/>
          <ac:spMkLst>
            <pc:docMk/>
            <pc:sldMk cId="1153598246" sldId="256"/>
            <ac:spMk id="11" creationId="{D7F12D46-11A0-44C9-8F87-D785E120EE08}"/>
          </ac:spMkLst>
        </pc:spChg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2" creationId="{28A850D8-A5AA-4E59-A9AA-988D33CAB1D0}"/>
          </ac:spMkLst>
        </pc:spChg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3" creationId="{631831AA-B84D-4F1D-9322-345B83ADDF14}"/>
          </ac:spMkLst>
        </pc:spChg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4" creationId="{44CA61AA-9654-43D3-A13E-12D9A94E5533}"/>
          </ac:spMkLst>
        </pc:spChg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5" creationId="{2596AED3-7C0B-41CA-BE19-65D3A37F3674}"/>
          </ac:spMkLst>
        </pc:spChg>
        <pc:spChg chg="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6" creationId="{62CC9639-409D-4F44-A980-6AEA35F5E8A3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7" creationId="{89305796-CB2E-44A5-AE8F-834D97CD214B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8" creationId="{B9B192BD-2ABB-4C1E-8F3B-869C2823E7ED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19" creationId="{183E8599-4258-4866-8CF6-CD3D441B4EAB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0" creationId="{EEF44391-98AA-4DAE-96B2-E334DBB104CD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1" creationId="{F3467887-F4A4-4D08-A73B-DDF810CECDAF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2" creationId="{F209BDED-1BD6-4FD9-BF8C-C6E9E354D744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3" creationId="{574EB78E-3803-4AC6-A4BA-FB67DA2D152E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4" creationId="{870B1DFA-F33A-41E6-8FE0-8DA879A9CA23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5" creationId="{73DDD2D6-271C-4FBC-9F00-3664D7B176C4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8" creationId="{A9295E2F-0897-488B-8D04-76836D3352D8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29" creationId="{B6D75259-67E3-4B33-B283-8EA58AE9075F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0" creationId="{C370CB79-A32A-42AF-981B-6199F7AB2383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1" creationId="{961214C0-82E1-43B2-B18F-37269907BE17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2" creationId="{7C6CA233-1D62-4DD3-9B05-1AE43420BD29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3" creationId="{3DF925EB-F940-408D-A5EB-75060F26E099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4" creationId="{C632532F-A7F5-4631-8949-8FCDA792D99C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5" creationId="{1D3C5646-0179-4945-A7E0-DD07EF857265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6" creationId="{46E5E35F-E14D-4774-BCBB-51C45EFE77C0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7" creationId="{34D7469C-0932-4CCC-8B93-9D2DA014A2A5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8" creationId="{34251C7F-353B-45E3-AAA8-9132C5F82D30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39" creationId="{7F660B35-ABFE-496B-9848-FF6F88C13859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40" creationId="{EE5AC929-024A-458E-ACA8-A90550E48C03}"/>
          </ac:spMkLst>
        </pc:spChg>
        <pc:spChg chg="add del mod">
          <ac:chgData name="Fatima Pillosu" userId="a6295d4dc9e22643" providerId="LiveId" clId="{83050C68-C5F5-4751-8C0C-A8987E4A9038}" dt="2021-05-11T15:09:42.494" v="321" actId="21"/>
          <ac:spMkLst>
            <pc:docMk/>
            <pc:sldMk cId="1153598246" sldId="256"/>
            <ac:spMk id="41" creationId="{7989DAA5-BC02-4421-B614-D76324FAF686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47" creationId="{AB580E84-09AA-4E55-B334-021970FFBBD6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48" creationId="{44E275EE-B8D3-443C-BF26-B82C820163E6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49" creationId="{7214C0CD-9E8A-4B3B-95DE-5C08460BB3D9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0" creationId="{6C25CC4B-5B58-4956-9E3B-FC99A7BC9D77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1" creationId="{B5CA08BD-6EAC-4CF7-95DE-5D363A055341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2" creationId="{158C7B5B-5A39-44EE-ADA2-8F4633B5BCF2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3" creationId="{D76CDB38-2CC7-4BC0-9F13-829E9CD9F45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4" creationId="{96C79649-DA7B-4D1F-B9FD-89FC029DCC7C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5" creationId="{1CC2BF36-223F-46CB-9447-EF294F9C749C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6" creationId="{728FD25D-601E-45D1-9FA7-273A58235943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7" creationId="{6E87EC63-7651-45DB-BA49-C98BE0F21D8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8" creationId="{10452753-1683-4D1C-A078-408EA44FD059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59" creationId="{0DF43631-E54D-4472-8977-B35DADD00202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60" creationId="{46C0EDC1-DDB5-4019-9B7D-4B96F564D009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61" creationId="{53A15E3A-A040-4820-97D1-09F2D18A43DC}"/>
          </ac:spMkLst>
        </pc:spChg>
        <pc:spChg chg="add del mod">
          <ac:chgData name="Fatima Pillosu" userId="a6295d4dc9e22643" providerId="LiveId" clId="{83050C68-C5F5-4751-8C0C-A8987E4A9038}" dt="2021-05-11T15:13:03.050" v="357" actId="478"/>
          <ac:spMkLst>
            <pc:docMk/>
            <pc:sldMk cId="1153598246" sldId="256"/>
            <ac:spMk id="63" creationId="{E2A56A13-5B03-4103-B254-6A21C3703A7D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4" creationId="{891ADF38-9D4A-4E02-9473-4B1497D58C26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5" creationId="{6CA8AD61-3C1C-45D1-8413-AA6F51947A4C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6" creationId="{55C813AA-A6F6-4CD5-8621-4F61DE40DF6F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7" creationId="{F701155A-2D2C-435D-962C-BA2EEC21977B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8" creationId="{47E34B57-2E37-4F10-8D81-C9FDA44B8694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69" creationId="{7874FCCD-3217-4025-860F-27B90333B774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0" creationId="{6539F498-5DC8-4A4B-8EFF-628919EB1F91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1" creationId="{EFE3FB39-4EB5-47F7-9B80-62DFBFBC4E28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2" creationId="{6ABAEA4D-1312-49E0-882E-9DDB8F004305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3" creationId="{EBE6DDCD-8609-4D1B-A474-61E89A885AC9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4" creationId="{83A7A5C3-004E-4287-9DE5-0D4B0F5DBE6A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5" creationId="{600C81F6-A303-4522-9C77-CCA6CD1CC9E9}"/>
          </ac:spMkLst>
        </pc:spChg>
        <pc:spChg chg="add del mod">
          <ac:chgData name="Fatima Pillosu" userId="a6295d4dc9e22643" providerId="LiveId" clId="{83050C68-C5F5-4751-8C0C-A8987E4A9038}" dt="2021-05-11T15:17:40.921" v="539" actId="478"/>
          <ac:spMkLst>
            <pc:docMk/>
            <pc:sldMk cId="1153598246" sldId="256"/>
            <ac:spMk id="76" creationId="{C11E8F97-EB09-4AE8-98C0-A4ADE3456950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78" creationId="{D8318E54-75A7-4C1F-9B66-B2E196D1E9D7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79" creationId="{59EE89F9-7FC7-4E36-A3AA-6D5D5DF6D9C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0" creationId="{91C3DBAF-9695-42D3-83DC-F40AF1E05F0C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1" creationId="{D9514B46-D1BB-4C5F-A1D6-95DBD10C0074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2" creationId="{E1D4D489-5E12-4CB3-AE98-79EED1AA54D8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3" creationId="{50B26F7C-60D9-4A7C-BF79-4E264529A17C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4" creationId="{1E06E7A7-54F0-4080-80E8-9A7684A41F68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5" creationId="{152D399D-1777-40D9-A0F8-DEE493DB0419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6" creationId="{25BD5CD3-7388-402E-963F-B88638F0305A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7" creationId="{C197153A-D919-42CE-B36D-B9EB399AEC5F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8" creationId="{223C495F-9AA4-4227-8469-87AF57FB49EF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89" creationId="{B4B2E4F1-BBFC-428E-8E80-47332E76DEDA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0" creationId="{D2448214-3C86-4C34-89C8-9C5645ECA171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2" creationId="{D4BFDC73-10E1-457E-BAC5-069D634E24FE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3" creationId="{2D8B57AD-7B2D-4E37-9265-2C90A1E9C79E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4" creationId="{1F47FC80-5C47-4258-B5FF-0B2405270325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5" creationId="{19692C82-A9CC-437A-AB46-D979ED6A40F7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6" creationId="{0AB239AA-E2FF-4786-B672-8F43B50D3D96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7" creationId="{1FD4D81B-F80A-4C81-B0E5-0A0F1D583795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8" creationId="{BC960338-E93C-42F2-80AE-80E253A65D4F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99" creationId="{BFA62211-08F8-4E4D-9E62-829F12123A2A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0" creationId="{CD41BCB4-E785-4301-908C-BBAE598F3908}"/>
          </ac:spMkLst>
        </pc:spChg>
        <pc:spChg chg="add del mod">
          <ac:chgData name="Fatima Pillosu" userId="a6295d4dc9e22643" providerId="LiveId" clId="{83050C68-C5F5-4751-8C0C-A8987E4A9038}" dt="2021-05-11T15:23:52.176" v="720" actId="478"/>
          <ac:spMkLst>
            <pc:docMk/>
            <pc:sldMk cId="1153598246" sldId="256"/>
            <ac:spMk id="101" creationId="{142350BD-25F0-4ED2-AD0C-2B29C23032BD}"/>
          </ac:spMkLst>
        </pc:spChg>
        <pc:spChg chg="add del mod">
          <ac:chgData name="Fatima Pillosu" userId="a6295d4dc9e22643" providerId="LiveId" clId="{83050C68-C5F5-4751-8C0C-A8987E4A9038}" dt="2021-05-11T15:24:04.247" v="721" actId="478"/>
          <ac:spMkLst>
            <pc:docMk/>
            <pc:sldMk cId="1153598246" sldId="256"/>
            <ac:spMk id="102" creationId="{21929AB1-F539-4429-9030-31CE7176B674}"/>
          </ac:spMkLst>
        </pc:spChg>
        <pc:spChg chg="add del mod">
          <ac:chgData name="Fatima Pillosu" userId="a6295d4dc9e22643" providerId="LiveId" clId="{83050C68-C5F5-4751-8C0C-A8987E4A9038}" dt="2021-05-11T15:22:12.137" v="652"/>
          <ac:spMkLst>
            <pc:docMk/>
            <pc:sldMk cId="1153598246" sldId="256"/>
            <ac:spMk id="103" creationId="{02928D5E-960A-4805-B576-E5CC14FC000A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4" creationId="{EC71DE2B-8B50-47A1-905B-16385C12943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5" creationId="{C1B682A3-4B48-402F-B46E-A1ED8B00C72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6" creationId="{D29EE50E-7BD4-413C-8BC1-2A72A1112ED6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7" creationId="{024A8CDD-9797-4C57-85E6-D13B09418AEB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08" creationId="{C1E6C310-4F39-4B43-A623-30D509277AC6}"/>
          </ac:spMkLst>
        </pc:spChg>
        <pc:spChg chg="add del mod">
          <ac:chgData name="Fatima Pillosu" userId="a6295d4dc9e22643" providerId="LiveId" clId="{83050C68-C5F5-4751-8C0C-A8987E4A9038}" dt="2021-05-11T15:33:02.084" v="983" actId="478"/>
          <ac:spMkLst>
            <pc:docMk/>
            <pc:sldMk cId="1153598246" sldId="256"/>
            <ac:spMk id="109" creationId="{FBC84B38-B614-4D2B-BD9A-340A162BF693}"/>
          </ac:spMkLst>
        </pc:spChg>
        <pc:spChg chg="add del mod">
          <ac:chgData name="Fatima Pillosu" userId="a6295d4dc9e22643" providerId="LiveId" clId="{83050C68-C5F5-4751-8C0C-A8987E4A9038}" dt="2021-05-11T15:29:09.312" v="872"/>
          <ac:spMkLst>
            <pc:docMk/>
            <pc:sldMk cId="1153598246" sldId="256"/>
            <ac:spMk id="110" creationId="{7031DC7E-B090-4500-BD86-E27D464C1707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11" creationId="{30122741-908A-4DA4-83B7-6DD9E20F6674}"/>
          </ac:spMkLst>
        </pc:spChg>
        <pc:spChg chg="add del mod">
          <ac:chgData name="Fatima Pillosu" userId="a6295d4dc9e22643" providerId="LiveId" clId="{83050C68-C5F5-4751-8C0C-A8987E4A9038}" dt="2021-05-11T15:35:58.370" v="1030" actId="21"/>
          <ac:spMkLst>
            <pc:docMk/>
            <pc:sldMk cId="1153598246" sldId="256"/>
            <ac:spMk id="112" creationId="{89B10B85-D6EE-47A1-82E6-DC1B07A352A4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17" creationId="{0033C703-893B-4DD1-9B74-FFB31FBD080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18" creationId="{4B44C06F-7C3B-48E9-817C-F732FD8A6765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19" creationId="{9906E907-537D-4065-B27C-5AACF0F240F5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0" creationId="{922BB57A-B9DA-4451-A139-565E4F14732F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1" creationId="{4842B46D-37E6-4527-979A-CD770B1A9D47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2" creationId="{5F770D4A-97CF-4D25-9F54-15F75922B7C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3" creationId="{7BE8DD81-E3A6-420C-A9FA-55D92DBC0F77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4" creationId="{ABCEBD64-1999-43C4-9890-7C4457B81BD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5" creationId="{AE36DB36-4AD7-4640-A715-19CD9D16869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6" creationId="{C44B6013-AC1E-4604-B794-459C508E60E2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7" creationId="{66DC3979-F683-4D98-849B-CD38F391EE96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8" creationId="{6F88B360-A4D9-4290-9D56-1041981BF43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29" creationId="{E102CF0E-EB8B-4132-8B51-FB15F4CD5C2C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0" creationId="{263904F2-B0E0-4311-BBAF-2FBDCE6000DC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1" creationId="{9977DB60-6447-4CF9-BA47-75F41A8DBCD1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3" creationId="{FB8D0062-E45D-4D95-9D21-532373F87174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4" creationId="{EC8DBCB0-6F77-46A9-BB28-B8FA0AE82746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5" creationId="{BB5AD688-1B0B-46D4-9225-81CE1262F3ED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6" creationId="{360DA15A-DB26-4216-B1AD-BB654BF4640A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7" creationId="{9CDF00F8-7FB7-4110-A29F-8F20929B804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8" creationId="{536DF493-0892-4E86-A69E-7133D791EE4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39" creationId="{5090DCA5-8FBC-4BA4-AC67-ED3A849BE2BE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0" creationId="{C6AFDD16-1349-4541-895A-3A72B081129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1" creationId="{5D59DF7A-095C-4D74-B920-0BE90B88920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2" creationId="{B330A42B-453F-4E0F-824B-4C1E94C41092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3" creationId="{481B5295-0733-424D-B3C7-388AF2E30B80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4" creationId="{621D1D77-C0ED-4A4F-972A-E692547B81FD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5" creationId="{5FDD33B1-63A5-443C-948B-1212C5EA7F3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7" creationId="{0F967115-020A-4F87-B0C6-DFDBE1273D8A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8" creationId="{1C28A081-B091-4089-B4F0-8EEF9239E9D1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49" creationId="{A653F99A-FBBB-4F40-A99F-E38F97313638}"/>
          </ac:spMkLst>
        </pc:spChg>
        <pc:spChg chg="add mod">
          <ac:chgData name="Fatima Pillosu" userId="a6295d4dc9e22643" providerId="LiveId" clId="{83050C68-C5F5-4751-8C0C-A8987E4A9038}" dt="2021-05-11T15:38:02.893" v="1046" actId="554"/>
          <ac:spMkLst>
            <pc:docMk/>
            <pc:sldMk cId="1153598246" sldId="256"/>
            <ac:spMk id="150" creationId="{9674CE69-D033-4B81-B522-07AB3C93FAD1}"/>
          </ac:spMkLst>
        </pc:spChg>
        <pc:spChg chg="add mod">
          <ac:chgData name="Fatima Pillosu" userId="a6295d4dc9e22643" providerId="LiveId" clId="{83050C68-C5F5-4751-8C0C-A8987E4A9038}" dt="2021-05-11T15:38:02.893" v="1046" actId="554"/>
          <ac:spMkLst>
            <pc:docMk/>
            <pc:sldMk cId="1153598246" sldId="256"/>
            <ac:spMk id="151" creationId="{9F104C6C-D0FF-4273-B9CD-DD67127EA0D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2" creationId="{7ED3FCFA-A1C5-454C-9968-3A7DF4575B66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3" creationId="{E237F76F-3BC7-406C-93AD-ED86DFE6B7F5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4" creationId="{8430B4C4-97D7-4768-8D71-62E3B2D90E83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5" creationId="{8C50C4D7-B2CE-4F2A-9A35-EDB7B6494E59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6" creationId="{F00D9146-3BA1-447D-A325-922AC8E863BA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7" creationId="{04CFCE5C-813B-40AD-84B6-D44E672E888F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8" creationId="{47926811-81AC-45DD-B80B-791B7284C740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59" creationId="{DA147127-FC01-4D26-B563-2B1F2F51D672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60" creationId="{B821E4E7-BC72-4C69-A76B-533F9A61559A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61" creationId="{4005CBA4-E192-43FD-8B96-F4EADD4ED3D8}"/>
          </ac:spMkLst>
        </pc:spChg>
        <pc:spChg chg="add mod">
          <ac:chgData name="Fatima Pillosu" userId="a6295d4dc9e22643" providerId="LiveId" clId="{83050C68-C5F5-4751-8C0C-A8987E4A9038}" dt="2021-05-11T15:36:11.445" v="1031"/>
          <ac:spMkLst>
            <pc:docMk/>
            <pc:sldMk cId="1153598246" sldId="256"/>
            <ac:spMk id="162" creationId="{D9F2A734-1569-4134-9907-816899E8BC87}"/>
          </ac:spMkLst>
        </pc:spChg>
        <pc:picChg chg="del mod modCrop">
          <ac:chgData name="Fatima Pillosu" userId="a6295d4dc9e22643" providerId="LiveId" clId="{83050C68-C5F5-4751-8C0C-A8987E4A9038}" dt="2021-05-11T15:09:42.494" v="321" actId="21"/>
          <ac:picMkLst>
            <pc:docMk/>
            <pc:sldMk cId="1153598246" sldId="256"/>
            <ac:picMk id="8" creationId="{4CE983DA-EF05-45F7-B8C6-ADAC8CE7FE5D}"/>
          </ac:picMkLst>
        </pc:picChg>
        <pc:picChg chg="del mod modCrop">
          <ac:chgData name="Fatima Pillosu" userId="a6295d4dc9e22643" providerId="LiveId" clId="{83050C68-C5F5-4751-8C0C-A8987E4A9038}" dt="2021-05-11T15:09:42.494" v="321" actId="21"/>
          <ac:picMkLst>
            <pc:docMk/>
            <pc:sldMk cId="1153598246" sldId="256"/>
            <ac:picMk id="9" creationId="{49B6C7FA-BB3C-41B2-AF3F-6F980F78F4BC}"/>
          </ac:picMkLst>
        </pc:picChg>
        <pc:picChg chg="add del mod modCrop">
          <ac:chgData name="Fatima Pillosu" userId="a6295d4dc9e22643" providerId="LiveId" clId="{83050C68-C5F5-4751-8C0C-A8987E4A9038}" dt="2021-05-11T15:35:58.370" v="1030" actId="21"/>
          <ac:picMkLst>
            <pc:docMk/>
            <pc:sldMk cId="1153598246" sldId="256"/>
            <ac:picMk id="45" creationId="{2C205CC9-AB68-4D0F-A067-B6A3E4552D5A}"/>
          </ac:picMkLst>
        </pc:picChg>
        <pc:picChg chg="add del mod modCrop">
          <ac:chgData name="Fatima Pillosu" userId="a6295d4dc9e22643" providerId="LiveId" clId="{83050C68-C5F5-4751-8C0C-A8987E4A9038}" dt="2021-05-11T15:35:58.370" v="1030" actId="21"/>
          <ac:picMkLst>
            <pc:docMk/>
            <pc:sldMk cId="1153598246" sldId="256"/>
            <ac:picMk id="46" creationId="{F3730C22-AACE-4BDB-82CA-78C00D09F141}"/>
          </ac:picMkLst>
        </pc:picChg>
        <pc:picChg chg="add mod">
          <ac:chgData name="Fatima Pillosu" userId="a6295d4dc9e22643" providerId="LiveId" clId="{83050C68-C5F5-4751-8C0C-A8987E4A9038}" dt="2021-05-11T15:36:11.445" v="1031"/>
          <ac:picMkLst>
            <pc:docMk/>
            <pc:sldMk cId="1153598246" sldId="256"/>
            <ac:picMk id="115" creationId="{E3FEE5D9-A669-49D1-9483-02EE200F8542}"/>
          </ac:picMkLst>
        </pc:picChg>
        <pc:picChg chg="add mod">
          <ac:chgData name="Fatima Pillosu" userId="a6295d4dc9e22643" providerId="LiveId" clId="{83050C68-C5F5-4751-8C0C-A8987E4A9038}" dt="2021-05-11T15:36:11.445" v="1031"/>
          <ac:picMkLst>
            <pc:docMk/>
            <pc:sldMk cId="1153598246" sldId="256"/>
            <ac:picMk id="116" creationId="{3C8617EB-88A6-4D7A-8D0B-22CEB66216A1}"/>
          </ac:picMkLst>
        </pc:picChg>
        <pc:cxnChg chg="add del mod">
          <ac:chgData name="Fatima Pillosu" userId="a6295d4dc9e22643" providerId="LiveId" clId="{83050C68-C5F5-4751-8C0C-A8987E4A9038}" dt="2021-05-11T15:09:42.494" v="321" actId="21"/>
          <ac:cxnSpMkLst>
            <pc:docMk/>
            <pc:sldMk cId="1153598246" sldId="256"/>
            <ac:cxnSpMk id="27" creationId="{A66777A3-7F36-4694-A426-68DCC6AB114A}"/>
          </ac:cxnSpMkLst>
        </pc:cxnChg>
        <pc:cxnChg chg="add del mod">
          <ac:chgData name="Fatima Pillosu" userId="a6295d4dc9e22643" providerId="LiveId" clId="{83050C68-C5F5-4751-8C0C-A8987E4A9038}" dt="2021-05-11T15:09:42.494" v="321" actId="21"/>
          <ac:cxnSpMkLst>
            <pc:docMk/>
            <pc:sldMk cId="1153598246" sldId="256"/>
            <ac:cxnSpMk id="42" creationId="{71E96BE0-C75C-4864-93AE-B01EBBEAA006}"/>
          </ac:cxnSpMkLst>
        </pc:cxnChg>
        <pc:cxnChg chg="add del mod">
          <ac:chgData name="Fatima Pillosu" userId="a6295d4dc9e22643" providerId="LiveId" clId="{83050C68-C5F5-4751-8C0C-A8987E4A9038}" dt="2021-05-11T15:09:39.384" v="320" actId="478"/>
          <ac:cxnSpMkLst>
            <pc:docMk/>
            <pc:sldMk cId="1153598246" sldId="256"/>
            <ac:cxnSpMk id="44" creationId="{F2F780B0-2855-4A3B-8C02-0B8ED6C4A600}"/>
          </ac:cxnSpMkLst>
        </pc:cxnChg>
        <pc:cxnChg chg="add del mod">
          <ac:chgData name="Fatima Pillosu" userId="a6295d4dc9e22643" providerId="LiveId" clId="{83050C68-C5F5-4751-8C0C-A8987E4A9038}" dt="2021-05-11T15:35:58.370" v="1030" actId="21"/>
          <ac:cxnSpMkLst>
            <pc:docMk/>
            <pc:sldMk cId="1153598246" sldId="256"/>
            <ac:cxnSpMk id="62" creationId="{7660C866-096A-40D6-A40D-ADAABDFAB771}"/>
          </ac:cxnSpMkLst>
        </pc:cxnChg>
        <pc:cxnChg chg="add del mod">
          <ac:chgData name="Fatima Pillosu" userId="a6295d4dc9e22643" providerId="LiveId" clId="{83050C68-C5F5-4751-8C0C-A8987E4A9038}" dt="2021-05-11T15:17:40.921" v="539" actId="478"/>
          <ac:cxnSpMkLst>
            <pc:docMk/>
            <pc:sldMk cId="1153598246" sldId="256"/>
            <ac:cxnSpMk id="77" creationId="{0B9B77CD-FABB-49F9-A17E-500592E4DA78}"/>
          </ac:cxnSpMkLst>
        </pc:cxnChg>
        <pc:cxnChg chg="add del mod">
          <ac:chgData name="Fatima Pillosu" userId="a6295d4dc9e22643" providerId="LiveId" clId="{83050C68-C5F5-4751-8C0C-A8987E4A9038}" dt="2021-05-11T15:35:58.370" v="1030" actId="21"/>
          <ac:cxnSpMkLst>
            <pc:docMk/>
            <pc:sldMk cId="1153598246" sldId="256"/>
            <ac:cxnSpMk id="91" creationId="{5186B82F-6B5C-47DA-B0B8-A5C966B40865}"/>
          </ac:cxnSpMkLst>
        </pc:cxnChg>
        <pc:cxnChg chg="add del mod">
          <ac:chgData name="Fatima Pillosu" userId="a6295d4dc9e22643" providerId="LiveId" clId="{83050C68-C5F5-4751-8C0C-A8987E4A9038}" dt="2021-05-11T15:35:56.739" v="1029" actId="478"/>
          <ac:cxnSpMkLst>
            <pc:docMk/>
            <pc:sldMk cId="1153598246" sldId="256"/>
            <ac:cxnSpMk id="114" creationId="{1530A568-7236-46CE-93DE-A5A1AAE5C7A8}"/>
          </ac:cxnSpMkLst>
        </pc:cxnChg>
        <pc:cxnChg chg="add mod">
          <ac:chgData name="Fatima Pillosu" userId="a6295d4dc9e22643" providerId="LiveId" clId="{83050C68-C5F5-4751-8C0C-A8987E4A9038}" dt="2021-05-11T15:36:11.445" v="1031"/>
          <ac:cxnSpMkLst>
            <pc:docMk/>
            <pc:sldMk cId="1153598246" sldId="256"/>
            <ac:cxnSpMk id="132" creationId="{00374D50-A6CF-4827-A972-80B63C5D4D2D}"/>
          </ac:cxnSpMkLst>
        </pc:cxnChg>
        <pc:cxnChg chg="add mod">
          <ac:chgData name="Fatima Pillosu" userId="a6295d4dc9e22643" providerId="LiveId" clId="{83050C68-C5F5-4751-8C0C-A8987E4A9038}" dt="2021-05-11T15:36:11.445" v="1031"/>
          <ac:cxnSpMkLst>
            <pc:docMk/>
            <pc:sldMk cId="1153598246" sldId="256"/>
            <ac:cxnSpMk id="146" creationId="{ED8C1A91-8E03-4894-AA36-367C3EB24F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503" y="429980"/>
            <a:ext cx="5103019" cy="914694"/>
          </a:xfrm>
        </p:spPr>
        <p:txBody>
          <a:bodyPr anchor="b"/>
          <a:lstStyle>
            <a:lvl1pPr algn="ctr">
              <a:defRPr sz="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503" y="1379947"/>
            <a:ext cx="5103019" cy="634326"/>
          </a:xfrm>
        </p:spPr>
        <p:txBody>
          <a:bodyPr/>
          <a:lstStyle>
            <a:lvl1pPr marL="0" indent="0" algn="ctr">
              <a:buNone/>
              <a:defRPr sz="919"/>
            </a:lvl1pPr>
            <a:lvl2pPr marL="175153" indent="0" algn="ctr">
              <a:buNone/>
              <a:defRPr sz="766"/>
            </a:lvl2pPr>
            <a:lvl3pPr marL="350307" indent="0" algn="ctr">
              <a:buNone/>
              <a:defRPr sz="690"/>
            </a:lvl3pPr>
            <a:lvl4pPr marL="525460" indent="0" algn="ctr">
              <a:buNone/>
              <a:defRPr sz="613"/>
            </a:lvl4pPr>
            <a:lvl5pPr marL="700613" indent="0" algn="ctr">
              <a:buNone/>
              <a:defRPr sz="613"/>
            </a:lvl5pPr>
            <a:lvl6pPr marL="875767" indent="0" algn="ctr">
              <a:buNone/>
              <a:defRPr sz="613"/>
            </a:lvl6pPr>
            <a:lvl7pPr marL="1050920" indent="0" algn="ctr">
              <a:buNone/>
              <a:defRPr sz="613"/>
            </a:lvl7pPr>
            <a:lvl8pPr marL="1226073" indent="0" algn="ctr">
              <a:buNone/>
              <a:defRPr sz="613"/>
            </a:lvl8pPr>
            <a:lvl9pPr marL="1401227" indent="0" algn="ctr">
              <a:buNone/>
              <a:defRPr sz="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9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9130" y="139880"/>
            <a:ext cx="1467118" cy="2226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777" y="139880"/>
            <a:ext cx="4316303" cy="2226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9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3" y="655004"/>
            <a:ext cx="5868472" cy="1092889"/>
          </a:xfrm>
        </p:spPr>
        <p:txBody>
          <a:bodyPr anchor="b"/>
          <a:lstStyle>
            <a:lvl1pPr>
              <a:defRPr sz="2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233" y="1758232"/>
            <a:ext cx="5868472" cy="574725"/>
          </a:xfrm>
        </p:spPr>
        <p:txBody>
          <a:bodyPr/>
          <a:lstStyle>
            <a:lvl1pPr marL="0" indent="0">
              <a:buNone/>
              <a:defRPr sz="919">
                <a:solidFill>
                  <a:schemeClr val="tx1">
                    <a:tint val="75000"/>
                  </a:schemeClr>
                </a:solidFill>
              </a:defRPr>
            </a:lvl1pPr>
            <a:lvl2pPr marL="175153" indent="0">
              <a:buNone/>
              <a:defRPr sz="766">
                <a:solidFill>
                  <a:schemeClr val="tx1">
                    <a:tint val="75000"/>
                  </a:schemeClr>
                </a:solidFill>
              </a:defRPr>
            </a:lvl2pPr>
            <a:lvl3pPr marL="350307" indent="0">
              <a:buNone/>
              <a:defRPr sz="690">
                <a:solidFill>
                  <a:schemeClr val="tx1">
                    <a:tint val="75000"/>
                  </a:schemeClr>
                </a:solidFill>
              </a:defRPr>
            </a:lvl3pPr>
            <a:lvl4pPr marL="525460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4pPr>
            <a:lvl5pPr marL="700613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5pPr>
            <a:lvl6pPr marL="875767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6pPr>
            <a:lvl7pPr marL="1050920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7pPr>
            <a:lvl8pPr marL="1226073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8pPr>
            <a:lvl9pPr marL="1401227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01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777" y="699400"/>
            <a:ext cx="2891711" cy="1667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44537" y="699400"/>
            <a:ext cx="2891711" cy="1667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85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63" y="139880"/>
            <a:ext cx="5868472" cy="507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63" y="644057"/>
            <a:ext cx="2878421" cy="315642"/>
          </a:xfrm>
        </p:spPr>
        <p:txBody>
          <a:bodyPr anchor="b"/>
          <a:lstStyle>
            <a:lvl1pPr marL="0" indent="0">
              <a:buNone/>
              <a:defRPr sz="919" b="1"/>
            </a:lvl1pPr>
            <a:lvl2pPr marL="175153" indent="0">
              <a:buNone/>
              <a:defRPr sz="766" b="1"/>
            </a:lvl2pPr>
            <a:lvl3pPr marL="350307" indent="0">
              <a:buNone/>
              <a:defRPr sz="690" b="1"/>
            </a:lvl3pPr>
            <a:lvl4pPr marL="525460" indent="0">
              <a:buNone/>
              <a:defRPr sz="613" b="1"/>
            </a:lvl4pPr>
            <a:lvl5pPr marL="700613" indent="0">
              <a:buNone/>
              <a:defRPr sz="613" b="1"/>
            </a:lvl5pPr>
            <a:lvl6pPr marL="875767" indent="0">
              <a:buNone/>
              <a:defRPr sz="613" b="1"/>
            </a:lvl6pPr>
            <a:lvl7pPr marL="1050920" indent="0">
              <a:buNone/>
              <a:defRPr sz="613" b="1"/>
            </a:lvl7pPr>
            <a:lvl8pPr marL="1226073" indent="0">
              <a:buNone/>
              <a:defRPr sz="613" b="1"/>
            </a:lvl8pPr>
            <a:lvl9pPr marL="1401227" indent="0">
              <a:buNone/>
              <a:defRPr sz="6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63" y="959699"/>
            <a:ext cx="2878421" cy="1411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4538" y="644057"/>
            <a:ext cx="2892597" cy="315642"/>
          </a:xfrm>
        </p:spPr>
        <p:txBody>
          <a:bodyPr anchor="b"/>
          <a:lstStyle>
            <a:lvl1pPr marL="0" indent="0">
              <a:buNone/>
              <a:defRPr sz="919" b="1"/>
            </a:lvl1pPr>
            <a:lvl2pPr marL="175153" indent="0">
              <a:buNone/>
              <a:defRPr sz="766" b="1"/>
            </a:lvl2pPr>
            <a:lvl3pPr marL="350307" indent="0">
              <a:buNone/>
              <a:defRPr sz="690" b="1"/>
            </a:lvl3pPr>
            <a:lvl4pPr marL="525460" indent="0">
              <a:buNone/>
              <a:defRPr sz="613" b="1"/>
            </a:lvl4pPr>
            <a:lvl5pPr marL="700613" indent="0">
              <a:buNone/>
              <a:defRPr sz="613" b="1"/>
            </a:lvl5pPr>
            <a:lvl6pPr marL="875767" indent="0">
              <a:buNone/>
              <a:defRPr sz="613" b="1"/>
            </a:lvl6pPr>
            <a:lvl7pPr marL="1050920" indent="0">
              <a:buNone/>
              <a:defRPr sz="613" b="1"/>
            </a:lvl7pPr>
            <a:lvl8pPr marL="1226073" indent="0">
              <a:buNone/>
              <a:defRPr sz="613" b="1"/>
            </a:lvl8pPr>
            <a:lvl9pPr marL="1401227" indent="0">
              <a:buNone/>
              <a:defRPr sz="6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4538" y="959699"/>
            <a:ext cx="2892597" cy="1411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6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4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8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63" y="175154"/>
            <a:ext cx="2194475" cy="613040"/>
          </a:xfrm>
        </p:spPr>
        <p:txBody>
          <a:bodyPr anchor="b"/>
          <a:lstStyle>
            <a:lvl1pPr>
              <a:defRPr sz="12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597" y="378285"/>
            <a:ext cx="3444538" cy="1867095"/>
          </a:xfrm>
        </p:spPr>
        <p:txBody>
          <a:bodyPr/>
          <a:lstStyle>
            <a:lvl1pPr>
              <a:defRPr sz="1226"/>
            </a:lvl1pPr>
            <a:lvl2pPr>
              <a:defRPr sz="1073"/>
            </a:lvl2pPr>
            <a:lvl3pPr>
              <a:defRPr sz="919"/>
            </a:lvl3pPr>
            <a:lvl4pPr>
              <a:defRPr sz="766"/>
            </a:lvl4pPr>
            <a:lvl5pPr>
              <a:defRPr sz="766"/>
            </a:lvl5pPr>
            <a:lvl6pPr>
              <a:defRPr sz="766"/>
            </a:lvl6pPr>
            <a:lvl7pPr>
              <a:defRPr sz="766"/>
            </a:lvl7pPr>
            <a:lvl8pPr>
              <a:defRPr sz="766"/>
            </a:lvl8pPr>
            <a:lvl9pPr>
              <a:defRPr sz="7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63" y="788194"/>
            <a:ext cx="2194475" cy="1460227"/>
          </a:xfrm>
        </p:spPr>
        <p:txBody>
          <a:bodyPr/>
          <a:lstStyle>
            <a:lvl1pPr marL="0" indent="0">
              <a:buNone/>
              <a:defRPr sz="613"/>
            </a:lvl1pPr>
            <a:lvl2pPr marL="175153" indent="0">
              <a:buNone/>
              <a:defRPr sz="536"/>
            </a:lvl2pPr>
            <a:lvl3pPr marL="350307" indent="0">
              <a:buNone/>
              <a:defRPr sz="460"/>
            </a:lvl3pPr>
            <a:lvl4pPr marL="525460" indent="0">
              <a:buNone/>
              <a:defRPr sz="383"/>
            </a:lvl4pPr>
            <a:lvl5pPr marL="700613" indent="0">
              <a:buNone/>
              <a:defRPr sz="383"/>
            </a:lvl5pPr>
            <a:lvl6pPr marL="875767" indent="0">
              <a:buNone/>
              <a:defRPr sz="383"/>
            </a:lvl6pPr>
            <a:lvl7pPr marL="1050920" indent="0">
              <a:buNone/>
              <a:defRPr sz="383"/>
            </a:lvl7pPr>
            <a:lvl8pPr marL="1226073" indent="0">
              <a:buNone/>
              <a:defRPr sz="383"/>
            </a:lvl8pPr>
            <a:lvl9pPr marL="1401227" indent="0">
              <a:buNone/>
              <a:defRPr sz="3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63" y="175154"/>
            <a:ext cx="2194475" cy="613040"/>
          </a:xfrm>
        </p:spPr>
        <p:txBody>
          <a:bodyPr anchor="b"/>
          <a:lstStyle>
            <a:lvl1pPr>
              <a:defRPr sz="12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2597" y="378285"/>
            <a:ext cx="3444538" cy="1867095"/>
          </a:xfrm>
        </p:spPr>
        <p:txBody>
          <a:bodyPr anchor="t"/>
          <a:lstStyle>
            <a:lvl1pPr marL="0" indent="0">
              <a:buNone/>
              <a:defRPr sz="1226"/>
            </a:lvl1pPr>
            <a:lvl2pPr marL="175153" indent="0">
              <a:buNone/>
              <a:defRPr sz="1073"/>
            </a:lvl2pPr>
            <a:lvl3pPr marL="350307" indent="0">
              <a:buNone/>
              <a:defRPr sz="919"/>
            </a:lvl3pPr>
            <a:lvl4pPr marL="525460" indent="0">
              <a:buNone/>
              <a:defRPr sz="766"/>
            </a:lvl4pPr>
            <a:lvl5pPr marL="700613" indent="0">
              <a:buNone/>
              <a:defRPr sz="766"/>
            </a:lvl5pPr>
            <a:lvl6pPr marL="875767" indent="0">
              <a:buNone/>
              <a:defRPr sz="766"/>
            </a:lvl6pPr>
            <a:lvl7pPr marL="1050920" indent="0">
              <a:buNone/>
              <a:defRPr sz="766"/>
            </a:lvl7pPr>
            <a:lvl8pPr marL="1226073" indent="0">
              <a:buNone/>
              <a:defRPr sz="766"/>
            </a:lvl8pPr>
            <a:lvl9pPr marL="1401227" indent="0">
              <a:buNone/>
              <a:defRPr sz="7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63" y="788194"/>
            <a:ext cx="2194475" cy="1460227"/>
          </a:xfrm>
        </p:spPr>
        <p:txBody>
          <a:bodyPr/>
          <a:lstStyle>
            <a:lvl1pPr marL="0" indent="0">
              <a:buNone/>
              <a:defRPr sz="613"/>
            </a:lvl1pPr>
            <a:lvl2pPr marL="175153" indent="0">
              <a:buNone/>
              <a:defRPr sz="536"/>
            </a:lvl2pPr>
            <a:lvl3pPr marL="350307" indent="0">
              <a:buNone/>
              <a:defRPr sz="460"/>
            </a:lvl3pPr>
            <a:lvl4pPr marL="525460" indent="0">
              <a:buNone/>
              <a:defRPr sz="383"/>
            </a:lvl4pPr>
            <a:lvl5pPr marL="700613" indent="0">
              <a:buNone/>
              <a:defRPr sz="383"/>
            </a:lvl5pPr>
            <a:lvl6pPr marL="875767" indent="0">
              <a:buNone/>
              <a:defRPr sz="383"/>
            </a:lvl6pPr>
            <a:lvl7pPr marL="1050920" indent="0">
              <a:buNone/>
              <a:defRPr sz="383"/>
            </a:lvl7pPr>
            <a:lvl8pPr marL="1226073" indent="0">
              <a:buNone/>
              <a:defRPr sz="383"/>
            </a:lvl8pPr>
            <a:lvl9pPr marL="1401227" indent="0">
              <a:buNone/>
              <a:defRPr sz="3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777" y="139880"/>
            <a:ext cx="5868472" cy="507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777" y="699400"/>
            <a:ext cx="5868472" cy="166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777" y="2435130"/>
            <a:ext cx="1530906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E8014-5686-48AB-9FE9-F4724AD5995A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3834" y="2435130"/>
            <a:ext cx="2296358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5342" y="2435130"/>
            <a:ext cx="1530906" cy="139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46DA-1D96-481F-A0BF-3E6FAFFFC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0307" rtl="0" eaLnBrk="1" latinLnBrk="0" hangingPunct="1">
        <a:lnSpc>
          <a:spcPct val="90000"/>
        </a:lnSpc>
        <a:spcBef>
          <a:spcPct val="0"/>
        </a:spcBef>
        <a:buNone/>
        <a:defRPr sz="1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577" indent="-87577" algn="l" defTabSz="350307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62730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919" kern="1200">
          <a:solidFill>
            <a:schemeClr val="tx1"/>
          </a:solidFill>
          <a:latin typeface="+mn-lt"/>
          <a:ea typeface="+mn-ea"/>
          <a:cs typeface="+mn-cs"/>
        </a:defRPr>
      </a:lvl2pPr>
      <a:lvl3pPr marL="437883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766" kern="1200">
          <a:solidFill>
            <a:schemeClr val="tx1"/>
          </a:solidFill>
          <a:latin typeface="+mn-lt"/>
          <a:ea typeface="+mn-ea"/>
          <a:cs typeface="+mn-cs"/>
        </a:defRPr>
      </a:lvl3pPr>
      <a:lvl4pPr marL="613037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4pPr>
      <a:lvl5pPr marL="788190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5pPr>
      <a:lvl6pPr marL="963343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6pPr>
      <a:lvl7pPr marL="1138497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7pPr>
      <a:lvl8pPr marL="1313650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8pPr>
      <a:lvl9pPr marL="1488803" indent="-87577" algn="l" defTabSz="350307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1pPr>
      <a:lvl2pPr marL="175153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350307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3pPr>
      <a:lvl4pPr marL="525460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4pPr>
      <a:lvl5pPr marL="700613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5pPr>
      <a:lvl6pPr marL="875767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6pPr>
      <a:lvl7pPr marL="1050920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7pPr>
      <a:lvl8pPr marL="1226073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8pPr>
      <a:lvl9pPr marL="1401227" algn="l" defTabSz="350307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raphic 114">
            <a:extLst>
              <a:ext uri="{FF2B5EF4-FFF2-40B4-BE49-F238E27FC236}">
                <a16:creationId xmlns:a16="http://schemas.microsoft.com/office/drawing/2014/main" id="{E3FEE5D9-A669-49D1-9483-02EE200F85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86" t="15505" r="15724" b="4466"/>
          <a:stretch/>
        </p:blipFill>
        <p:spPr>
          <a:xfrm>
            <a:off x="2625289" y="761277"/>
            <a:ext cx="2520000" cy="1848548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3C8617EB-88A6-4D7A-8D0B-22CEB66216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62" t="15724" r="15384" b="4466"/>
          <a:stretch/>
        </p:blipFill>
        <p:spPr>
          <a:xfrm>
            <a:off x="79992" y="766312"/>
            <a:ext cx="2520000" cy="183013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033C703-893B-4DD1-9B74-FFB31FBD0803}"/>
              </a:ext>
            </a:extLst>
          </p:cNvPr>
          <p:cNvSpPr txBox="1"/>
          <p:nvPr/>
        </p:nvSpPr>
        <p:spPr>
          <a:xfrm>
            <a:off x="131627" y="900717"/>
            <a:ext cx="6285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95</a:t>
            </a:r>
            <a:r>
              <a:rPr lang="en-GB" sz="800" b="1" baseline="30000" dirty="0"/>
              <a:t>th</a:t>
            </a:r>
            <a:r>
              <a:rPr lang="en-GB" sz="800" b="1" dirty="0"/>
              <a:t> percentile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44C06F-7C3B-48E9-817C-F732FD8A6765}"/>
              </a:ext>
            </a:extLst>
          </p:cNvPr>
          <p:cNvSpPr/>
          <p:nvPr/>
        </p:nvSpPr>
        <p:spPr>
          <a:xfrm>
            <a:off x="79992" y="9595"/>
            <a:ext cx="50652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% of times obs&gt;fc over the verification period (June 1</a:t>
            </a:r>
            <a:r>
              <a:rPr lang="en-GB" sz="800" baseline="30000" dirty="0"/>
              <a:t>st</a:t>
            </a:r>
            <a:r>
              <a:rPr lang="en-GB" sz="800" dirty="0"/>
              <a:t> to August 31</a:t>
            </a:r>
            <a:r>
              <a:rPr lang="en-GB" sz="800" baseline="30000" dirty="0"/>
              <a:t>st</a:t>
            </a:r>
            <a:r>
              <a:rPr lang="en-GB" sz="800" dirty="0"/>
              <a:t> 2018)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06E907-537D-4065-B27C-5AACF0F240F5}"/>
              </a:ext>
            </a:extLst>
          </p:cNvPr>
          <p:cNvSpPr txBox="1"/>
          <p:nvPr/>
        </p:nvSpPr>
        <p:spPr>
          <a:xfrm>
            <a:off x="120368" y="168765"/>
            <a:ext cx="519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Reliable FC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22BB57A-B9DA-4451-A139-565E4F14732F}"/>
              </a:ext>
            </a:extLst>
          </p:cNvPr>
          <p:cNvSpPr txBox="1"/>
          <p:nvPr/>
        </p:nvSpPr>
        <p:spPr>
          <a:xfrm>
            <a:off x="547441" y="225326"/>
            <a:ext cx="1901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FC underestimation</a:t>
            </a:r>
          </a:p>
        </p:txBody>
      </p: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4842B46D-37E6-4527-979A-CD770B1A9D47}"/>
              </a:ext>
            </a:extLst>
          </p:cNvPr>
          <p:cNvSpPr/>
          <p:nvPr/>
        </p:nvSpPr>
        <p:spPr>
          <a:xfrm rot="16200000">
            <a:off x="1420251" y="-378686"/>
            <a:ext cx="155454" cy="1901072"/>
          </a:xfrm>
          <a:prstGeom prst="rightBrace">
            <a:avLst>
              <a:gd name="adj1" fmla="val 40593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22" name="Right Brace 121">
            <a:extLst>
              <a:ext uri="{FF2B5EF4-FFF2-40B4-BE49-F238E27FC236}">
                <a16:creationId xmlns:a16="http://schemas.microsoft.com/office/drawing/2014/main" id="{5F770D4A-97CF-4D25-9F54-15F75922B7C3}"/>
              </a:ext>
            </a:extLst>
          </p:cNvPr>
          <p:cNvSpPr/>
          <p:nvPr/>
        </p:nvSpPr>
        <p:spPr>
          <a:xfrm rot="16200000">
            <a:off x="304748" y="406879"/>
            <a:ext cx="155454" cy="329939"/>
          </a:xfrm>
          <a:prstGeom prst="rightBrace">
            <a:avLst>
              <a:gd name="adj1" fmla="val 40593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E8DD81-E3A6-420C-A9FA-55D92DBC0F77}"/>
              </a:ext>
            </a:extLst>
          </p:cNvPr>
          <p:cNvSpPr txBox="1"/>
          <p:nvPr/>
        </p:nvSpPr>
        <p:spPr>
          <a:xfrm>
            <a:off x="108059" y="595407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BCEBD64-1999-43C4-9890-7C4457B81BD3}"/>
              </a:ext>
            </a:extLst>
          </p:cNvPr>
          <p:cNvSpPr txBox="1"/>
          <p:nvPr/>
        </p:nvSpPr>
        <p:spPr>
          <a:xfrm>
            <a:off x="401464" y="595405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36DB36-4AD7-4640-A715-19CD9D168693}"/>
              </a:ext>
            </a:extLst>
          </p:cNvPr>
          <p:cNvSpPr txBox="1"/>
          <p:nvPr/>
        </p:nvSpPr>
        <p:spPr>
          <a:xfrm>
            <a:off x="710606" y="595407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44B6013-AC1E-4604-B794-459C508E60E2}"/>
              </a:ext>
            </a:extLst>
          </p:cNvPr>
          <p:cNvSpPr txBox="1"/>
          <p:nvPr/>
        </p:nvSpPr>
        <p:spPr>
          <a:xfrm>
            <a:off x="1029175" y="595407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DC3979-F683-4D98-849B-CD38F391EE96}"/>
              </a:ext>
            </a:extLst>
          </p:cNvPr>
          <p:cNvSpPr txBox="1"/>
          <p:nvPr/>
        </p:nvSpPr>
        <p:spPr>
          <a:xfrm>
            <a:off x="1354027" y="595407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F88B360-A4D9-4290-9D56-1041981BF438}"/>
              </a:ext>
            </a:extLst>
          </p:cNvPr>
          <p:cNvSpPr txBox="1"/>
          <p:nvPr/>
        </p:nvSpPr>
        <p:spPr>
          <a:xfrm>
            <a:off x="1669452" y="595407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40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02CF0E-EB8B-4132-8B51-FB15F4CD5C2C}"/>
              </a:ext>
            </a:extLst>
          </p:cNvPr>
          <p:cNvSpPr txBox="1"/>
          <p:nvPr/>
        </p:nvSpPr>
        <p:spPr>
          <a:xfrm>
            <a:off x="1988019" y="598026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60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63904F2-B0E0-4311-BBAF-2FBDCE6000DC}"/>
              </a:ext>
            </a:extLst>
          </p:cNvPr>
          <p:cNvSpPr txBox="1"/>
          <p:nvPr/>
        </p:nvSpPr>
        <p:spPr>
          <a:xfrm>
            <a:off x="2265734" y="605038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977DB60-6447-4CF9-BA47-75F41A8DBCD1}"/>
              </a:ext>
            </a:extLst>
          </p:cNvPr>
          <p:cNvSpPr txBox="1"/>
          <p:nvPr/>
        </p:nvSpPr>
        <p:spPr>
          <a:xfrm>
            <a:off x="260750" y="595404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374D50-A6CF-4827-A972-80B63C5D4D2D}"/>
              </a:ext>
            </a:extLst>
          </p:cNvPr>
          <p:cNvCxnSpPr>
            <a:cxnSpLocks/>
          </p:cNvCxnSpPr>
          <p:nvPr/>
        </p:nvCxnSpPr>
        <p:spPr>
          <a:xfrm flipV="1">
            <a:off x="376350" y="775325"/>
            <a:ext cx="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B8D0062-E45D-4D95-9D21-532373F87174}"/>
              </a:ext>
            </a:extLst>
          </p:cNvPr>
          <p:cNvSpPr txBox="1"/>
          <p:nvPr/>
        </p:nvSpPr>
        <p:spPr>
          <a:xfrm>
            <a:off x="2654777" y="900717"/>
            <a:ext cx="6285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99</a:t>
            </a:r>
            <a:r>
              <a:rPr lang="en-GB" sz="800" b="1" baseline="30000" dirty="0"/>
              <a:t>th</a:t>
            </a:r>
            <a:r>
              <a:rPr lang="en-GB" sz="800" b="1" dirty="0"/>
              <a:t> percentile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C8DBCB0-6F77-46A9-BB28-B8FA0AE82746}"/>
              </a:ext>
            </a:extLst>
          </p:cNvPr>
          <p:cNvSpPr txBox="1"/>
          <p:nvPr/>
        </p:nvSpPr>
        <p:spPr>
          <a:xfrm>
            <a:off x="3086959" y="226111"/>
            <a:ext cx="19010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FC underestimation</a:t>
            </a:r>
          </a:p>
        </p:txBody>
      </p:sp>
      <p:sp>
        <p:nvSpPr>
          <p:cNvPr id="135" name="Right Brace 134">
            <a:extLst>
              <a:ext uri="{FF2B5EF4-FFF2-40B4-BE49-F238E27FC236}">
                <a16:creationId xmlns:a16="http://schemas.microsoft.com/office/drawing/2014/main" id="{BB5AD688-1B0B-46D4-9225-81CE1262F3ED}"/>
              </a:ext>
            </a:extLst>
          </p:cNvPr>
          <p:cNvSpPr/>
          <p:nvPr/>
        </p:nvSpPr>
        <p:spPr>
          <a:xfrm rot="16200000">
            <a:off x="3959769" y="-377901"/>
            <a:ext cx="155454" cy="1901072"/>
          </a:xfrm>
          <a:prstGeom prst="rightBrace">
            <a:avLst>
              <a:gd name="adj1" fmla="val 40593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6" name="Right Brace 135">
            <a:extLst>
              <a:ext uri="{FF2B5EF4-FFF2-40B4-BE49-F238E27FC236}">
                <a16:creationId xmlns:a16="http://schemas.microsoft.com/office/drawing/2014/main" id="{360DA15A-DB26-4216-B1AD-BB654BF4640A}"/>
              </a:ext>
            </a:extLst>
          </p:cNvPr>
          <p:cNvSpPr/>
          <p:nvPr/>
        </p:nvSpPr>
        <p:spPr>
          <a:xfrm rot="16200000">
            <a:off x="2844266" y="407664"/>
            <a:ext cx="155454" cy="329939"/>
          </a:xfrm>
          <a:prstGeom prst="rightBrace">
            <a:avLst>
              <a:gd name="adj1" fmla="val 40593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CDF00F8-7FB7-4110-A29F-8F20929B8043}"/>
              </a:ext>
            </a:extLst>
          </p:cNvPr>
          <p:cNvSpPr txBox="1"/>
          <p:nvPr/>
        </p:nvSpPr>
        <p:spPr>
          <a:xfrm>
            <a:off x="2647577" y="596192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36DF493-0892-4E86-A69E-7133D791EE48}"/>
              </a:ext>
            </a:extLst>
          </p:cNvPr>
          <p:cNvSpPr txBox="1"/>
          <p:nvPr/>
        </p:nvSpPr>
        <p:spPr>
          <a:xfrm>
            <a:off x="2964654" y="596190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90DCA5-8FBC-4BA4-AC67-ED3A849BE2BE}"/>
              </a:ext>
            </a:extLst>
          </p:cNvPr>
          <p:cNvSpPr txBox="1"/>
          <p:nvPr/>
        </p:nvSpPr>
        <p:spPr>
          <a:xfrm>
            <a:off x="3250124" y="596192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6AFDD16-1349-4541-895A-3A72B0811298}"/>
              </a:ext>
            </a:extLst>
          </p:cNvPr>
          <p:cNvSpPr txBox="1"/>
          <p:nvPr/>
        </p:nvSpPr>
        <p:spPr>
          <a:xfrm>
            <a:off x="3568693" y="596192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D59DF7A-095C-4D74-B920-0BE90B889203}"/>
              </a:ext>
            </a:extLst>
          </p:cNvPr>
          <p:cNvSpPr txBox="1"/>
          <p:nvPr/>
        </p:nvSpPr>
        <p:spPr>
          <a:xfrm>
            <a:off x="3893545" y="596192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330A42B-453F-4E0F-824B-4C1E94C41092}"/>
              </a:ext>
            </a:extLst>
          </p:cNvPr>
          <p:cNvSpPr txBox="1"/>
          <p:nvPr/>
        </p:nvSpPr>
        <p:spPr>
          <a:xfrm>
            <a:off x="4208970" y="596192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32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1B5295-0733-424D-B3C7-388AF2E30B80}"/>
              </a:ext>
            </a:extLst>
          </p:cNvPr>
          <p:cNvSpPr txBox="1"/>
          <p:nvPr/>
        </p:nvSpPr>
        <p:spPr>
          <a:xfrm>
            <a:off x="4527537" y="598811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52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1D1D77-C0ED-4A4F-972A-E692547B81FD}"/>
              </a:ext>
            </a:extLst>
          </p:cNvPr>
          <p:cNvSpPr txBox="1"/>
          <p:nvPr/>
        </p:nvSpPr>
        <p:spPr>
          <a:xfrm>
            <a:off x="4805252" y="605823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FDD33B1-63A5-443C-948B-1212C5EA7F38}"/>
              </a:ext>
            </a:extLst>
          </p:cNvPr>
          <p:cNvSpPr txBox="1"/>
          <p:nvPr/>
        </p:nvSpPr>
        <p:spPr>
          <a:xfrm>
            <a:off x="2800268" y="596189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8C1A91-8E03-4894-AA36-367C3EB24F9B}"/>
              </a:ext>
            </a:extLst>
          </p:cNvPr>
          <p:cNvCxnSpPr>
            <a:cxnSpLocks/>
          </p:cNvCxnSpPr>
          <p:nvPr/>
        </p:nvCxnSpPr>
        <p:spPr>
          <a:xfrm flipV="1">
            <a:off x="2915868" y="776110"/>
            <a:ext cx="0" cy="6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F967115-020A-4F87-B0C6-DFDBE1273D8A}"/>
              </a:ext>
            </a:extLst>
          </p:cNvPr>
          <p:cNvSpPr/>
          <p:nvPr/>
        </p:nvSpPr>
        <p:spPr>
          <a:xfrm>
            <a:off x="5268879" y="1228725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C28A081-B091-4089-B4F0-8EEF9239E9D1}"/>
              </a:ext>
            </a:extLst>
          </p:cNvPr>
          <p:cNvSpPr/>
          <p:nvPr/>
        </p:nvSpPr>
        <p:spPr>
          <a:xfrm>
            <a:off x="5497244" y="1228725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653F99A-FBBB-4F40-A99F-E38F97313638}"/>
              </a:ext>
            </a:extLst>
          </p:cNvPr>
          <p:cNvSpPr/>
          <p:nvPr/>
        </p:nvSpPr>
        <p:spPr>
          <a:xfrm>
            <a:off x="5857244" y="1228725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74CE69-D033-4B81-B522-07AB3C93FAD1}"/>
              </a:ext>
            </a:extLst>
          </p:cNvPr>
          <p:cNvSpPr txBox="1"/>
          <p:nvPr/>
        </p:nvSpPr>
        <p:spPr>
          <a:xfrm>
            <a:off x="5187132" y="1035944"/>
            <a:ext cx="41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OBS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F104C6C-D0FF-4273-B9CD-DD67127EA0D8}"/>
              </a:ext>
            </a:extLst>
          </p:cNvPr>
          <p:cNvSpPr txBox="1"/>
          <p:nvPr/>
        </p:nvSpPr>
        <p:spPr>
          <a:xfrm>
            <a:off x="5458282" y="1035944"/>
            <a:ext cx="818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FC percentiles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ED3FCFA-A1C5-454C-9968-3A7DF4575B66}"/>
              </a:ext>
            </a:extLst>
          </p:cNvPr>
          <p:cNvSpPr txBox="1"/>
          <p:nvPr/>
        </p:nvSpPr>
        <p:spPr>
          <a:xfrm>
            <a:off x="5591924" y="1214735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X</a:t>
            </a:r>
            <a:r>
              <a:rPr lang="en-GB" sz="800" baseline="30000" dirty="0"/>
              <a:t>th</a:t>
            </a:r>
            <a:r>
              <a:rPr lang="en-GB" sz="800" dirty="0"/>
              <a:t>  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237F76F-3BC7-406C-93AD-ED86DFE6B7F5}"/>
              </a:ext>
            </a:extLst>
          </p:cNvPr>
          <p:cNvSpPr/>
          <p:nvPr/>
        </p:nvSpPr>
        <p:spPr>
          <a:xfrm>
            <a:off x="5264978" y="2152797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430B4C4-97D7-4768-8D71-62E3B2D90E83}"/>
              </a:ext>
            </a:extLst>
          </p:cNvPr>
          <p:cNvSpPr/>
          <p:nvPr/>
        </p:nvSpPr>
        <p:spPr>
          <a:xfrm>
            <a:off x="5493343" y="2152797"/>
            <a:ext cx="72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C50C4D7-B2CE-4F2A-9A35-EDB7B6494E59}"/>
              </a:ext>
            </a:extLst>
          </p:cNvPr>
          <p:cNvSpPr/>
          <p:nvPr/>
        </p:nvSpPr>
        <p:spPr>
          <a:xfrm>
            <a:off x="5853343" y="2152797"/>
            <a:ext cx="180000" cy="1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00D9146-3BA1-447D-A325-922AC8E863BA}"/>
              </a:ext>
            </a:extLst>
          </p:cNvPr>
          <p:cNvSpPr txBox="1"/>
          <p:nvPr/>
        </p:nvSpPr>
        <p:spPr>
          <a:xfrm>
            <a:off x="6153772" y="1216164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Day 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CFCE5C-813B-40AD-84B6-D44E672E888F}"/>
              </a:ext>
            </a:extLst>
          </p:cNvPr>
          <p:cNvSpPr txBox="1"/>
          <p:nvPr/>
        </p:nvSpPr>
        <p:spPr>
          <a:xfrm>
            <a:off x="6144369" y="2145928"/>
            <a:ext cx="72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Day 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7926811-81AC-45DD-B80B-791B7284C740}"/>
              </a:ext>
            </a:extLst>
          </p:cNvPr>
          <p:cNvSpPr txBox="1"/>
          <p:nvPr/>
        </p:nvSpPr>
        <p:spPr>
          <a:xfrm>
            <a:off x="6144369" y="930127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Verification Period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A147127-FC01-4D26-B563-2B1F2F51D672}"/>
              </a:ext>
            </a:extLst>
          </p:cNvPr>
          <p:cNvSpPr txBox="1"/>
          <p:nvPr/>
        </p:nvSpPr>
        <p:spPr>
          <a:xfrm>
            <a:off x="5217631" y="1265252"/>
            <a:ext cx="29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..</a:t>
            </a:r>
          </a:p>
          <a:p>
            <a:pPr algn="ctr"/>
            <a:r>
              <a:rPr lang="en-GB" dirty="0"/>
              <a:t>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21E4E7-BC72-4C69-A76B-533F9A61559A}"/>
              </a:ext>
            </a:extLst>
          </p:cNvPr>
          <p:cNvSpPr txBox="1"/>
          <p:nvPr/>
        </p:nvSpPr>
        <p:spPr>
          <a:xfrm>
            <a:off x="5806476" y="1256385"/>
            <a:ext cx="290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..</a:t>
            </a:r>
          </a:p>
          <a:p>
            <a:pPr algn="ctr"/>
            <a:r>
              <a:rPr lang="en-GB" dirty="0"/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005CBA4-E192-43FD-8B96-F4EADD4ED3D8}"/>
              </a:ext>
            </a:extLst>
          </p:cNvPr>
          <p:cNvSpPr txBox="1"/>
          <p:nvPr/>
        </p:nvSpPr>
        <p:spPr>
          <a:xfrm>
            <a:off x="5210183" y="758694"/>
            <a:ext cx="1466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For observation at location 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9F2A734-1569-4134-9907-816899E8BC87}"/>
              </a:ext>
            </a:extLst>
          </p:cNvPr>
          <p:cNvSpPr txBox="1"/>
          <p:nvPr/>
        </p:nvSpPr>
        <p:spPr>
          <a:xfrm>
            <a:off x="5158365" y="2414810"/>
            <a:ext cx="1737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sum(OBS&gt;FC) / N * 100 (%)</a:t>
            </a:r>
          </a:p>
        </p:txBody>
      </p:sp>
    </p:spTree>
    <p:extLst>
      <p:ext uri="{BB962C8B-B14F-4D97-AF65-F5344CB8AC3E}">
        <p14:creationId xmlns:p14="http://schemas.microsoft.com/office/powerpoint/2010/main" val="115359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76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2021-05-11T14:47:18Z</dcterms:created>
  <dcterms:modified xsi:type="dcterms:W3CDTF">2021-05-11T15:38:03Z</dcterms:modified>
</cp:coreProperties>
</file>