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1" r:id="rId2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81" d="100"/>
          <a:sy n="81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E9539556-30CB-4DEA-B3B7-02FED507D933}"/>
    <pc:docChg chg="delSld">
      <pc:chgData name="Fatima Pillosu" userId="a6295d4dc9e22643" providerId="LiveId" clId="{E9539556-30CB-4DEA-B3B7-02FED507D933}" dt="2020-12-03T10:12:03.628" v="4" actId="2696"/>
      <pc:docMkLst>
        <pc:docMk/>
      </pc:docMkLst>
      <pc:sldChg chg="del">
        <pc:chgData name="Fatima Pillosu" userId="a6295d4dc9e22643" providerId="LiveId" clId="{E9539556-30CB-4DEA-B3B7-02FED507D933}" dt="2020-12-03T10:12:01.048" v="1" actId="2696"/>
        <pc:sldMkLst>
          <pc:docMk/>
          <pc:sldMk cId="1544177429" sldId="262"/>
        </pc:sldMkLst>
      </pc:sldChg>
      <pc:sldChg chg="del">
        <pc:chgData name="Fatima Pillosu" userId="a6295d4dc9e22643" providerId="LiveId" clId="{E9539556-30CB-4DEA-B3B7-02FED507D933}" dt="2020-12-03T10:12:01.883" v="2" actId="2696"/>
        <pc:sldMkLst>
          <pc:docMk/>
          <pc:sldMk cId="463016531" sldId="263"/>
        </pc:sldMkLst>
      </pc:sldChg>
      <pc:sldChg chg="del">
        <pc:chgData name="Fatima Pillosu" userId="a6295d4dc9e22643" providerId="LiveId" clId="{E9539556-30CB-4DEA-B3B7-02FED507D933}" dt="2020-12-03T10:12:02.588" v="3" actId="2696"/>
        <pc:sldMkLst>
          <pc:docMk/>
          <pc:sldMk cId="2372528071" sldId="266"/>
        </pc:sldMkLst>
      </pc:sldChg>
      <pc:sldChg chg="del">
        <pc:chgData name="Fatima Pillosu" userId="a6295d4dc9e22643" providerId="LiveId" clId="{E9539556-30CB-4DEA-B3B7-02FED507D933}" dt="2020-12-03T10:12:00.028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E9539556-30CB-4DEA-B3B7-02FED507D933}" dt="2020-12-03T10:12:03.628" v="4" actId="2696"/>
        <pc:sldMkLst>
          <pc:docMk/>
          <pc:sldMk cId="82435714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33488"/>
            <a:ext cx="23066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B9170-31C7-43CC-BA26-31AB9BAF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" y="-131512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8C4C09D-99D1-4E24-A968-80EEA7E7A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38633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C4026E8-2A2D-456C-9002-8455352EB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208779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E46DD23-3897-4949-B047-AD2E7F57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378925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D6432F41-F12D-42DA-907A-3C098C128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549071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F0D18867-B1F4-413B-AA95-107A30A95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719217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C3911149-0E23-4738-9197-79EA23D768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88936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D2CFF49-C361-4C84-B786-68015D928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729" y="-131512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00280C0A-CE2E-4DAD-9D09-1390CF0D09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729" y="38633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B21A8724-BDF7-49E8-AE1E-8D5FCA630E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00" y="208779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620378EF-5CFD-4CAB-930A-7106CF7D86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00" y="378925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67866380-4539-4773-B299-4CC1293900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00" y="549071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57F4F1AD-45CA-48C4-BE40-89CBC3829B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00" y="719217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48FD8789-7B9E-4EFE-B143-E7645712BF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00" y="88936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E838B5D-742C-46AB-92E8-8DF99A6A1D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-131018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picture containing light&#10;&#10;Description automatically generated">
            <a:extLst>
              <a:ext uri="{FF2B5EF4-FFF2-40B4-BE49-F238E27FC236}">
                <a16:creationId xmlns:a16="http://schemas.microsoft.com/office/drawing/2014/main" id="{AD58BA65-2C14-4E48-9370-2CBCFB85CF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390455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E900902C-92A2-4BB9-9927-FB61FA236F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2081567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CFCFA6A-0338-4F39-B4CA-A486F8DBA6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29" y="379172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7B2C78AE-F01B-46B4-9961-9B4A0DE732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5492365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7A186BCB-FDD2-4DA3-9B89-4FD8781B48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7193002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9755D004-B0EB-425B-A179-AA7C4B1540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26" y="88936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814DE135-A100-4310-963D-C8B43D9FF0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8" y="-131512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0EB79BA-4EC7-46D0-9D53-37CF6AA8D3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8" y="38633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 descr="A picture containing light&#10;&#10;Description automatically generated">
            <a:extLst>
              <a:ext uri="{FF2B5EF4-FFF2-40B4-BE49-F238E27FC236}">
                <a16:creationId xmlns:a16="http://schemas.microsoft.com/office/drawing/2014/main" id="{BD53AF16-87E5-4FF5-B941-3D11F00F62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8" y="208779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B74E5C99-3F0E-4412-9749-E222C4F7D0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8" y="378925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Picture 60" descr="A picture containing food&#10;&#10;Description automatically generated">
            <a:extLst>
              <a:ext uri="{FF2B5EF4-FFF2-40B4-BE49-F238E27FC236}">
                <a16:creationId xmlns:a16="http://schemas.microsoft.com/office/drawing/2014/main" id="{987BA8FA-C3B8-4DB3-AFA7-A1D061E18F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68" y="549071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6DCCA16-15FB-4718-A71D-B291090FA3D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21668" y="719217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59EB0F2-392A-43FF-BCC9-01A50A622F1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21668" y="8893638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4BA3FBA-ECC0-4DCA-BCBB-5F0F691088C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50630" y="208779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ECEC36D-9CE6-4DFE-8ED9-4D3ADE455B4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850630" y="3792681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7B70F9B-228C-4E59-9244-393ADA18D3E0}"/>
              </a:ext>
            </a:extLst>
          </p:cNvPr>
          <p:cNvSpPr/>
          <p:nvPr/>
        </p:nvSpPr>
        <p:spPr>
          <a:xfrm>
            <a:off x="5850266" y="5490719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Missing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74B562-CEF9-4FDC-AD03-BE7763344934}"/>
              </a:ext>
            </a:extLst>
          </p:cNvPr>
          <p:cNvSpPr/>
          <p:nvPr/>
        </p:nvSpPr>
        <p:spPr>
          <a:xfrm>
            <a:off x="5850266" y="7192179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 Available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(WRF-1.5 max lead time corresponds to t+120)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2A77A3-C046-40F1-9B38-5B9D2D2F8C1E}"/>
              </a:ext>
            </a:extLst>
          </p:cNvPr>
          <p:cNvSpPr/>
          <p:nvPr/>
        </p:nvSpPr>
        <p:spPr>
          <a:xfrm>
            <a:off x="5850266" y="8884441"/>
            <a:ext cx="1800000" cy="163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 Available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(WRF-1.5 max lead time corresponds to t+120)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D373F1-BAF1-45C4-9A34-88141CF5BDDA}"/>
              </a:ext>
            </a:extLst>
          </p:cNvPr>
          <p:cNvCxnSpPr/>
          <p:nvPr/>
        </p:nvCxnSpPr>
        <p:spPr>
          <a:xfrm>
            <a:off x="5740479" y="-1315121"/>
            <a:ext cx="0" cy="11846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85B27FA-78AD-4735-9EB5-6A0909102A09}"/>
              </a:ext>
            </a:extLst>
          </p:cNvPr>
          <p:cNvSpPr txBox="1"/>
          <p:nvPr/>
        </p:nvSpPr>
        <p:spPr>
          <a:xfrm rot="16200000">
            <a:off x="-3013088" y="-835329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1</a:t>
            </a:r>
          </a:p>
          <a:p>
            <a:pPr algn="ctr"/>
            <a:r>
              <a:rPr lang="en-GB" sz="1200" b="1" dirty="0"/>
              <a:t>2018/10/04 12UTC (t+6,t+18)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BCB21D-FB19-4192-957F-D1A63DE4F573}"/>
              </a:ext>
            </a:extLst>
          </p:cNvPr>
          <p:cNvSpPr txBox="1"/>
          <p:nvPr/>
        </p:nvSpPr>
        <p:spPr>
          <a:xfrm rot="16200000">
            <a:off x="-3014357" y="2564525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3</a:t>
            </a:r>
          </a:p>
          <a:p>
            <a:pPr algn="ctr"/>
            <a:r>
              <a:rPr lang="en-GB" sz="1200" b="1" dirty="0"/>
              <a:t>2018/10/02 12UTC (t+54,t+66)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FBAB92-70D0-4C35-AFD0-3EFEEBABDE30}"/>
              </a:ext>
            </a:extLst>
          </p:cNvPr>
          <p:cNvSpPr txBox="1"/>
          <p:nvPr/>
        </p:nvSpPr>
        <p:spPr>
          <a:xfrm rot="16200000">
            <a:off x="-3013089" y="864598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2</a:t>
            </a:r>
          </a:p>
          <a:p>
            <a:pPr algn="ctr"/>
            <a:r>
              <a:rPr lang="en-GB" sz="1200" b="1" dirty="0"/>
              <a:t>2018/10/03 12UTC (t+30,t+42)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025C73-E29A-4515-A889-6E4C1C3CAF89}"/>
              </a:ext>
            </a:extLst>
          </p:cNvPr>
          <p:cNvSpPr txBox="1"/>
          <p:nvPr/>
        </p:nvSpPr>
        <p:spPr>
          <a:xfrm rot="16200000">
            <a:off x="-3013090" y="5964379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5</a:t>
            </a:r>
          </a:p>
          <a:p>
            <a:pPr algn="ctr"/>
            <a:r>
              <a:rPr lang="en-GB" sz="1200" b="1" dirty="0"/>
              <a:t>2018/09/30 12UTC (t+102,t+114)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F2E66C-9DC8-40FC-B501-B7B46AABCF7D}"/>
              </a:ext>
            </a:extLst>
          </p:cNvPr>
          <p:cNvSpPr txBox="1"/>
          <p:nvPr/>
        </p:nvSpPr>
        <p:spPr>
          <a:xfrm rot="16200000">
            <a:off x="-3012769" y="4264452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4</a:t>
            </a:r>
          </a:p>
          <a:p>
            <a:pPr algn="ctr"/>
            <a:r>
              <a:rPr lang="en-GB" sz="1200" b="1" dirty="0"/>
              <a:t>2018/10/01 12UTC (t+78,t+90)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9E6812-EA01-40FF-A2F5-85E1B2B4E111}"/>
              </a:ext>
            </a:extLst>
          </p:cNvPr>
          <p:cNvSpPr txBox="1"/>
          <p:nvPr/>
        </p:nvSpPr>
        <p:spPr>
          <a:xfrm rot="16200000">
            <a:off x="-3015623" y="9364234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7</a:t>
            </a:r>
          </a:p>
          <a:p>
            <a:pPr algn="ctr"/>
            <a:r>
              <a:rPr lang="en-GB" sz="1200" b="1" dirty="0"/>
              <a:t>2018/09/28 12UTC (t+150,t+162)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AA4787-132B-46FD-8F44-0C69CE1AFFA6}"/>
              </a:ext>
            </a:extLst>
          </p:cNvPr>
          <p:cNvSpPr txBox="1"/>
          <p:nvPr/>
        </p:nvSpPr>
        <p:spPr>
          <a:xfrm rot="16200000">
            <a:off x="-3015624" y="7664306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6</a:t>
            </a:r>
          </a:p>
          <a:p>
            <a:pPr algn="ctr"/>
            <a:r>
              <a:rPr lang="en-GB" sz="1200" b="1" dirty="0"/>
              <a:t>2018/09/29 12UTC (t+126,t+138)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091588-600F-48D9-9905-ECB855134C02}"/>
              </a:ext>
            </a:extLst>
          </p:cNvPr>
          <p:cNvSpPr txBox="1"/>
          <p:nvPr/>
        </p:nvSpPr>
        <p:spPr>
          <a:xfrm rot="16200000">
            <a:off x="-8641446" y="4449118"/>
            <a:ext cx="11837564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VT (LT): 2018/10/04 12am to 2018/10/05 0am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6F7F8B-5B03-4B74-9640-642A808C19A2}"/>
              </a:ext>
            </a:extLst>
          </p:cNvPr>
          <p:cNvSpPr txBox="1"/>
          <p:nvPr/>
        </p:nvSpPr>
        <p:spPr>
          <a:xfrm rot="5400000">
            <a:off x="7235272" y="-813637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1</a:t>
            </a:r>
          </a:p>
          <a:p>
            <a:pPr algn="ctr"/>
            <a:r>
              <a:rPr lang="en-GB" sz="1200" b="1" dirty="0"/>
              <a:t>2018/10/04 18UTC (t+0,t+12)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C8E864-57C1-4186-836A-8DE210767116}"/>
              </a:ext>
            </a:extLst>
          </p:cNvPr>
          <p:cNvSpPr txBox="1"/>
          <p:nvPr/>
        </p:nvSpPr>
        <p:spPr>
          <a:xfrm rot="5400000">
            <a:off x="7234003" y="2586217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3</a:t>
            </a:r>
          </a:p>
          <a:p>
            <a:pPr algn="ctr"/>
            <a:r>
              <a:rPr lang="en-GB" sz="1200" b="1" dirty="0"/>
              <a:t>2018/10/02 18UTC (t+48,t+60)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ECB959-DEF1-402A-908D-94C0A7D73E43}"/>
              </a:ext>
            </a:extLst>
          </p:cNvPr>
          <p:cNvSpPr txBox="1"/>
          <p:nvPr/>
        </p:nvSpPr>
        <p:spPr>
          <a:xfrm rot="5400000">
            <a:off x="7235271" y="886290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2</a:t>
            </a:r>
          </a:p>
          <a:p>
            <a:pPr algn="ctr"/>
            <a:r>
              <a:rPr lang="en-GB" sz="1200" b="1" dirty="0"/>
              <a:t>2018/10/03 18UTC (t+24,t+36)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92C0B7-35CD-4354-98B7-0CF634DCC3E3}"/>
              </a:ext>
            </a:extLst>
          </p:cNvPr>
          <p:cNvSpPr txBox="1"/>
          <p:nvPr/>
        </p:nvSpPr>
        <p:spPr>
          <a:xfrm rot="5400000">
            <a:off x="7235591" y="4286144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4</a:t>
            </a:r>
          </a:p>
          <a:p>
            <a:pPr algn="ctr"/>
            <a:r>
              <a:rPr lang="en-GB" sz="1200" b="1" dirty="0"/>
              <a:t>2018/10/01 18UTC (t+72,t+84)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3EADF0-1E9D-47AB-896A-7FFFC47A660F}"/>
              </a:ext>
            </a:extLst>
          </p:cNvPr>
          <p:cNvSpPr txBox="1"/>
          <p:nvPr/>
        </p:nvSpPr>
        <p:spPr>
          <a:xfrm rot="5400000">
            <a:off x="7234003" y="5986071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5</a:t>
            </a:r>
          </a:p>
          <a:p>
            <a:pPr algn="ctr"/>
            <a:r>
              <a:rPr lang="en-GB" sz="1200" b="1" dirty="0"/>
              <a:t>2018/09/30 18UTC (t+96,t+108)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2B337D-E30D-45C6-89D4-6FED1AE5AB4F}"/>
              </a:ext>
            </a:extLst>
          </p:cNvPr>
          <p:cNvSpPr txBox="1"/>
          <p:nvPr/>
        </p:nvSpPr>
        <p:spPr>
          <a:xfrm>
            <a:off x="-1804013" y="-1864666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 </a:t>
            </a:r>
          </a:p>
          <a:p>
            <a:pPr algn="ctr"/>
            <a:r>
              <a:rPr lang="en-GB" sz="1200" b="1" dirty="0"/>
              <a:t>ecPoint-Rainfall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206B9E-9113-4C6D-AEC1-54397B71E67C}"/>
              </a:ext>
            </a:extLst>
          </p:cNvPr>
          <p:cNvSpPr txBox="1"/>
          <p:nvPr/>
        </p:nvSpPr>
        <p:spPr>
          <a:xfrm>
            <a:off x="64529" y="-1864666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Raw ENS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3EA5B5-7282-49AB-A5CC-BF7983B2C478}"/>
              </a:ext>
            </a:extLst>
          </p:cNvPr>
          <p:cNvSpPr txBox="1"/>
          <p:nvPr/>
        </p:nvSpPr>
        <p:spPr>
          <a:xfrm>
            <a:off x="1953126" y="-1864666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 ecPoint-Rainfall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90E495-EE76-41AB-BF45-5BC57DFE1874}"/>
              </a:ext>
            </a:extLst>
          </p:cNvPr>
          <p:cNvSpPr txBox="1"/>
          <p:nvPr/>
        </p:nvSpPr>
        <p:spPr>
          <a:xfrm>
            <a:off x="3821668" y="-1864666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Wettest Member</a:t>
            </a:r>
          </a:p>
          <a:p>
            <a:pPr algn="ctr"/>
            <a:r>
              <a:rPr lang="en-GB" sz="1200" b="1" dirty="0"/>
              <a:t>Raw ENS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3AB0D-8760-4F61-A2A6-9768FA9D1E45}"/>
              </a:ext>
            </a:extLst>
          </p:cNvPr>
          <p:cNvSpPr txBox="1"/>
          <p:nvPr/>
        </p:nvSpPr>
        <p:spPr>
          <a:xfrm>
            <a:off x="5850266" y="-1853818"/>
            <a:ext cx="180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Deterministic WRF-1.5</a:t>
            </a:r>
          </a:p>
          <a:p>
            <a:pPr algn="ctr"/>
            <a:r>
              <a:rPr lang="en-GB" sz="1200" b="1" dirty="0"/>
              <a:t>(from IMN)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F9824216-5512-45CD-8563-1C7078C1D696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6094" t="15897" r="5817" b="82613"/>
          <a:stretch/>
        </p:blipFill>
        <p:spPr>
          <a:xfrm>
            <a:off x="-1804013" y="-2208443"/>
            <a:ext cx="9454264" cy="2803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F2365C8-5794-4690-9FAD-7F9176F6DA81}"/>
              </a:ext>
            </a:extLst>
          </p:cNvPr>
          <p:cNvSpPr txBox="1"/>
          <p:nvPr/>
        </p:nvSpPr>
        <p:spPr>
          <a:xfrm>
            <a:off x="-1988460" y="-2637479"/>
            <a:ext cx="991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mm / 12h</a:t>
            </a:r>
          </a:p>
          <a:p>
            <a:r>
              <a:rPr lang="en-GB" sz="1200" dirty="0"/>
              <a:t>  0                              1                               20                             40                              60                            100                            150                           250                           500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0FC000-B5E6-4EFC-B357-F9EC4B48033C}"/>
              </a:ext>
            </a:extLst>
          </p:cNvPr>
          <p:cNvSpPr txBox="1"/>
          <p:nvPr/>
        </p:nvSpPr>
        <p:spPr>
          <a:xfrm rot="5400000">
            <a:off x="7234003" y="7688014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6</a:t>
            </a:r>
          </a:p>
          <a:p>
            <a:pPr algn="ctr"/>
            <a:r>
              <a:rPr lang="en-GB" sz="1200" b="1" dirty="0"/>
              <a:t>2018/09/29 18UTC (t+120,t+132)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2FFDB5-70F8-407E-81C8-D4C1A9D5432E}"/>
              </a:ext>
            </a:extLst>
          </p:cNvPr>
          <p:cNvSpPr txBox="1"/>
          <p:nvPr/>
        </p:nvSpPr>
        <p:spPr>
          <a:xfrm rot="5400000">
            <a:off x="7234002" y="9380276"/>
            <a:ext cx="1638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DAY 7</a:t>
            </a:r>
          </a:p>
          <a:p>
            <a:pPr algn="ctr"/>
            <a:r>
              <a:rPr lang="en-GB" sz="1200" b="1" dirty="0"/>
              <a:t>2018/09/28 18UTC (t+144,t+156)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43F6D46-7AEE-40FD-A6A4-EE61FD524E2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850251" y="-1317845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90DADE5-3975-4EDB-89BD-7FDE2E24805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0251" y="386339"/>
            <a:ext cx="1800000" cy="163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351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18427</TotalTime>
  <Words>252</Words>
  <Application>Microsoft Office PowerPoint</Application>
  <PresentationFormat>A4 Paper (210x297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2020-12-03T10:12:05Z</dcterms:modified>
</cp:coreProperties>
</file>