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8" r:id="rId2"/>
  </p:sldIdLst>
  <p:sldSz cx="3419475" cy="716438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55646-B2C3-4717-A7EF-46DDE28E0D93}" v="13" dt="2020-11-25T22:56:4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250" autoAdjust="0"/>
  </p:normalViewPr>
  <p:slideViewPr>
    <p:cSldViewPr snapToGrid="0">
      <p:cViewPr>
        <p:scale>
          <a:sx n="256" d="100"/>
          <a:sy n="256" d="100"/>
        </p:scale>
        <p:origin x="288" y="-8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59D55646-B2C3-4717-A7EF-46DDE28E0D93}"/>
    <pc:docChg chg="undo custSel modSld">
      <pc:chgData name="Fatima Pillosu" userId="a6295d4dc9e22643" providerId="LiveId" clId="{59D55646-B2C3-4717-A7EF-46DDE28E0D93}" dt="2020-11-25T22:57:59.693" v="110" actId="1036"/>
      <pc:docMkLst>
        <pc:docMk/>
      </pc:docMkLst>
      <pc:sldChg chg="addSp delSp modSp">
        <pc:chgData name="Fatima Pillosu" userId="a6295d4dc9e22643" providerId="LiveId" clId="{59D55646-B2C3-4717-A7EF-46DDE28E0D93}" dt="2020-11-25T22:57:59.693" v="110" actId="1036"/>
        <pc:sldMkLst>
          <pc:docMk/>
          <pc:sldMk cId="502415676" sldId="268"/>
        </pc:sldMkLst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2" creationId="{C6F2FCA6-97EF-467B-91D9-F7A462A15BA8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39" creationId="{19EF1DA6-3627-4C7B-AB82-A37D058D5B99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0" creationId="{7A37FBF0-8A80-4265-8461-00E6CC3F911A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1" creationId="{EAE5B556-A49E-48B3-9D5A-122A8BBFA97C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3" creationId="{70BD85FD-C225-437E-B4C4-0F9AA04193F7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5" creationId="{963BB774-3A8E-4600-944F-F5E24055ECE1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8" creationId="{3283872D-A1EB-45F0-98C7-56895CE8F895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49" creationId="{59AF1A3A-3741-4A55-A143-3C2D3D864A3D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0" creationId="{932F6E7F-0087-4E7F-8FD5-3B0E7291BF55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1" creationId="{8FD8B4AE-310A-4E9D-BF59-3C66B88927F2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2" creationId="{E4EB93F9-BE8E-46C4-AAA1-3D0CE831E423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3" creationId="{669B7DF9-B3AF-4EAA-B2B1-A1483D04547C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4" creationId="{F1B465C5-37DF-4AF6-AC98-FD6149C7F283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5" creationId="{AE9807B1-0B06-4B12-9AEE-EBC68A762DB8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6" creationId="{049ADF95-5ED9-463B-BD74-D3C78E6E83EF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7" creationId="{4CA17F19-F517-4E9C-BACF-BBD83F6A501F}"/>
          </ac:spMkLst>
        </pc:spChg>
        <pc:spChg chg="del">
          <ac:chgData name="Fatima Pillosu" userId="a6295d4dc9e22643" providerId="LiveId" clId="{59D55646-B2C3-4717-A7EF-46DDE28E0D93}" dt="2020-11-25T22:52:16.506" v="71" actId="478"/>
          <ac:spMkLst>
            <pc:docMk/>
            <pc:sldMk cId="502415676" sldId="268"/>
            <ac:spMk id="58" creationId="{80920BAE-25F2-46F1-8416-EE67BAB50269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59" creationId="{C9D96B0A-0E32-414A-829D-031BA3EC2685}"/>
          </ac:spMkLst>
        </pc:spChg>
        <pc:spChg chg="del">
          <ac:chgData name="Fatima Pillosu" userId="a6295d4dc9e22643" providerId="LiveId" clId="{59D55646-B2C3-4717-A7EF-46DDE28E0D93}" dt="2020-11-25T22:47:42.228" v="27" actId="478"/>
          <ac:spMkLst>
            <pc:docMk/>
            <pc:sldMk cId="502415676" sldId="268"/>
            <ac:spMk id="60" creationId="{82C8B59C-9682-492E-86DB-EB9F97C86863}"/>
          </ac:spMkLst>
        </pc:spChg>
        <pc:spChg chg="del">
          <ac:chgData name="Fatima Pillosu" userId="a6295d4dc9e22643" providerId="LiveId" clId="{59D55646-B2C3-4717-A7EF-46DDE28E0D93}" dt="2020-11-25T22:47:40.423" v="25" actId="478"/>
          <ac:spMkLst>
            <pc:docMk/>
            <pc:sldMk cId="502415676" sldId="268"/>
            <ac:spMk id="61" creationId="{2CC606BD-DA2D-4849-8B39-38EE6DDEF022}"/>
          </ac:spMkLst>
        </pc:spChg>
        <pc:spChg chg="del">
          <ac:chgData name="Fatima Pillosu" userId="a6295d4dc9e22643" providerId="LiveId" clId="{59D55646-B2C3-4717-A7EF-46DDE28E0D93}" dt="2020-11-25T22:47:41.464" v="26" actId="478"/>
          <ac:spMkLst>
            <pc:docMk/>
            <pc:sldMk cId="502415676" sldId="268"/>
            <ac:spMk id="62" creationId="{D617F410-DCEE-483A-840D-5B6A2CDD2722}"/>
          </ac:spMkLst>
        </pc:spChg>
        <pc:spChg chg="del mod or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3" creationId="{BC436244-9535-4271-B18C-842F65612F52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4" creationId="{F82601EC-BD9B-45BC-98EA-ABF7AE24D183}"/>
          </ac:spMkLst>
        </pc:spChg>
        <pc:spChg chg="del mod or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5" creationId="{088995A7-B630-4345-87A8-1041C1663DEC}"/>
          </ac:spMkLst>
        </pc:spChg>
        <pc:spChg chg="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6" creationId="{F0E9FBDF-A36C-4714-8E4E-0D704FCC6D91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7" creationId="{6177EF15-D158-44AC-A3EF-083DC7AFB96D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8" creationId="{C79D102E-9EB2-42A7-BE5E-3DE2255640AF}"/>
          </ac:spMkLst>
        </pc:spChg>
        <pc:spChg chg="del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69" creationId="{AA3CBB8D-A95D-406E-8C00-15238610F5D1}"/>
          </ac:spMkLst>
        </pc:spChg>
        <pc:spChg chg="add del mod">
          <ac:chgData name="Fatima Pillosu" userId="a6295d4dc9e22643" providerId="LiveId" clId="{59D55646-B2C3-4717-A7EF-46DDE28E0D93}" dt="2020-11-25T22:56:15.538" v="88"/>
          <ac:spMkLst>
            <pc:docMk/>
            <pc:sldMk cId="502415676" sldId="268"/>
            <ac:spMk id="71" creationId="{F182B959-4497-4854-93EA-C3A022BCE9E0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72" creationId="{C3B2311E-C1C9-499E-B6CE-6FF6C67FF0A6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74" creationId="{EAB85EEA-D0F7-4A28-99C3-3DCCB43D291E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75" creationId="{62F0378C-8AD4-40B3-9A5F-CAA382F2AE3A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76" creationId="{70BF1A74-ABBC-4354-BF6D-2170519AABA1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78" creationId="{D635FEE2-D3F1-49FA-9FD7-DEB27FBAB0B8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80" creationId="{0E34FCBC-5085-4B7C-AE5F-5C72B94002CA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1" creationId="{F255C6C0-34F9-4C26-9A58-4E87B4753BA5}"/>
          </ac:spMkLst>
        </pc:spChg>
        <pc:spChg chg="add mod">
          <ac:chgData name="Fatima Pillosu" userId="a6295d4dc9e22643" providerId="LiveId" clId="{59D55646-B2C3-4717-A7EF-46DDE28E0D93}" dt="2020-11-25T22:57:31.027" v="92" actId="1076"/>
          <ac:spMkLst>
            <pc:docMk/>
            <pc:sldMk cId="502415676" sldId="268"/>
            <ac:spMk id="82" creationId="{A97A3AF6-CC41-4ED1-97F7-C29CBFFA7CA5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3" creationId="{D73647E4-5A4F-4AB4-9FB2-22BBAE45089C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4" creationId="{6CFAF374-0A7C-4EBD-BA26-4E84746F292B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5" creationId="{16BD33FD-D682-4F05-9869-860794133DD8}"/>
          </ac:spMkLst>
        </pc:spChg>
        <pc:spChg chg="add mod">
          <ac:chgData name="Fatima Pillosu" userId="a6295d4dc9e22643" providerId="LiveId" clId="{59D55646-B2C3-4717-A7EF-46DDE28E0D93}" dt="2020-11-25T22:57:31.027" v="92" actId="1076"/>
          <ac:spMkLst>
            <pc:docMk/>
            <pc:sldMk cId="502415676" sldId="268"/>
            <ac:spMk id="86" creationId="{4557D1D9-89DC-471E-80DD-5C09DD4AFE4E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7" creationId="{9A5F2B17-950C-4AD5-9171-1692EF8863D2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88" creationId="{1B1AE096-6104-4C60-B095-B7E8BE057082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89" creationId="{73A111E9-D475-4ADC-9755-986276F68B2B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0" creationId="{591054FD-1806-45F4-BF78-FACE5D277788}"/>
          </ac:spMkLst>
        </pc:spChg>
        <pc:spChg chg="add mod">
          <ac:chgData name="Fatima Pillosu" userId="a6295d4dc9e22643" providerId="LiveId" clId="{59D55646-B2C3-4717-A7EF-46DDE28E0D93}" dt="2020-11-25T22:57:59.693" v="110" actId="1036"/>
          <ac:spMkLst>
            <pc:docMk/>
            <pc:sldMk cId="502415676" sldId="268"/>
            <ac:spMk id="91" creationId="{06347008-D2E1-4153-BBE0-48FED8C5D5B1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2" creationId="{700F898D-4C11-4926-BB28-B8DA6ED3E63A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3" creationId="{17DF728F-573A-4EBB-97A6-50BA25CCE4CC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5" creationId="{545D8F0C-C086-4D53-A826-7FD8BA7F6641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6" creationId="{9A71FD03-9A5A-4F3F-BEFE-A84C89E20DD5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7" creationId="{5BF92373-E0B1-44B5-BF07-BAE59005472F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8" creationId="{01D1D566-ED6E-4417-8AE0-87D9950D0EDE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99" creationId="{8A9D2E5A-15E6-4E36-95B5-FCA5D8DB1701}"/>
          </ac:spMkLst>
        </pc:spChg>
        <pc:spChg chg="add mod">
          <ac:chgData name="Fatima Pillosu" userId="a6295d4dc9e22643" providerId="LiveId" clId="{59D55646-B2C3-4717-A7EF-46DDE28E0D93}" dt="2020-11-25T22:56:52.225" v="90" actId="1076"/>
          <ac:spMkLst>
            <pc:docMk/>
            <pc:sldMk cId="502415676" sldId="268"/>
            <ac:spMk id="102" creationId="{F79F08A1-386F-4DB8-8444-EF4ECD141279}"/>
          </ac:spMkLst>
        </pc:spChg>
        <pc:grpChg chg="add mod">
          <ac:chgData name="Fatima Pillosu" userId="a6295d4dc9e22643" providerId="LiveId" clId="{59D55646-B2C3-4717-A7EF-46DDE28E0D93}" dt="2020-11-25T22:48:10.352" v="33" actId="164"/>
          <ac:grpSpMkLst>
            <pc:docMk/>
            <pc:sldMk cId="502415676" sldId="268"/>
            <ac:grpSpMk id="7" creationId="{66B417A6-CE51-4A13-AC2B-0C24F2CDC89D}"/>
          </ac:grpSpMkLst>
        </pc:grpChg>
        <pc:picChg chg="del mod">
          <ac:chgData name="Fatima Pillosu" userId="a6295d4dc9e22643" providerId="LiveId" clId="{59D55646-B2C3-4717-A7EF-46DDE28E0D93}" dt="2020-11-25T22:56:15.538" v="88"/>
          <ac:picMkLst>
            <pc:docMk/>
            <pc:sldMk cId="502415676" sldId="268"/>
            <ac:picMk id="34" creationId="{FB29CE2D-FDF9-495B-A2C1-00ECF32EBAB3}"/>
          </ac:picMkLst>
        </pc:picChg>
        <pc:picChg chg="del">
          <ac:chgData name="Fatima Pillosu" userId="a6295d4dc9e22643" providerId="LiveId" clId="{59D55646-B2C3-4717-A7EF-46DDE28E0D93}" dt="2020-11-25T22:56:15.538" v="88"/>
          <ac:picMkLst>
            <pc:docMk/>
            <pc:sldMk cId="502415676" sldId="268"/>
            <ac:picMk id="38" creationId="{C80CDE89-758D-498E-8DF4-2A6FE80B1729}"/>
          </ac:picMkLst>
        </pc:picChg>
        <pc:picChg chg="del">
          <ac:chgData name="Fatima Pillosu" userId="a6295d4dc9e22643" providerId="LiveId" clId="{59D55646-B2C3-4717-A7EF-46DDE28E0D93}" dt="2020-11-25T22:56:15.538" v="88"/>
          <ac:picMkLst>
            <pc:docMk/>
            <pc:sldMk cId="502415676" sldId="268"/>
            <ac:picMk id="42" creationId="{0A101254-76FB-43AC-83F7-38AC770B1D78}"/>
          </ac:picMkLst>
        </pc:picChg>
        <pc:picChg chg="del mod">
          <ac:chgData name="Fatima Pillosu" userId="a6295d4dc9e22643" providerId="LiveId" clId="{59D55646-B2C3-4717-A7EF-46DDE28E0D93}" dt="2020-11-25T22:56:15.538" v="88"/>
          <ac:picMkLst>
            <pc:docMk/>
            <pc:sldMk cId="502415676" sldId="268"/>
            <ac:picMk id="44" creationId="{0BC116C9-BE03-4F5F-BFD2-22D45DD17980}"/>
          </ac:picMkLst>
        </pc:picChg>
        <pc:picChg chg="del">
          <ac:chgData name="Fatima Pillosu" userId="a6295d4dc9e22643" providerId="LiveId" clId="{59D55646-B2C3-4717-A7EF-46DDE28E0D93}" dt="2020-11-25T22:47:39.303" v="24" actId="478"/>
          <ac:picMkLst>
            <pc:docMk/>
            <pc:sldMk cId="502415676" sldId="268"/>
            <ac:picMk id="46" creationId="{18B40F32-2D1F-4FA0-AC23-4CF4C74BF392}"/>
          </ac:picMkLst>
        </pc:picChg>
        <pc:picChg chg="del">
          <ac:chgData name="Fatima Pillosu" userId="a6295d4dc9e22643" providerId="LiveId" clId="{59D55646-B2C3-4717-A7EF-46DDE28E0D93}" dt="2020-11-25T22:47:38.238" v="23" actId="478"/>
          <ac:picMkLst>
            <pc:docMk/>
            <pc:sldMk cId="502415676" sldId="268"/>
            <ac:picMk id="47" creationId="{7CAEC9C7-A571-4E5A-81B9-F29596023AEC}"/>
          </ac:picMkLst>
        </pc:picChg>
        <pc:picChg chg="add mod">
          <ac:chgData name="Fatima Pillosu" userId="a6295d4dc9e22643" providerId="LiveId" clId="{59D55646-B2C3-4717-A7EF-46DDE28E0D93}" dt="2020-11-25T22:56:52.225" v="90" actId="1076"/>
          <ac:picMkLst>
            <pc:docMk/>
            <pc:sldMk cId="502415676" sldId="268"/>
            <ac:picMk id="73" creationId="{63BC1CBC-B60F-4B97-A2DD-31D761476B99}"/>
          </ac:picMkLst>
        </pc:picChg>
        <pc:picChg chg="add mod">
          <ac:chgData name="Fatima Pillosu" userId="a6295d4dc9e22643" providerId="LiveId" clId="{59D55646-B2C3-4717-A7EF-46DDE28E0D93}" dt="2020-11-25T22:57:59.693" v="110" actId="1036"/>
          <ac:picMkLst>
            <pc:docMk/>
            <pc:sldMk cId="502415676" sldId="268"/>
            <ac:picMk id="77" creationId="{59CE8E0D-DE3F-4799-8C75-655F1895AC56}"/>
          </ac:picMkLst>
        </pc:picChg>
        <pc:picChg chg="add mod">
          <ac:chgData name="Fatima Pillosu" userId="a6295d4dc9e22643" providerId="LiveId" clId="{59D55646-B2C3-4717-A7EF-46DDE28E0D93}" dt="2020-11-25T22:56:52.225" v="90" actId="1076"/>
          <ac:picMkLst>
            <pc:docMk/>
            <pc:sldMk cId="502415676" sldId="268"/>
            <ac:picMk id="79" creationId="{CD0797B9-CCC8-442E-96DC-39822CB1264D}"/>
          </ac:picMkLst>
        </pc:picChg>
        <pc:picChg chg="add mod">
          <ac:chgData name="Fatima Pillosu" userId="a6295d4dc9e22643" providerId="LiveId" clId="{59D55646-B2C3-4717-A7EF-46DDE28E0D93}" dt="2020-11-25T22:56:52.225" v="90" actId="1076"/>
          <ac:picMkLst>
            <pc:docMk/>
            <pc:sldMk cId="502415676" sldId="268"/>
            <ac:picMk id="94" creationId="{14EA62ED-9ED9-482B-822F-A785D17C0FFB}"/>
          </ac:picMkLst>
        </pc:picChg>
        <pc:cxnChg chg="add del mod">
          <ac:chgData name="Fatima Pillosu" userId="a6295d4dc9e22643" providerId="LiveId" clId="{59D55646-B2C3-4717-A7EF-46DDE28E0D93}" dt="2020-11-25T22:56:15.538" v="88"/>
          <ac:cxnSpMkLst>
            <pc:docMk/>
            <pc:sldMk cId="502415676" sldId="268"/>
            <ac:cxnSpMk id="4" creationId="{3719E496-B0B3-48A9-9B26-8CEECC6C2C0C}"/>
          </ac:cxnSpMkLst>
        </pc:cxnChg>
        <pc:cxnChg chg="add del mod">
          <ac:chgData name="Fatima Pillosu" userId="a6295d4dc9e22643" providerId="LiveId" clId="{59D55646-B2C3-4717-A7EF-46DDE28E0D93}" dt="2020-11-25T22:56:09.710" v="87" actId="478"/>
          <ac:cxnSpMkLst>
            <pc:docMk/>
            <pc:sldMk cId="502415676" sldId="268"/>
            <ac:cxnSpMk id="9" creationId="{B5D5ACDD-A922-4A27-A7C6-5ADE654FE98E}"/>
          </ac:cxnSpMkLst>
        </pc:cxnChg>
        <pc:cxnChg chg="add del mod">
          <ac:chgData name="Fatima Pillosu" userId="a6295d4dc9e22643" providerId="LiveId" clId="{59D55646-B2C3-4717-A7EF-46DDE28E0D93}" dt="2020-11-25T22:56:15.538" v="88"/>
          <ac:cxnSpMkLst>
            <pc:docMk/>
            <pc:sldMk cId="502415676" sldId="268"/>
            <ac:cxnSpMk id="70" creationId="{AFD8C98D-C411-4800-B67A-2B2DE15B07A9}"/>
          </ac:cxnSpMkLst>
        </pc:cxnChg>
        <pc:cxnChg chg="add mod">
          <ac:chgData name="Fatima Pillosu" userId="a6295d4dc9e22643" providerId="LiveId" clId="{59D55646-B2C3-4717-A7EF-46DDE28E0D93}" dt="2020-11-25T22:56:52.225" v="90" actId="1076"/>
          <ac:cxnSpMkLst>
            <pc:docMk/>
            <pc:sldMk cId="502415676" sldId="268"/>
            <ac:cxnSpMk id="100" creationId="{4EC27F08-5A0B-45B5-A34C-9A64E0354B4F}"/>
          </ac:cxnSpMkLst>
        </pc:cxnChg>
        <pc:cxnChg chg="add mod">
          <ac:chgData name="Fatima Pillosu" userId="a6295d4dc9e22643" providerId="LiveId" clId="{59D55646-B2C3-4717-A7EF-46DDE28E0D93}" dt="2020-11-25T22:56:52.225" v="90" actId="1076"/>
          <ac:cxnSpMkLst>
            <pc:docMk/>
            <pc:sldMk cId="502415676" sldId="268"/>
            <ac:cxnSpMk id="101" creationId="{78DF9A99-D0A0-4B02-A385-67A8BF79C9F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6513" y="1233488"/>
            <a:ext cx="158908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1pPr>
    <a:lvl2pPr marL="243459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2pPr>
    <a:lvl3pPr marL="486918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3pPr>
    <a:lvl4pPr marL="730377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4pPr>
    <a:lvl5pPr marL="973836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5pPr>
    <a:lvl6pPr marL="1217295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6pPr>
    <a:lvl7pPr marL="1460754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7pPr>
    <a:lvl8pPr marL="1704213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8pPr>
    <a:lvl9pPr marL="1947672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1172506"/>
            <a:ext cx="2906554" cy="249426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3762963"/>
            <a:ext cx="2564606" cy="1729735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9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381437"/>
            <a:ext cx="737324" cy="60714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381437"/>
            <a:ext cx="2169229" cy="60714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1786124"/>
            <a:ext cx="2949297" cy="298018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4794504"/>
            <a:ext cx="2949297" cy="156720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1907187"/>
            <a:ext cx="1453277" cy="45457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1907187"/>
            <a:ext cx="1453277" cy="45457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381439"/>
            <a:ext cx="2949297" cy="138478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1756271"/>
            <a:ext cx="1446598" cy="860721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2616992"/>
            <a:ext cx="1446598" cy="38492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1756271"/>
            <a:ext cx="1453722" cy="860721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2616992"/>
            <a:ext cx="1453722" cy="38492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8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4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477626"/>
            <a:ext cx="1102870" cy="1671691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1031541"/>
            <a:ext cx="1731109" cy="5091359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2149316"/>
            <a:ext cx="1102870" cy="3981875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477626"/>
            <a:ext cx="1102870" cy="1671691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1031541"/>
            <a:ext cx="1731109" cy="5091359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2149316"/>
            <a:ext cx="1102870" cy="3981875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381439"/>
            <a:ext cx="2949297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1907187"/>
            <a:ext cx="2949297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6640328"/>
            <a:ext cx="76938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6640328"/>
            <a:ext cx="1154073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6640328"/>
            <a:ext cx="76938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7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tangolo 71">
            <a:extLst>
              <a:ext uri="{FF2B5EF4-FFF2-40B4-BE49-F238E27FC236}">
                <a16:creationId xmlns:a16="http://schemas.microsoft.com/office/drawing/2014/main" id="{C3B2311E-C1C9-499E-B6CE-6FF6C67FF0A6}"/>
              </a:ext>
            </a:extLst>
          </p:cNvPr>
          <p:cNvSpPr/>
          <p:nvPr/>
        </p:nvSpPr>
        <p:spPr>
          <a:xfrm>
            <a:off x="0" y="0"/>
            <a:ext cx="3419475" cy="1605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37">
            <a:extLst>
              <a:ext uri="{FF2B5EF4-FFF2-40B4-BE49-F238E27FC236}">
                <a16:creationId xmlns:a16="http://schemas.microsoft.com/office/drawing/2014/main" id="{63BC1CBC-B60F-4B97-A2DD-31D761476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0" r="21147"/>
          <a:stretch/>
        </p:blipFill>
        <p:spPr>
          <a:xfrm>
            <a:off x="5791" y="1684352"/>
            <a:ext cx="3413684" cy="3239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CasellaDiTesto 6">
            <a:extLst>
              <a:ext uri="{FF2B5EF4-FFF2-40B4-BE49-F238E27FC236}">
                <a16:creationId xmlns:a16="http://schemas.microsoft.com/office/drawing/2014/main" id="{EAB85EEA-D0F7-4A28-99C3-3DCCB43D291E}"/>
              </a:ext>
            </a:extLst>
          </p:cNvPr>
          <p:cNvSpPr txBox="1"/>
          <p:nvPr/>
        </p:nvSpPr>
        <p:spPr>
          <a:xfrm>
            <a:off x="3026701" y="1739092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b</a:t>
            </a:r>
            <a:endParaRPr lang="en-GB" sz="1200" b="1" dirty="0"/>
          </a:p>
        </p:txBody>
      </p:sp>
      <p:sp>
        <p:nvSpPr>
          <p:cNvPr id="75" name="TextBox 39">
            <a:extLst>
              <a:ext uri="{FF2B5EF4-FFF2-40B4-BE49-F238E27FC236}">
                <a16:creationId xmlns:a16="http://schemas.microsoft.com/office/drawing/2014/main" id="{62F0378C-8AD4-40B3-9A5F-CAA382F2AE3A}"/>
              </a:ext>
            </a:extLst>
          </p:cNvPr>
          <p:cNvSpPr txBox="1"/>
          <p:nvPr/>
        </p:nvSpPr>
        <p:spPr>
          <a:xfrm>
            <a:off x="1082399" y="3662999"/>
            <a:ext cx="60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Pacific </a:t>
            </a:r>
          </a:p>
          <a:p>
            <a:pPr algn="ctr"/>
            <a:r>
              <a:rPr lang="en-GB" sz="1000" b="1" dirty="0"/>
              <a:t>Ocean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70BF1A74-ABBC-4354-BF6D-2170519AABA1}"/>
              </a:ext>
            </a:extLst>
          </p:cNvPr>
          <p:cNvSpPr txBox="1"/>
          <p:nvPr/>
        </p:nvSpPr>
        <p:spPr>
          <a:xfrm>
            <a:off x="2603308" y="2205391"/>
            <a:ext cx="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Caribbean Sea</a:t>
            </a:r>
          </a:p>
        </p:txBody>
      </p:sp>
      <p:pic>
        <p:nvPicPr>
          <p:cNvPr id="77" name="Picture 41">
            <a:extLst>
              <a:ext uri="{FF2B5EF4-FFF2-40B4-BE49-F238E27FC236}">
                <a16:creationId xmlns:a16="http://schemas.microsoft.com/office/drawing/2014/main" id="{59CE8E0D-DE3F-4799-8C75-655F1895A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" y="4990391"/>
            <a:ext cx="3413684" cy="2162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CasellaDiTesto 6">
            <a:extLst>
              <a:ext uri="{FF2B5EF4-FFF2-40B4-BE49-F238E27FC236}">
                <a16:creationId xmlns:a16="http://schemas.microsoft.com/office/drawing/2014/main" id="{D635FEE2-D3F1-49FA-9FD7-DEB27FBAB0B8}"/>
              </a:ext>
            </a:extLst>
          </p:cNvPr>
          <p:cNvSpPr txBox="1"/>
          <p:nvPr/>
        </p:nvSpPr>
        <p:spPr>
          <a:xfrm>
            <a:off x="3028801" y="6778679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c</a:t>
            </a:r>
            <a:endParaRPr lang="en-GB" sz="1200" b="1" dirty="0"/>
          </a:p>
        </p:txBody>
      </p:sp>
      <p:pic>
        <p:nvPicPr>
          <p:cNvPr id="79" name="Picture 43">
            <a:extLst>
              <a:ext uri="{FF2B5EF4-FFF2-40B4-BE49-F238E27FC236}">
                <a16:creationId xmlns:a16="http://schemas.microsoft.com/office/drawing/2014/main" id="{CD0797B9-CCC8-442E-96DC-39822CB12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5" t="29945" r="16667" b="3174"/>
          <a:stretch/>
        </p:blipFill>
        <p:spPr>
          <a:xfrm>
            <a:off x="44578" y="3942758"/>
            <a:ext cx="507710" cy="1573142"/>
          </a:xfrm>
          <a:prstGeom prst="rect">
            <a:avLst/>
          </a:prstGeom>
        </p:spPr>
      </p:pic>
      <p:sp>
        <p:nvSpPr>
          <p:cNvPr id="80" name="TextBox 44">
            <a:extLst>
              <a:ext uri="{FF2B5EF4-FFF2-40B4-BE49-F238E27FC236}">
                <a16:creationId xmlns:a16="http://schemas.microsoft.com/office/drawing/2014/main" id="{0E34FCBC-5085-4B7C-AE5F-5C72B94002CA}"/>
              </a:ext>
            </a:extLst>
          </p:cNvPr>
          <p:cNvSpPr txBox="1"/>
          <p:nvPr/>
        </p:nvSpPr>
        <p:spPr>
          <a:xfrm>
            <a:off x="23351" y="3755672"/>
            <a:ext cx="609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metres</a:t>
            </a:r>
          </a:p>
        </p:txBody>
      </p:sp>
      <p:sp>
        <p:nvSpPr>
          <p:cNvPr id="81" name="TextBox 47">
            <a:extLst>
              <a:ext uri="{FF2B5EF4-FFF2-40B4-BE49-F238E27FC236}">
                <a16:creationId xmlns:a16="http://schemas.microsoft.com/office/drawing/2014/main" id="{F255C6C0-34F9-4C26-9A58-4E87B4753BA5}"/>
              </a:ext>
            </a:extLst>
          </p:cNvPr>
          <p:cNvSpPr txBox="1"/>
          <p:nvPr/>
        </p:nvSpPr>
        <p:spPr>
          <a:xfrm>
            <a:off x="152594" y="5225589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Slovakia</a:t>
            </a:r>
          </a:p>
        </p:txBody>
      </p:sp>
      <p:sp>
        <p:nvSpPr>
          <p:cNvPr id="82" name="TextBox 48">
            <a:extLst>
              <a:ext uri="{FF2B5EF4-FFF2-40B4-BE49-F238E27FC236}">
                <a16:creationId xmlns:a16="http://schemas.microsoft.com/office/drawing/2014/main" id="{A97A3AF6-CC41-4ED1-97F7-C29CBFFA7CA5}"/>
              </a:ext>
            </a:extLst>
          </p:cNvPr>
          <p:cNvSpPr txBox="1"/>
          <p:nvPr/>
        </p:nvSpPr>
        <p:spPr>
          <a:xfrm>
            <a:off x="2107217" y="6426535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Romania</a:t>
            </a:r>
          </a:p>
        </p:txBody>
      </p:sp>
      <p:sp>
        <p:nvSpPr>
          <p:cNvPr id="83" name="TextBox 49">
            <a:extLst>
              <a:ext uri="{FF2B5EF4-FFF2-40B4-BE49-F238E27FC236}">
                <a16:creationId xmlns:a16="http://schemas.microsoft.com/office/drawing/2014/main" id="{D73647E4-5A4F-4AB4-9FB2-22BBAE45089C}"/>
              </a:ext>
            </a:extLst>
          </p:cNvPr>
          <p:cNvSpPr txBox="1"/>
          <p:nvPr/>
        </p:nvSpPr>
        <p:spPr>
          <a:xfrm>
            <a:off x="934427" y="6892179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Serbia</a:t>
            </a:r>
          </a:p>
        </p:txBody>
      </p:sp>
      <p:sp>
        <p:nvSpPr>
          <p:cNvPr id="84" name="TextBox 50">
            <a:extLst>
              <a:ext uri="{FF2B5EF4-FFF2-40B4-BE49-F238E27FC236}">
                <a16:creationId xmlns:a16="http://schemas.microsoft.com/office/drawing/2014/main" id="{6CFAF374-0A7C-4EBD-BA26-4E84746F292B}"/>
              </a:ext>
            </a:extLst>
          </p:cNvPr>
          <p:cNvSpPr txBox="1"/>
          <p:nvPr/>
        </p:nvSpPr>
        <p:spPr>
          <a:xfrm>
            <a:off x="-65539" y="6810470"/>
            <a:ext cx="1758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Bosnia and</a:t>
            </a:r>
          </a:p>
          <a:p>
            <a:r>
              <a:rPr lang="en-GB" sz="1000" b="1" dirty="0"/>
              <a:t>Herzegovina</a:t>
            </a:r>
          </a:p>
        </p:txBody>
      </p:sp>
      <p:sp>
        <p:nvSpPr>
          <p:cNvPr id="85" name="TextBox 51">
            <a:extLst>
              <a:ext uri="{FF2B5EF4-FFF2-40B4-BE49-F238E27FC236}">
                <a16:creationId xmlns:a16="http://schemas.microsoft.com/office/drawing/2014/main" id="{16BD33FD-D682-4F05-9869-860794133DD8}"/>
              </a:ext>
            </a:extLst>
          </p:cNvPr>
          <p:cNvSpPr txBox="1"/>
          <p:nvPr/>
        </p:nvSpPr>
        <p:spPr>
          <a:xfrm>
            <a:off x="941018" y="5745012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Budapest</a:t>
            </a:r>
          </a:p>
        </p:txBody>
      </p:sp>
      <p:sp>
        <p:nvSpPr>
          <p:cNvPr id="86" name="TextBox 52">
            <a:extLst>
              <a:ext uri="{FF2B5EF4-FFF2-40B4-BE49-F238E27FC236}">
                <a16:creationId xmlns:a16="http://schemas.microsoft.com/office/drawing/2014/main" id="{4557D1D9-89DC-471E-80DD-5C09DD4AFE4E}"/>
              </a:ext>
            </a:extLst>
          </p:cNvPr>
          <p:cNvSpPr txBox="1"/>
          <p:nvPr/>
        </p:nvSpPr>
        <p:spPr>
          <a:xfrm>
            <a:off x="2332633" y="4965552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Ukraine</a:t>
            </a:r>
          </a:p>
        </p:txBody>
      </p:sp>
      <p:sp>
        <p:nvSpPr>
          <p:cNvPr id="87" name="TextBox 53">
            <a:extLst>
              <a:ext uri="{FF2B5EF4-FFF2-40B4-BE49-F238E27FC236}">
                <a16:creationId xmlns:a16="http://schemas.microsoft.com/office/drawing/2014/main" id="{9A5F2B17-950C-4AD5-9171-1692EF8863D2}"/>
              </a:ext>
            </a:extLst>
          </p:cNvPr>
          <p:cNvSpPr txBox="1"/>
          <p:nvPr/>
        </p:nvSpPr>
        <p:spPr>
          <a:xfrm rot="16200000">
            <a:off x="-830068" y="6393537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Slovenia</a:t>
            </a:r>
          </a:p>
        </p:txBody>
      </p:sp>
      <p:sp>
        <p:nvSpPr>
          <p:cNvPr id="88" name="TextBox 54">
            <a:extLst>
              <a:ext uri="{FF2B5EF4-FFF2-40B4-BE49-F238E27FC236}">
                <a16:creationId xmlns:a16="http://schemas.microsoft.com/office/drawing/2014/main" id="{1B1AE096-6104-4C60-B095-B7E8BE057082}"/>
              </a:ext>
            </a:extLst>
          </p:cNvPr>
          <p:cNvSpPr txBox="1"/>
          <p:nvPr/>
        </p:nvSpPr>
        <p:spPr>
          <a:xfrm rot="16200000">
            <a:off x="-804085" y="5745011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Austria</a:t>
            </a:r>
          </a:p>
        </p:txBody>
      </p:sp>
      <p:sp>
        <p:nvSpPr>
          <p:cNvPr id="89" name="TextBox 55">
            <a:extLst>
              <a:ext uri="{FF2B5EF4-FFF2-40B4-BE49-F238E27FC236}">
                <a16:creationId xmlns:a16="http://schemas.microsoft.com/office/drawing/2014/main" id="{73A111E9-D475-4ADC-9755-986276F68B2B}"/>
              </a:ext>
            </a:extLst>
          </p:cNvPr>
          <p:cNvSpPr txBox="1"/>
          <p:nvPr/>
        </p:nvSpPr>
        <p:spPr>
          <a:xfrm>
            <a:off x="258318" y="1654833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Nicaragua</a:t>
            </a:r>
          </a:p>
        </p:txBody>
      </p:sp>
      <p:sp>
        <p:nvSpPr>
          <p:cNvPr id="90" name="TextBox 56">
            <a:extLst>
              <a:ext uri="{FF2B5EF4-FFF2-40B4-BE49-F238E27FC236}">
                <a16:creationId xmlns:a16="http://schemas.microsoft.com/office/drawing/2014/main" id="{591054FD-1806-45F4-BF78-FACE5D277788}"/>
              </a:ext>
            </a:extLst>
          </p:cNvPr>
          <p:cNvSpPr txBox="1"/>
          <p:nvPr/>
        </p:nvSpPr>
        <p:spPr>
          <a:xfrm rot="16200000">
            <a:off x="2268805" y="4156023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Panama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06347008-D2E1-4153-BBE0-48FED8C5D5B1}"/>
              </a:ext>
            </a:extLst>
          </p:cNvPr>
          <p:cNvSpPr txBox="1"/>
          <p:nvPr/>
        </p:nvSpPr>
        <p:spPr>
          <a:xfrm>
            <a:off x="-103819" y="6066479"/>
            <a:ext cx="346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Hungary</a:t>
            </a:r>
          </a:p>
        </p:txBody>
      </p:sp>
      <p:sp>
        <p:nvSpPr>
          <p:cNvPr id="92" name="TextBox 67">
            <a:extLst>
              <a:ext uri="{FF2B5EF4-FFF2-40B4-BE49-F238E27FC236}">
                <a16:creationId xmlns:a16="http://schemas.microsoft.com/office/drawing/2014/main" id="{700F898D-4C11-4926-BB28-B8DA6ED3E63A}"/>
              </a:ext>
            </a:extLst>
          </p:cNvPr>
          <p:cNvSpPr txBox="1"/>
          <p:nvPr/>
        </p:nvSpPr>
        <p:spPr>
          <a:xfrm>
            <a:off x="75306" y="2182566"/>
            <a:ext cx="346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Costa Rica</a:t>
            </a:r>
          </a:p>
        </p:txBody>
      </p:sp>
      <p:sp>
        <p:nvSpPr>
          <p:cNvPr id="93" name="TextBox 68">
            <a:extLst>
              <a:ext uri="{FF2B5EF4-FFF2-40B4-BE49-F238E27FC236}">
                <a16:creationId xmlns:a16="http://schemas.microsoft.com/office/drawing/2014/main" id="{17DF728F-573A-4EBB-97A6-50BA25CCE4CC}"/>
              </a:ext>
            </a:extLst>
          </p:cNvPr>
          <p:cNvSpPr txBox="1"/>
          <p:nvPr/>
        </p:nvSpPr>
        <p:spPr>
          <a:xfrm>
            <a:off x="1170316" y="2822109"/>
            <a:ext cx="846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San Jos</a:t>
            </a:r>
            <a:r>
              <a:rPr lang="es-ES" sz="1000" dirty="0"/>
              <a:t>é</a:t>
            </a:r>
            <a:endParaRPr lang="en-GB" sz="1000" dirty="0"/>
          </a:p>
        </p:txBody>
      </p:sp>
      <p:pic>
        <p:nvPicPr>
          <p:cNvPr id="94" name="Immagine 9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EA62ED-9ED9-482B-822F-A785D17C0F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51667" r="49971" b="19957"/>
          <a:stretch/>
        </p:blipFill>
        <p:spPr>
          <a:xfrm>
            <a:off x="2102" y="8717"/>
            <a:ext cx="3417373" cy="1598400"/>
          </a:xfrm>
          <a:prstGeom prst="rect">
            <a:avLst/>
          </a:prstGeom>
        </p:spPr>
      </p:pic>
      <p:sp>
        <p:nvSpPr>
          <p:cNvPr id="95" name="Rectangle 63">
            <a:extLst>
              <a:ext uri="{FF2B5EF4-FFF2-40B4-BE49-F238E27FC236}">
                <a16:creationId xmlns:a16="http://schemas.microsoft.com/office/drawing/2014/main" id="{545D8F0C-C086-4D53-A826-7FD8BA7F6641}"/>
              </a:ext>
            </a:extLst>
          </p:cNvPr>
          <p:cNvSpPr/>
          <p:nvPr/>
        </p:nvSpPr>
        <p:spPr>
          <a:xfrm flipV="1">
            <a:off x="0" y="715972"/>
            <a:ext cx="3419475" cy="8884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58">
            <a:extLst>
              <a:ext uri="{FF2B5EF4-FFF2-40B4-BE49-F238E27FC236}">
                <a16:creationId xmlns:a16="http://schemas.microsoft.com/office/drawing/2014/main" id="{9A71FD03-9A5A-4F3F-BEFE-A84C89E20DD5}"/>
              </a:ext>
            </a:extLst>
          </p:cNvPr>
          <p:cNvSpPr txBox="1"/>
          <p:nvPr/>
        </p:nvSpPr>
        <p:spPr>
          <a:xfrm>
            <a:off x="1035898" y="663618"/>
            <a:ext cx="101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Tropics</a:t>
            </a: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5BF92373-E0B1-44B5-BF07-BAE59005472F}"/>
              </a:ext>
            </a:extLst>
          </p:cNvPr>
          <p:cNvSpPr txBox="1"/>
          <p:nvPr/>
        </p:nvSpPr>
        <p:spPr>
          <a:xfrm>
            <a:off x="1035898" y="466395"/>
            <a:ext cx="101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Extra-Tropics</a:t>
            </a:r>
          </a:p>
        </p:txBody>
      </p:sp>
      <p:sp>
        <p:nvSpPr>
          <p:cNvPr id="98" name="TextBox 64">
            <a:extLst>
              <a:ext uri="{FF2B5EF4-FFF2-40B4-BE49-F238E27FC236}">
                <a16:creationId xmlns:a16="http://schemas.microsoft.com/office/drawing/2014/main" id="{01D1D566-ED6E-4417-8AE0-87D9950D0EDE}"/>
              </a:ext>
            </a:extLst>
          </p:cNvPr>
          <p:cNvSpPr txBox="1"/>
          <p:nvPr/>
        </p:nvSpPr>
        <p:spPr>
          <a:xfrm>
            <a:off x="44577" y="1153752"/>
            <a:ext cx="63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Costa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</a:rPr>
              <a:t>Rica</a:t>
            </a:r>
          </a:p>
        </p:txBody>
      </p:sp>
      <p:sp>
        <p:nvSpPr>
          <p:cNvPr id="99" name="TextBox 62">
            <a:extLst>
              <a:ext uri="{FF2B5EF4-FFF2-40B4-BE49-F238E27FC236}">
                <a16:creationId xmlns:a16="http://schemas.microsoft.com/office/drawing/2014/main" id="{8A9D2E5A-15E6-4E36-95B5-FCA5D8DB1701}"/>
              </a:ext>
            </a:extLst>
          </p:cNvPr>
          <p:cNvSpPr txBox="1"/>
          <p:nvPr/>
        </p:nvSpPr>
        <p:spPr>
          <a:xfrm>
            <a:off x="1558505" y="179319"/>
            <a:ext cx="795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Hungary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4EC27F08-5A0B-45B5-A34C-9A64E0354B4F}"/>
              </a:ext>
            </a:extLst>
          </p:cNvPr>
          <p:cNvCxnSpPr/>
          <p:nvPr/>
        </p:nvCxnSpPr>
        <p:spPr>
          <a:xfrm flipV="1">
            <a:off x="532581" y="1172523"/>
            <a:ext cx="150019" cy="125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78DF9A99-D0A0-4B02-A385-67A8BF79C9F0}"/>
              </a:ext>
            </a:extLst>
          </p:cNvPr>
          <p:cNvCxnSpPr>
            <a:cxnSpLocks/>
          </p:cNvCxnSpPr>
          <p:nvPr/>
        </p:nvCxnSpPr>
        <p:spPr>
          <a:xfrm>
            <a:off x="2193958" y="330420"/>
            <a:ext cx="438012" cy="16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6">
            <a:extLst>
              <a:ext uri="{FF2B5EF4-FFF2-40B4-BE49-F238E27FC236}">
                <a16:creationId xmlns:a16="http://schemas.microsoft.com/office/drawing/2014/main" id="{F79F08A1-386F-4DB8-8444-EF4ECD141279}"/>
              </a:ext>
            </a:extLst>
          </p:cNvPr>
          <p:cNvSpPr txBox="1"/>
          <p:nvPr/>
        </p:nvSpPr>
        <p:spPr>
          <a:xfrm>
            <a:off x="3028801" y="59509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502415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18447</TotalTime>
  <Words>31</Words>
  <Application>Microsoft Office PowerPoint</Application>
  <PresentationFormat>Personalizzato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68</cp:revision>
  <cp:lastPrinted>2020-05-20T15:22:49Z</cp:lastPrinted>
  <dcterms:created xsi:type="dcterms:W3CDTF">2020-05-06T21:41:53Z</dcterms:created>
  <dcterms:modified xsi:type="dcterms:W3CDTF">2020-11-25T22:58:06Z</dcterms:modified>
</cp:coreProperties>
</file>