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132138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4" userDrawn="1">
          <p15:clr>
            <a:srgbClr val="A4A3A4"/>
          </p15:clr>
        </p15:guide>
        <p15:guide id="2" pos="9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C5C5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2CDA27-1BDF-49C3-B067-67C267C35FFF}" v="3" dt="2020-11-27T15:58:55.911"/>
    <p1510:client id="{C54A2F0C-C74E-4B80-A967-9F0375819A80}" v="4" dt="2020-11-27T15:24:33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60"/>
  </p:normalViewPr>
  <p:slideViewPr>
    <p:cSldViewPr snapToGrid="0">
      <p:cViewPr varScale="1">
        <p:scale>
          <a:sx n="298" d="100"/>
          <a:sy n="298" d="100"/>
        </p:scale>
        <p:origin x="2130" y="216"/>
      </p:cViewPr>
      <p:guideLst>
        <p:guide orient="horz" pos="794"/>
        <p:guide pos="9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11" y="412312"/>
            <a:ext cx="2662317" cy="877112"/>
          </a:xfrm>
        </p:spPr>
        <p:txBody>
          <a:bodyPr anchor="b"/>
          <a:lstStyle>
            <a:lvl1pPr algn="ctr">
              <a:defRPr sz="2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517" y="1323249"/>
            <a:ext cx="2349104" cy="608263"/>
          </a:xfrm>
        </p:spPr>
        <p:txBody>
          <a:bodyPr/>
          <a:lstStyle>
            <a:lvl1pPr marL="0" indent="0" algn="ctr">
              <a:buNone/>
              <a:defRPr sz="822"/>
            </a:lvl1pPr>
            <a:lvl2pPr marL="156591" indent="0" algn="ctr">
              <a:buNone/>
              <a:defRPr sz="685"/>
            </a:lvl2pPr>
            <a:lvl3pPr marL="313182" indent="0" algn="ctr">
              <a:buNone/>
              <a:defRPr sz="617"/>
            </a:lvl3pPr>
            <a:lvl4pPr marL="469773" indent="0" algn="ctr">
              <a:buNone/>
              <a:defRPr sz="548"/>
            </a:lvl4pPr>
            <a:lvl5pPr marL="626364" indent="0" algn="ctr">
              <a:buNone/>
              <a:defRPr sz="548"/>
            </a:lvl5pPr>
            <a:lvl6pPr marL="782955" indent="0" algn="ctr">
              <a:buNone/>
              <a:defRPr sz="548"/>
            </a:lvl6pPr>
            <a:lvl7pPr marL="939546" indent="0" algn="ctr">
              <a:buNone/>
              <a:defRPr sz="548"/>
            </a:lvl7pPr>
            <a:lvl8pPr marL="1096137" indent="0" algn="ctr">
              <a:buNone/>
              <a:defRPr sz="548"/>
            </a:lvl8pPr>
            <a:lvl9pPr marL="1252728" indent="0" algn="ctr">
              <a:buNone/>
              <a:defRPr sz="5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07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47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41437" y="134133"/>
            <a:ext cx="675367" cy="2135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335" y="134133"/>
            <a:ext cx="1986950" cy="2135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9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15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03" y="628092"/>
            <a:ext cx="2701469" cy="1047985"/>
          </a:xfrm>
        </p:spPr>
        <p:txBody>
          <a:bodyPr anchor="b"/>
          <a:lstStyle>
            <a:lvl1pPr>
              <a:defRPr sz="2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03" y="1685991"/>
            <a:ext cx="2701469" cy="551110"/>
          </a:xfrm>
        </p:spPr>
        <p:txBody>
          <a:bodyPr/>
          <a:lstStyle>
            <a:lvl1pPr marL="0" indent="0">
              <a:buNone/>
              <a:defRPr sz="822">
                <a:solidFill>
                  <a:schemeClr val="tx1"/>
                </a:solidFill>
              </a:defRPr>
            </a:lvl1pPr>
            <a:lvl2pPr marL="156591" indent="0">
              <a:buNone/>
              <a:defRPr sz="685">
                <a:solidFill>
                  <a:schemeClr val="tx1">
                    <a:tint val="75000"/>
                  </a:schemeClr>
                </a:solidFill>
              </a:defRPr>
            </a:lvl2pPr>
            <a:lvl3pPr marL="313182" indent="0">
              <a:buNone/>
              <a:defRPr sz="617">
                <a:solidFill>
                  <a:schemeClr val="tx1">
                    <a:tint val="75000"/>
                  </a:schemeClr>
                </a:solidFill>
              </a:defRPr>
            </a:lvl3pPr>
            <a:lvl4pPr marL="469773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4pPr>
            <a:lvl5pPr marL="626364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5pPr>
            <a:lvl6pPr marL="782955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6pPr>
            <a:lvl7pPr marL="939546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7pPr>
            <a:lvl8pPr marL="1096137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8pPr>
            <a:lvl9pPr marL="1252728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70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334" y="670664"/>
            <a:ext cx="1331159" cy="159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5645" y="670664"/>
            <a:ext cx="1331159" cy="159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87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134133"/>
            <a:ext cx="2701469" cy="486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743" y="617594"/>
            <a:ext cx="1325041" cy="302673"/>
          </a:xfrm>
        </p:spPr>
        <p:txBody>
          <a:bodyPr anchor="b"/>
          <a:lstStyle>
            <a:lvl1pPr marL="0" indent="0">
              <a:buNone/>
              <a:defRPr sz="822" b="1"/>
            </a:lvl1pPr>
            <a:lvl2pPr marL="156591" indent="0">
              <a:buNone/>
              <a:defRPr sz="685" b="1"/>
            </a:lvl2pPr>
            <a:lvl3pPr marL="313182" indent="0">
              <a:buNone/>
              <a:defRPr sz="617" b="1"/>
            </a:lvl3pPr>
            <a:lvl4pPr marL="469773" indent="0">
              <a:buNone/>
              <a:defRPr sz="548" b="1"/>
            </a:lvl4pPr>
            <a:lvl5pPr marL="626364" indent="0">
              <a:buNone/>
              <a:defRPr sz="548" b="1"/>
            </a:lvl5pPr>
            <a:lvl6pPr marL="782955" indent="0">
              <a:buNone/>
              <a:defRPr sz="548" b="1"/>
            </a:lvl6pPr>
            <a:lvl7pPr marL="939546" indent="0">
              <a:buNone/>
              <a:defRPr sz="548" b="1"/>
            </a:lvl7pPr>
            <a:lvl8pPr marL="1096137" indent="0">
              <a:buNone/>
              <a:defRPr sz="548" b="1"/>
            </a:lvl8pPr>
            <a:lvl9pPr marL="1252728" indent="0">
              <a:buNone/>
              <a:defRPr sz="5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743" y="920267"/>
            <a:ext cx="1325041" cy="1353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85645" y="617594"/>
            <a:ext cx="1331567" cy="302673"/>
          </a:xfrm>
        </p:spPr>
        <p:txBody>
          <a:bodyPr anchor="b"/>
          <a:lstStyle>
            <a:lvl1pPr marL="0" indent="0">
              <a:buNone/>
              <a:defRPr sz="822" b="1"/>
            </a:lvl1pPr>
            <a:lvl2pPr marL="156591" indent="0">
              <a:buNone/>
              <a:defRPr sz="685" b="1"/>
            </a:lvl2pPr>
            <a:lvl3pPr marL="313182" indent="0">
              <a:buNone/>
              <a:defRPr sz="617" b="1"/>
            </a:lvl3pPr>
            <a:lvl4pPr marL="469773" indent="0">
              <a:buNone/>
              <a:defRPr sz="548" b="1"/>
            </a:lvl4pPr>
            <a:lvl5pPr marL="626364" indent="0">
              <a:buNone/>
              <a:defRPr sz="548" b="1"/>
            </a:lvl5pPr>
            <a:lvl6pPr marL="782955" indent="0">
              <a:buNone/>
              <a:defRPr sz="548" b="1"/>
            </a:lvl6pPr>
            <a:lvl7pPr marL="939546" indent="0">
              <a:buNone/>
              <a:defRPr sz="548" b="1"/>
            </a:lvl7pPr>
            <a:lvl8pPr marL="1096137" indent="0">
              <a:buNone/>
              <a:defRPr sz="548" b="1"/>
            </a:lvl8pPr>
            <a:lvl9pPr marL="1252728" indent="0">
              <a:buNone/>
              <a:defRPr sz="5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85645" y="920267"/>
            <a:ext cx="1331567" cy="1353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59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7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70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167958"/>
            <a:ext cx="1010196" cy="587851"/>
          </a:xfrm>
        </p:spPr>
        <p:txBody>
          <a:bodyPr anchor="b"/>
          <a:lstStyle>
            <a:lvl1pPr>
              <a:defRPr sz="1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567" y="362742"/>
            <a:ext cx="1585645" cy="1790381"/>
          </a:xfrm>
        </p:spPr>
        <p:txBody>
          <a:bodyPr/>
          <a:lstStyle>
            <a:lvl1pPr>
              <a:defRPr sz="1096"/>
            </a:lvl1pPr>
            <a:lvl2pPr>
              <a:defRPr sz="959"/>
            </a:lvl2pPr>
            <a:lvl3pPr>
              <a:defRPr sz="822"/>
            </a:lvl3pPr>
            <a:lvl4pPr>
              <a:defRPr sz="685"/>
            </a:lvl4pPr>
            <a:lvl5pPr>
              <a:defRPr sz="685"/>
            </a:lvl5pPr>
            <a:lvl6pPr>
              <a:defRPr sz="685"/>
            </a:lvl6pPr>
            <a:lvl7pPr>
              <a:defRPr sz="685"/>
            </a:lvl7pPr>
            <a:lvl8pPr>
              <a:defRPr sz="685"/>
            </a:lvl8pPr>
            <a:lvl9pPr>
              <a:defRPr sz="6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742" y="755809"/>
            <a:ext cx="1010196" cy="1400229"/>
          </a:xfrm>
        </p:spPr>
        <p:txBody>
          <a:bodyPr/>
          <a:lstStyle>
            <a:lvl1pPr marL="0" indent="0">
              <a:buNone/>
              <a:defRPr sz="548"/>
            </a:lvl1pPr>
            <a:lvl2pPr marL="156591" indent="0">
              <a:buNone/>
              <a:defRPr sz="480"/>
            </a:lvl2pPr>
            <a:lvl3pPr marL="313182" indent="0">
              <a:buNone/>
              <a:defRPr sz="411"/>
            </a:lvl3pPr>
            <a:lvl4pPr marL="469773" indent="0">
              <a:buNone/>
              <a:defRPr sz="343"/>
            </a:lvl4pPr>
            <a:lvl5pPr marL="626364" indent="0">
              <a:buNone/>
              <a:defRPr sz="343"/>
            </a:lvl5pPr>
            <a:lvl6pPr marL="782955" indent="0">
              <a:buNone/>
              <a:defRPr sz="343"/>
            </a:lvl6pPr>
            <a:lvl7pPr marL="939546" indent="0">
              <a:buNone/>
              <a:defRPr sz="343"/>
            </a:lvl7pPr>
            <a:lvl8pPr marL="1096137" indent="0">
              <a:buNone/>
              <a:defRPr sz="343"/>
            </a:lvl8pPr>
            <a:lvl9pPr marL="1252728" indent="0">
              <a:buNone/>
              <a:defRPr sz="3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15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167958"/>
            <a:ext cx="1010196" cy="587851"/>
          </a:xfrm>
        </p:spPr>
        <p:txBody>
          <a:bodyPr anchor="b"/>
          <a:lstStyle>
            <a:lvl1pPr>
              <a:defRPr sz="1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31567" y="362742"/>
            <a:ext cx="1585645" cy="1790381"/>
          </a:xfrm>
        </p:spPr>
        <p:txBody>
          <a:bodyPr anchor="t"/>
          <a:lstStyle>
            <a:lvl1pPr marL="0" indent="0">
              <a:buNone/>
              <a:defRPr sz="1096"/>
            </a:lvl1pPr>
            <a:lvl2pPr marL="156591" indent="0">
              <a:buNone/>
              <a:defRPr sz="959"/>
            </a:lvl2pPr>
            <a:lvl3pPr marL="313182" indent="0">
              <a:buNone/>
              <a:defRPr sz="822"/>
            </a:lvl3pPr>
            <a:lvl4pPr marL="469773" indent="0">
              <a:buNone/>
              <a:defRPr sz="685"/>
            </a:lvl4pPr>
            <a:lvl5pPr marL="626364" indent="0">
              <a:buNone/>
              <a:defRPr sz="685"/>
            </a:lvl5pPr>
            <a:lvl6pPr marL="782955" indent="0">
              <a:buNone/>
              <a:defRPr sz="685"/>
            </a:lvl6pPr>
            <a:lvl7pPr marL="939546" indent="0">
              <a:buNone/>
              <a:defRPr sz="685"/>
            </a:lvl7pPr>
            <a:lvl8pPr marL="1096137" indent="0">
              <a:buNone/>
              <a:defRPr sz="685"/>
            </a:lvl8pPr>
            <a:lvl9pPr marL="1252728" indent="0">
              <a:buNone/>
              <a:defRPr sz="6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742" y="755809"/>
            <a:ext cx="1010196" cy="1400229"/>
          </a:xfrm>
        </p:spPr>
        <p:txBody>
          <a:bodyPr/>
          <a:lstStyle>
            <a:lvl1pPr marL="0" indent="0">
              <a:buNone/>
              <a:defRPr sz="548"/>
            </a:lvl1pPr>
            <a:lvl2pPr marL="156591" indent="0">
              <a:buNone/>
              <a:defRPr sz="480"/>
            </a:lvl2pPr>
            <a:lvl3pPr marL="313182" indent="0">
              <a:buNone/>
              <a:defRPr sz="411"/>
            </a:lvl3pPr>
            <a:lvl4pPr marL="469773" indent="0">
              <a:buNone/>
              <a:defRPr sz="343"/>
            </a:lvl4pPr>
            <a:lvl5pPr marL="626364" indent="0">
              <a:buNone/>
              <a:defRPr sz="343"/>
            </a:lvl5pPr>
            <a:lvl6pPr marL="782955" indent="0">
              <a:buNone/>
              <a:defRPr sz="343"/>
            </a:lvl6pPr>
            <a:lvl7pPr marL="939546" indent="0">
              <a:buNone/>
              <a:defRPr sz="343"/>
            </a:lvl7pPr>
            <a:lvl8pPr marL="1096137" indent="0">
              <a:buNone/>
              <a:defRPr sz="343"/>
            </a:lvl8pPr>
            <a:lvl9pPr marL="1252728" indent="0">
              <a:buNone/>
              <a:defRPr sz="3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3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335" y="134133"/>
            <a:ext cx="2701469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335" y="670664"/>
            <a:ext cx="2701469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335" y="2335077"/>
            <a:ext cx="70473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D0764-9DAD-4C7F-9AA0-390EE444472D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7521" y="2335077"/>
            <a:ext cx="1057097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2072" y="2335077"/>
            <a:ext cx="70473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09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13182" rtl="0" eaLnBrk="1" latinLnBrk="0" hangingPunct="1">
        <a:lnSpc>
          <a:spcPct val="90000"/>
        </a:lnSpc>
        <a:spcBef>
          <a:spcPct val="0"/>
        </a:spcBef>
        <a:buNone/>
        <a:defRPr sz="15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96" indent="-78296" algn="l" defTabSz="313182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1pPr>
      <a:lvl2pPr marL="234887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391478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5" kern="1200">
          <a:solidFill>
            <a:schemeClr val="tx1"/>
          </a:solidFill>
          <a:latin typeface="+mn-lt"/>
          <a:ea typeface="+mn-ea"/>
          <a:cs typeface="+mn-cs"/>
        </a:defRPr>
      </a:lvl3pPr>
      <a:lvl4pPr marL="548069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4pPr>
      <a:lvl5pPr marL="704660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5pPr>
      <a:lvl6pPr marL="861251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6pPr>
      <a:lvl7pPr marL="1017842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7pPr>
      <a:lvl8pPr marL="1174433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8pPr>
      <a:lvl9pPr marL="1331024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1pPr>
      <a:lvl2pPr marL="156591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2pPr>
      <a:lvl3pPr marL="313182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3pPr>
      <a:lvl4pPr marL="469773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4pPr>
      <a:lvl5pPr marL="626364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5pPr>
      <a:lvl6pPr marL="782955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6pPr>
      <a:lvl7pPr marL="939546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7pPr>
      <a:lvl8pPr marL="1096137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8pPr>
      <a:lvl9pPr marL="1252728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E6ED31B0-62A0-42DA-9C36-DD20C396DDAC}"/>
              </a:ext>
            </a:extLst>
          </p:cNvPr>
          <p:cNvSpPr/>
          <p:nvPr/>
        </p:nvSpPr>
        <p:spPr>
          <a:xfrm flipH="1" flipV="1">
            <a:off x="404582" y="671903"/>
            <a:ext cx="1555294" cy="1562189"/>
          </a:xfrm>
          <a:prstGeom prst="triangle">
            <a:avLst>
              <a:gd name="adj" fmla="val 100000"/>
            </a:avLst>
          </a:prstGeom>
          <a:pattFill prst="wdDnDiag">
            <a:fgClr>
              <a:srgbClr val="FFC5C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C97339-C9D9-4BAA-836C-5F9B70308795}"/>
              </a:ext>
            </a:extLst>
          </p:cNvPr>
          <p:cNvCxnSpPr>
            <a:cxnSpLocks/>
          </p:cNvCxnSpPr>
          <p:nvPr/>
        </p:nvCxnSpPr>
        <p:spPr>
          <a:xfrm flipH="1" flipV="1">
            <a:off x="399603" y="311258"/>
            <a:ext cx="0" cy="19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7FC92A-08B5-4D6C-B10F-7953FF9ED35B}"/>
              </a:ext>
            </a:extLst>
          </p:cNvPr>
          <p:cNvCxnSpPr>
            <a:cxnSpLocks/>
          </p:cNvCxnSpPr>
          <p:nvPr/>
        </p:nvCxnSpPr>
        <p:spPr>
          <a:xfrm flipV="1">
            <a:off x="406291" y="2230011"/>
            <a:ext cx="1954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6E34627-E798-4EFC-90A5-BF205170CD1F}"/>
              </a:ext>
            </a:extLst>
          </p:cNvPr>
          <p:cNvSpPr txBox="1"/>
          <p:nvPr/>
        </p:nvSpPr>
        <p:spPr>
          <a:xfrm>
            <a:off x="2216707" y="2061904"/>
            <a:ext cx="102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Understanding Prob. FC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B4541-C977-4637-9D7A-78EAE2D87F21}"/>
              </a:ext>
            </a:extLst>
          </p:cNvPr>
          <p:cNvSpPr txBox="1"/>
          <p:nvPr/>
        </p:nvSpPr>
        <p:spPr>
          <a:xfrm>
            <a:off x="-73119" y="0"/>
            <a:ext cx="96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Effectiveness Prob. FC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2F02324-9CD6-48AB-AA5B-7BD69EEB4A15}"/>
              </a:ext>
            </a:extLst>
          </p:cNvPr>
          <p:cNvCxnSpPr/>
          <p:nvPr/>
        </p:nvCxnSpPr>
        <p:spPr>
          <a:xfrm>
            <a:off x="377223" y="2119530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E85480B-4491-473A-891A-330A4BC07281}"/>
              </a:ext>
            </a:extLst>
          </p:cNvPr>
          <p:cNvCxnSpPr/>
          <p:nvPr/>
        </p:nvCxnSpPr>
        <p:spPr>
          <a:xfrm>
            <a:off x="377356" y="1393865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65CF9F2-43F1-46C7-8663-C728121AFADD}"/>
              </a:ext>
            </a:extLst>
          </p:cNvPr>
          <p:cNvCxnSpPr/>
          <p:nvPr/>
        </p:nvCxnSpPr>
        <p:spPr>
          <a:xfrm>
            <a:off x="377223" y="671903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237BF-AC4B-4DA0-9418-88A3BF37DB32}"/>
              </a:ext>
            </a:extLst>
          </p:cNvPr>
          <p:cNvCxnSpPr>
            <a:cxnSpLocks/>
          </p:cNvCxnSpPr>
          <p:nvPr/>
        </p:nvCxnSpPr>
        <p:spPr>
          <a:xfrm rot="5400000">
            <a:off x="478310" y="2225661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C928B1-B6B5-4E1A-A10A-EFAD40186F16}"/>
              </a:ext>
            </a:extLst>
          </p:cNvPr>
          <p:cNvCxnSpPr>
            <a:cxnSpLocks/>
          </p:cNvCxnSpPr>
          <p:nvPr/>
        </p:nvCxnSpPr>
        <p:spPr>
          <a:xfrm rot="5400000">
            <a:off x="1204010" y="2225661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949D9F-8CCA-467B-93B0-1457017402A0}"/>
              </a:ext>
            </a:extLst>
          </p:cNvPr>
          <p:cNvSpPr txBox="1"/>
          <p:nvPr/>
        </p:nvSpPr>
        <p:spPr>
          <a:xfrm>
            <a:off x="-3543" y="2287787"/>
            <a:ext cx="1027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55A4EC-14E4-48D3-8477-A133510A61B5}"/>
              </a:ext>
            </a:extLst>
          </p:cNvPr>
          <p:cNvCxnSpPr>
            <a:cxnSpLocks/>
          </p:cNvCxnSpPr>
          <p:nvPr/>
        </p:nvCxnSpPr>
        <p:spPr>
          <a:xfrm rot="5400000">
            <a:off x="1924010" y="2225661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EC8BCF6-1DF8-4F84-A844-06FB9635AA63}"/>
              </a:ext>
            </a:extLst>
          </p:cNvPr>
          <p:cNvSpPr txBox="1"/>
          <p:nvPr/>
        </p:nvSpPr>
        <p:spPr>
          <a:xfrm>
            <a:off x="737989" y="2287787"/>
            <a:ext cx="1027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Medium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0FE2AC-14AE-4305-8A4B-A4A0529A97AD}"/>
              </a:ext>
            </a:extLst>
          </p:cNvPr>
          <p:cNvSpPr txBox="1"/>
          <p:nvPr/>
        </p:nvSpPr>
        <p:spPr>
          <a:xfrm>
            <a:off x="1446034" y="2287787"/>
            <a:ext cx="1027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E350F3-F8C7-44B9-8302-EFB79CE13632}"/>
              </a:ext>
            </a:extLst>
          </p:cNvPr>
          <p:cNvSpPr txBox="1"/>
          <p:nvPr/>
        </p:nvSpPr>
        <p:spPr>
          <a:xfrm rot="16200000">
            <a:off x="-213100" y="2003762"/>
            <a:ext cx="1027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Ineffective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C1964F-9845-4204-82AD-466D9B273734}"/>
              </a:ext>
            </a:extLst>
          </p:cNvPr>
          <p:cNvSpPr txBox="1"/>
          <p:nvPr/>
        </p:nvSpPr>
        <p:spPr>
          <a:xfrm rot="16200000">
            <a:off x="-283650" y="1226440"/>
            <a:ext cx="102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Moderately</a:t>
            </a:r>
          </a:p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F43A3C-2D66-4930-ACBE-62C28DCFCA19}"/>
              </a:ext>
            </a:extLst>
          </p:cNvPr>
          <p:cNvSpPr txBox="1"/>
          <p:nvPr/>
        </p:nvSpPr>
        <p:spPr>
          <a:xfrm rot="16200000">
            <a:off x="-283650" y="502410"/>
            <a:ext cx="102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</a:p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5D0D401-BBD2-455A-B08B-040A78C5E2B6}"/>
              </a:ext>
            </a:extLst>
          </p:cNvPr>
          <p:cNvCxnSpPr>
            <a:cxnSpLocks/>
            <a:endCxn id="58" idx="7"/>
          </p:cNvCxnSpPr>
          <p:nvPr/>
        </p:nvCxnSpPr>
        <p:spPr>
          <a:xfrm flipV="1">
            <a:off x="406963" y="646231"/>
            <a:ext cx="1578503" cy="15849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2CEABA5-9ACB-42BF-B3C6-29386EE6537B}"/>
              </a:ext>
            </a:extLst>
          </p:cNvPr>
          <p:cNvSpPr/>
          <p:nvPr/>
        </p:nvSpPr>
        <p:spPr>
          <a:xfrm>
            <a:off x="1924010" y="635687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65672B8-5D74-4AD4-9705-BA50D21CC0CA}"/>
              </a:ext>
            </a:extLst>
          </p:cNvPr>
          <p:cNvSpPr/>
          <p:nvPr/>
        </p:nvSpPr>
        <p:spPr>
          <a:xfrm>
            <a:off x="474433" y="2083861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94BF564-575D-431B-B8A2-725A5A0AC68B}"/>
              </a:ext>
            </a:extLst>
          </p:cNvPr>
          <p:cNvSpPr/>
          <p:nvPr/>
        </p:nvSpPr>
        <p:spPr>
          <a:xfrm>
            <a:off x="1215965" y="1356224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E1EDDA7-3690-40A3-BFBE-E03F8F083EEF}"/>
              </a:ext>
            </a:extLst>
          </p:cNvPr>
          <p:cNvSpPr txBox="1"/>
          <p:nvPr/>
        </p:nvSpPr>
        <p:spPr>
          <a:xfrm rot="-2700000">
            <a:off x="39437" y="1271929"/>
            <a:ext cx="22029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Understanding - Effectiveness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C0006B8-975A-4CC1-AEE0-30243DC4926A}"/>
              </a:ext>
            </a:extLst>
          </p:cNvPr>
          <p:cNvCxnSpPr>
            <a:cxnSpLocks/>
            <a:endCxn id="70" idx="7"/>
          </p:cNvCxnSpPr>
          <p:nvPr/>
        </p:nvCxnSpPr>
        <p:spPr>
          <a:xfrm flipV="1">
            <a:off x="408598" y="860326"/>
            <a:ext cx="1571596" cy="1364414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0C8B687-3BE9-4DCA-B0BF-593EF052960B}"/>
              </a:ext>
            </a:extLst>
          </p:cNvPr>
          <p:cNvSpPr txBox="1"/>
          <p:nvPr/>
        </p:nvSpPr>
        <p:spPr>
          <a:xfrm>
            <a:off x="1918738" y="758042"/>
            <a:ext cx="1160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Prob. FC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A89D749-CE49-43D5-B3EC-2C01CF7A1B00}"/>
              </a:ext>
            </a:extLst>
          </p:cNvPr>
          <p:cNvCxnSpPr>
            <a:cxnSpLocks/>
            <a:endCxn id="78" idx="7"/>
          </p:cNvCxnSpPr>
          <p:nvPr/>
        </p:nvCxnSpPr>
        <p:spPr>
          <a:xfrm flipV="1">
            <a:off x="404581" y="1110095"/>
            <a:ext cx="1575613" cy="1119916"/>
          </a:xfrm>
          <a:prstGeom prst="line">
            <a:avLst/>
          </a:prstGeom>
          <a:ln w="12700">
            <a:solidFill>
              <a:srgbClr val="CC00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E2C74ECC-57A3-43F5-B19C-9D1B9D4A9BBF}"/>
              </a:ext>
            </a:extLst>
          </p:cNvPr>
          <p:cNvSpPr/>
          <p:nvPr/>
        </p:nvSpPr>
        <p:spPr>
          <a:xfrm>
            <a:off x="1215965" y="145927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44F0DF-7B9C-41BB-919B-B66D0A4ACB8D}"/>
              </a:ext>
            </a:extLst>
          </p:cNvPr>
          <p:cNvSpPr/>
          <p:nvPr/>
        </p:nvSpPr>
        <p:spPr>
          <a:xfrm>
            <a:off x="1918738" y="849782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F02A1D8-32B5-48B1-9BD1-60F7C1C42D90}"/>
              </a:ext>
            </a:extLst>
          </p:cNvPr>
          <p:cNvSpPr/>
          <p:nvPr/>
        </p:nvSpPr>
        <p:spPr>
          <a:xfrm>
            <a:off x="481590" y="2123182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4E1E234-3BB7-462B-822E-50BF8834ADA2}"/>
              </a:ext>
            </a:extLst>
          </p:cNvPr>
          <p:cNvSpPr/>
          <p:nvPr/>
        </p:nvSpPr>
        <p:spPr>
          <a:xfrm>
            <a:off x="483707" y="2139522"/>
            <a:ext cx="72000" cy="72000"/>
          </a:xfrm>
          <a:prstGeom prst="ellipse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07B42F-9252-4F3F-8808-FC87942D8D4D}"/>
              </a:ext>
            </a:extLst>
          </p:cNvPr>
          <p:cNvSpPr txBox="1"/>
          <p:nvPr/>
        </p:nvSpPr>
        <p:spPr>
          <a:xfrm>
            <a:off x="1924010" y="1016352"/>
            <a:ext cx="1027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ecPoint FC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D834F6E-8915-40A7-9D06-EBF342220254}"/>
              </a:ext>
            </a:extLst>
          </p:cNvPr>
          <p:cNvSpPr/>
          <p:nvPr/>
        </p:nvSpPr>
        <p:spPr>
          <a:xfrm>
            <a:off x="1221569" y="1597560"/>
            <a:ext cx="72000" cy="72000"/>
          </a:xfrm>
          <a:prstGeom prst="ellipse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1437391-FFB2-4EE3-A35F-0752E7FA15F2}"/>
              </a:ext>
            </a:extLst>
          </p:cNvPr>
          <p:cNvSpPr/>
          <p:nvPr/>
        </p:nvSpPr>
        <p:spPr>
          <a:xfrm>
            <a:off x="1918738" y="1099551"/>
            <a:ext cx="72000" cy="72000"/>
          </a:xfrm>
          <a:prstGeom prst="ellipse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46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26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9</cp:revision>
  <dcterms:created xsi:type="dcterms:W3CDTF">2020-11-27T14:01:13Z</dcterms:created>
  <dcterms:modified xsi:type="dcterms:W3CDTF">2020-11-27T15:59:16Z</dcterms:modified>
</cp:coreProperties>
</file>