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"/>
  </p:notesMasterIdLst>
  <p:sldIdLst>
    <p:sldId id="256" r:id="rId2"/>
  </p:sldIdLst>
  <p:sldSz cx="5400675" cy="838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FF00"/>
    <a:srgbClr val="0000FF"/>
    <a:srgbClr val="FF00FF"/>
    <a:srgbClr val="595959"/>
    <a:srgbClr val="FFDF57"/>
    <a:srgbClr val="787878"/>
    <a:srgbClr val="CC0099"/>
    <a:srgbClr val="FFCC00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517" autoAdjust="0"/>
  </p:normalViewPr>
  <p:slideViewPr>
    <p:cSldViewPr snapToGrid="0">
      <p:cViewPr varScale="1">
        <p:scale>
          <a:sx n="95" d="100"/>
          <a:sy n="95" d="100"/>
        </p:scale>
        <p:origin x="3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AFFC094-0576-4588-A4C9-5FFA0F59B468}"/>
    <pc:docChg chg="undo custSel modSld">
      <pc:chgData name="Fatima Pillosu" userId="a6295d4dc9e22643" providerId="LiveId" clId="{DAFFC094-0576-4588-A4C9-5FFA0F59B468}" dt="2021-07-15T21:20:36.661" v="947" actId="1038"/>
      <pc:docMkLst>
        <pc:docMk/>
      </pc:docMkLst>
      <pc:sldChg chg="addSp delSp modSp mod">
        <pc:chgData name="Fatima Pillosu" userId="a6295d4dc9e22643" providerId="LiveId" clId="{DAFFC094-0576-4588-A4C9-5FFA0F59B468}" dt="2021-07-15T21:20:36.661" v="947" actId="1038"/>
        <pc:sldMkLst>
          <pc:docMk/>
          <pc:sldMk cId="2969362105" sldId="256"/>
        </pc:sldMkLst>
        <pc:spChg chg="add del mod">
          <ac:chgData name="Fatima Pillosu" userId="a6295d4dc9e22643" providerId="LiveId" clId="{DAFFC094-0576-4588-A4C9-5FFA0F59B468}" dt="2021-07-12T11:33:09.225" v="260" actId="478"/>
          <ac:spMkLst>
            <pc:docMk/>
            <pc:sldMk cId="2969362105" sldId="256"/>
            <ac:spMk id="4" creationId="{5C81C541-EB72-4B9D-A015-B96C2AE8CFCF}"/>
          </ac:spMkLst>
        </pc:spChg>
        <pc:spChg chg="add del mod">
          <ac:chgData name="Fatima Pillosu" userId="a6295d4dc9e22643" providerId="LiveId" clId="{DAFFC094-0576-4588-A4C9-5FFA0F59B468}" dt="2021-07-12T11:45:58.399" v="719" actId="478"/>
          <ac:spMkLst>
            <pc:docMk/>
            <pc:sldMk cId="2969362105" sldId="256"/>
            <ac:spMk id="19" creationId="{438FE5DB-CFBA-4D4E-9228-F9B9E4D3129E}"/>
          </ac:spMkLst>
        </pc:spChg>
        <pc:spChg chg="add del mod or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" creationId="{4308D157-19F6-4D23-9037-90819DBFE767}"/>
          </ac:spMkLst>
        </pc:spChg>
        <pc:spChg chg="add mod">
          <ac:chgData name="Fatima Pillosu" userId="a6295d4dc9e22643" providerId="LiveId" clId="{DAFFC094-0576-4588-A4C9-5FFA0F59B468}" dt="2021-07-15T21:19:22.755" v="928" actId="122"/>
          <ac:spMkLst>
            <pc:docMk/>
            <pc:sldMk cId="2969362105" sldId="256"/>
            <ac:spMk id="45" creationId="{2135DFB9-82B0-442C-99AB-DA3EE1BA8B7F}"/>
          </ac:spMkLst>
        </pc:spChg>
        <pc:spChg chg="add 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69" creationId="{49B5C02C-6D96-404A-9727-9F4EC56E6FD8}"/>
          </ac:spMkLst>
        </pc:spChg>
        <pc:spChg chg="add 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80" creationId="{5FD022CC-6BD1-43B2-BFDE-17498075C11A}"/>
          </ac:spMkLst>
        </pc:spChg>
        <pc:spChg chg="add del mod or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81" creationId="{0D980513-C3AA-45E5-8618-EFEEE3D6362C}"/>
          </ac:spMkLst>
        </pc:spChg>
        <pc:spChg chg="add del mod">
          <ac:chgData name="Fatima Pillosu" userId="a6295d4dc9e22643" providerId="LiveId" clId="{DAFFC094-0576-4588-A4C9-5FFA0F59B468}" dt="2021-07-12T11:53:06.636" v="879" actId="478"/>
          <ac:spMkLst>
            <pc:docMk/>
            <pc:sldMk cId="2969362105" sldId="256"/>
            <ac:spMk id="95" creationId="{69ABA3C8-91B3-4B0C-A609-688CBD860319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96" creationId="{ABE3B408-B2C8-4023-8B97-CF3FB9F8F9F8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97" creationId="{33AF3AB5-23AD-4A44-A086-8E2496B75E34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98" creationId="{B2805245-E0CE-4AE5-A827-6E32C93AEC19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99" creationId="{7C9FC990-BFB2-48B0-8B74-18E9441677E0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0" creationId="{0E99C76B-9821-447A-9FC1-DBF6B834F236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1" creationId="{2C4A9D9C-FA15-447F-94E5-BEA6EDD26D4C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2" creationId="{FFC77933-E037-4808-9FEB-C091A441BEF1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5" creationId="{2D62304E-4389-466E-897C-BEF8D17E104B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6" creationId="{52A73652-EC2F-4FCE-A7A1-D27BF8C061B6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7" creationId="{D3FDE7C3-63D6-487D-9342-A745EEB131F1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8" creationId="{D37874A6-CC1F-4D9B-A5EA-6AA5A58E3E0F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0" creationId="{524F1A48-EA7E-4A36-840C-5EF1915035FD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1" creationId="{2780F154-7543-4912-9E96-B75CDDD6AE7D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2" creationId="{33B71DA6-9CDB-4F9F-8CE2-96BD7F6146B7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3" creationId="{D20E9F73-39C5-4AA7-8802-22BE0184725A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4" creationId="{2332D8CC-0FAC-4E0C-9A1C-66AF3EA12C52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5" creationId="{A0638AA9-DFD8-49BC-BC8F-80F992F4E144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6" creationId="{9C21616A-129C-4B6C-9C7D-BA843BD3D250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0" creationId="{830098A7-6402-4BCC-9A84-8C47CB88DB6E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1" creationId="{744A1799-AF10-4988-9BBF-21166267A3BD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2" creationId="{CA51F5BD-E395-447E-B71D-C06EEAA05184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3" creationId="{EDD1FCAB-9EEB-4E93-925C-EE21116119EB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4" creationId="{46ACE63E-CEA9-4C0A-BBED-A0A92DA7084F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34" creationId="{BD3676CA-1204-4CAB-9B0D-5346AF24047B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36" creationId="{84E4C53D-EAA5-4637-B250-A0582EFC54ED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39" creationId="{FF5D7650-1AF6-4219-B7DF-45A2CD80CC44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0" creationId="{CFA9A3CF-F0DF-4FDF-9504-83755DF99B67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1" creationId="{5B602993-7328-4CA4-876E-55C615CC16A4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2" creationId="{A076CD57-75F7-4786-A505-53981E257E96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3" creationId="{52D9C96D-468B-46CC-BA53-749898D9C4FC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44" creationId="{539E8E13-1204-4661-9320-38E62FB932E0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5" creationId="{A2553EBF-11F6-481B-B4CC-DF7A8C2C2FF0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48" creationId="{7342F7EB-9C51-47A1-B5CE-BB7B943AD74C}"/>
          </ac:spMkLst>
        </pc:spChg>
        <pc:spChg chg="add mod">
          <ac:chgData name="Fatima Pillosu" userId="a6295d4dc9e22643" providerId="LiveId" clId="{DAFFC094-0576-4588-A4C9-5FFA0F59B468}" dt="2021-07-15T21:19:59.576" v="934" actId="465"/>
          <ac:spMkLst>
            <pc:docMk/>
            <pc:sldMk cId="2969362105" sldId="256"/>
            <ac:spMk id="149" creationId="{E5375824-BD96-4929-A086-3378B1E1A40B}"/>
          </ac:spMkLst>
        </pc:spChg>
        <pc:spChg chg="add mod">
          <ac:chgData name="Fatima Pillosu" userId="a6295d4dc9e22643" providerId="LiveId" clId="{DAFFC094-0576-4588-A4C9-5FFA0F59B468}" dt="2021-07-15T21:19:59.576" v="934" actId="465"/>
          <ac:spMkLst>
            <pc:docMk/>
            <pc:sldMk cId="2969362105" sldId="256"/>
            <ac:spMk id="150" creationId="{D98E3DB7-6CA7-44CF-8527-8A71AACCB2A4}"/>
          </ac:spMkLst>
        </pc:spChg>
        <pc:spChg chg="add mod">
          <ac:chgData name="Fatima Pillosu" userId="a6295d4dc9e22643" providerId="LiveId" clId="{DAFFC094-0576-4588-A4C9-5FFA0F59B468}" dt="2021-07-15T21:19:59.576" v="934" actId="465"/>
          <ac:spMkLst>
            <pc:docMk/>
            <pc:sldMk cId="2969362105" sldId="256"/>
            <ac:spMk id="151" creationId="{249BAD0E-4351-4441-969E-AED91173A5D5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53" creationId="{0D0F527B-D545-4EB9-9862-BBFB7D78AEF0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54" creationId="{E795C2F1-DFE3-447E-B77C-2D9E1DA810B2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55" creationId="{F84C2087-22D7-4D12-BC39-C96D540CDE54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56" creationId="{818D9B6F-AF06-402A-9103-E08BD5963444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57" creationId="{D41EF310-941D-45EC-AE7C-6C737E2D8CFC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58" creationId="{241C10D4-BDED-465A-BCBE-2C6B20D1671D}"/>
          </ac:spMkLst>
        </pc:spChg>
        <pc:spChg chg="add mod">
          <ac:chgData name="Fatima Pillosu" userId="a6295d4dc9e22643" providerId="LiveId" clId="{DAFFC094-0576-4588-A4C9-5FFA0F59B468}" dt="2021-07-15T21:19:59.576" v="934" actId="465"/>
          <ac:spMkLst>
            <pc:docMk/>
            <pc:sldMk cId="2969362105" sldId="256"/>
            <ac:spMk id="159" creationId="{A9D3EB48-E1B9-42F0-8EBB-809C71A1E006}"/>
          </ac:spMkLst>
        </pc:spChg>
        <pc:spChg chg="add mod">
          <ac:chgData name="Fatima Pillosu" userId="a6295d4dc9e22643" providerId="LiveId" clId="{DAFFC094-0576-4588-A4C9-5FFA0F59B468}" dt="2021-07-15T21:20:31.876" v="940" actId="14100"/>
          <ac:spMkLst>
            <pc:docMk/>
            <pc:sldMk cId="2969362105" sldId="256"/>
            <ac:spMk id="163" creationId="{A0A0F2F1-D84E-4B10-86E7-D50FE3150D7F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64" creationId="{28D2C46C-00BF-4E66-A961-0078939F8B35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65" creationId="{B2814C32-9901-4DE1-A6DB-5BCE7929C995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66" creationId="{6EC97E2C-7D24-409A-B1DC-6DD701023E2F}"/>
          </ac:spMkLst>
        </pc:spChg>
        <pc:spChg chg="add mod">
          <ac:chgData name="Fatima Pillosu" userId="a6295d4dc9e22643" providerId="LiveId" clId="{DAFFC094-0576-4588-A4C9-5FFA0F59B468}" dt="2021-07-15T21:20:36.661" v="947" actId="1038"/>
          <ac:spMkLst>
            <pc:docMk/>
            <pc:sldMk cId="2969362105" sldId="256"/>
            <ac:spMk id="167" creationId="{1767BCDE-B5D9-4272-B1DB-61CE1C817C71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77" creationId="{E77FF62F-E9FA-465F-A68B-ECA338184BE8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79" creationId="{8CDC1CBF-BF69-4667-A6A1-99DAB04FB540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74" creationId="{FF79DF9F-1487-407E-861A-069621185F80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76" creationId="{A4028105-B45C-400E-8ABD-4A4DBE480045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77" creationId="{D1AA07F1-86F2-4818-BA27-6917628EF837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78" creationId="{E53FDAD7-78A1-4E76-9E05-DDCE1642A0C7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80" creationId="{8D7AAF46-A6B7-4E5B-B41A-4EE5B6C7F52F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84" creationId="{3B1B785D-09F3-402E-83F8-E9CA56BB2ADA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286" creationId="{320BE698-8F54-4C41-AF86-81D315831723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87" creationId="{A4ED0840-9FA0-4DFF-85DE-380FF5681CDF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289" creationId="{D722EC90-53E1-477E-8A82-A8C013FD8FA8}"/>
          </ac:spMkLst>
        </pc:spChg>
        <pc:spChg chg="del mod">
          <ac:chgData name="Fatima Pillosu" userId="a6295d4dc9e22643" providerId="LiveId" clId="{DAFFC094-0576-4588-A4C9-5FFA0F59B468}" dt="2021-07-12T11:19:06.261" v="60" actId="478"/>
          <ac:spMkLst>
            <pc:docMk/>
            <pc:sldMk cId="2969362105" sldId="256"/>
            <ac:spMk id="291" creationId="{A8F9F45F-C1BE-440A-8C78-DC53AD562CE1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94" creationId="{82D4433C-8EF9-4118-BF0A-254D2C585598}"/>
          </ac:spMkLst>
        </pc:spChg>
        <pc:spChg chg="del mod">
          <ac:chgData name="Fatima Pillosu" userId="a6295d4dc9e22643" providerId="LiveId" clId="{DAFFC094-0576-4588-A4C9-5FFA0F59B468}" dt="2021-07-12T11:17:14.858" v="45" actId="478"/>
          <ac:spMkLst>
            <pc:docMk/>
            <pc:sldMk cId="2969362105" sldId="256"/>
            <ac:spMk id="295" creationId="{97A19938-240D-4334-ACA2-B0496814E8B8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296" creationId="{F55E738F-4212-4CA2-8E69-1311A5957643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97" creationId="{F9E0C54F-B2DC-411F-9838-BCEAD7473CA1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98" creationId="{3A45AC96-C7B2-47F9-8511-8D5D9CF39B8E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99" creationId="{E96C34E9-B6F4-424B-B963-9231561743E7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1" creationId="{AB6B946D-1005-4413-A902-720056E98143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2" creationId="{7F876B03-C553-4F2D-81DB-929E35DA78BA}"/>
          </ac:spMkLst>
        </pc:spChg>
        <pc:spChg chg="del mod">
          <ac:chgData name="Fatima Pillosu" userId="a6295d4dc9e22643" providerId="LiveId" clId="{DAFFC094-0576-4588-A4C9-5FFA0F59B468}" dt="2021-07-12T11:34:15.820" v="279" actId="478"/>
          <ac:spMkLst>
            <pc:docMk/>
            <pc:sldMk cId="2969362105" sldId="256"/>
            <ac:spMk id="303" creationId="{0ABDED04-1ABF-4E52-A602-A8BEBBFEB836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4" creationId="{633D1D4F-1612-4F30-B47C-CFEDE07D2DCA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5" creationId="{8816B721-8510-40B7-A91D-543B4D706573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307" creationId="{BECD5DC4-4074-4306-91A5-358C7EE4D0A5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8" creationId="{1C7BFEA6-C2FE-4FE9-9604-D0A44D220340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9" creationId="{DEBE84E6-A67F-463E-94FD-3D4BB80DA1CE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12" creationId="{F133C7A8-79CC-4B79-85B4-2D62BC5CFC5A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16" creationId="{B3C47BFC-CACF-4BDB-B286-87EC64B26DE6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17" creationId="{279454DA-3D70-4BDE-BB78-161528294C9F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18" creationId="{0167A455-A038-41D9-8993-CBD8166C7C77}"/>
          </ac:spMkLst>
        </pc:spChg>
        <pc:spChg chg="del mod">
          <ac:chgData name="Fatima Pillosu" userId="a6295d4dc9e22643" providerId="LiveId" clId="{DAFFC094-0576-4588-A4C9-5FFA0F59B468}" dt="2021-07-12T11:21:48.425" v="89" actId="478"/>
          <ac:spMkLst>
            <pc:docMk/>
            <pc:sldMk cId="2969362105" sldId="256"/>
            <ac:spMk id="319" creationId="{9CAF3F53-8BC9-40DD-8A0A-9C3614175742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20" creationId="{A9919B69-407B-4C05-8C89-BC4A34A94CCE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321" creationId="{29A0D311-5AC7-4224-85D3-F8B10A570BEB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323" creationId="{53766AEE-540D-49CC-889A-67E9EBB6C22A}"/>
          </ac:spMkLst>
        </pc:spChg>
        <pc:cxnChg chg="add del">
          <ac:chgData name="Fatima Pillosu" userId="a6295d4dc9e22643" providerId="LiveId" clId="{DAFFC094-0576-4588-A4C9-5FFA0F59B468}" dt="2021-07-12T11:49:16.193" v="836" actId="478"/>
          <ac:cxnSpMkLst>
            <pc:docMk/>
            <pc:sldMk cId="2969362105" sldId="256"/>
            <ac:cxnSpMk id="21" creationId="{7FFAF971-E002-4C33-B18F-A55D4F51498E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23" creationId="{6E14D54B-DB1D-4B6B-9704-C8EE57F40C64}"/>
          </ac:cxnSpMkLst>
        </pc:cxnChg>
        <pc:cxnChg chg="add 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55" creationId="{4C771EFC-0797-43F6-AAC4-811540B62561}"/>
          </ac:cxnSpMkLst>
        </pc:cxnChg>
        <pc:cxnChg chg="add 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58" creationId="{B9AA8170-2C60-425D-876D-4414D48E03F3}"/>
          </ac:cxnSpMkLst>
        </pc:cxnChg>
        <pc:cxnChg chg="add 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59" creationId="{853D135F-C8F1-48EC-A146-8B7FCB6D5C3C}"/>
          </ac:cxnSpMkLst>
        </pc:cxnChg>
        <pc:cxnChg chg="add 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60" creationId="{51A21592-8D46-49B1-A0EC-5E71AE83B999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75" creationId="{9F48CD21-1970-43B8-8B12-F49B8717A232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76" creationId="{081DE292-D77F-4593-AD4C-31594FAFB1B6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77" creationId="{83B24752-F22B-4F57-901C-50286F2A5052}"/>
          </ac:cxnSpMkLst>
        </pc:cxnChg>
        <pc:cxnChg chg="add del mod">
          <ac:chgData name="Fatima Pillosu" userId="a6295d4dc9e22643" providerId="LiveId" clId="{DAFFC094-0576-4588-A4C9-5FFA0F59B468}" dt="2021-07-12T11:49:25.316" v="838" actId="478"/>
          <ac:cxnSpMkLst>
            <pc:docMk/>
            <pc:sldMk cId="2969362105" sldId="256"/>
            <ac:cxnSpMk id="78" creationId="{62E126BF-7D07-4E86-8F40-D86080CE248D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79" creationId="{6E50B284-8FC8-41B1-BE09-1FC79DF4E334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87" creationId="{59E32F74-574B-453A-9497-02FFF62C754B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90" creationId="{0F5E2B23-E5C3-4D8A-92AE-A3EEEAFC9FD3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03" creationId="{712013C2-D4E8-40C4-9F8C-7E4A479D2B97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04" creationId="{79E74478-E1C4-4D91-914F-A59F2CCFD17D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09" creationId="{D4BFFB4C-7851-4B10-A4F2-92806AAE3266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17" creationId="{DA87B1C2-074B-4D4A-934E-BFB3FAFA8A69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18" creationId="{C2ED5AFC-03A6-4BDC-A280-8AE2211F953B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19" creationId="{E59EBC65-72F5-4E88-8909-65347EE1D56F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5" creationId="{BE110A61-BC19-4230-B50D-1498D8738051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6" creationId="{9E4E7799-17F9-4525-B687-4D2C8BB5607B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7" creationId="{E509B272-D2C8-4196-9094-4AFF72F74B67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8" creationId="{AC84FC7D-601E-4DA4-B06E-B9FDC2C7C7E0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9" creationId="{CF9F6432-B3B1-4F73-BAFC-81EB8020A556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0" creationId="{3710FA7C-D270-420A-940F-40B1AD006EA9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1" creationId="{050BA791-B8C3-4703-95FC-F2DD6AD348FB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2" creationId="{A669D2D9-71A8-48AC-A856-6F04C45072B2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3" creationId="{844F287B-0968-4E63-830F-D52883464BEE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5" creationId="{E9457029-3007-46F7-8AE7-7F7DAE064CB4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7" creationId="{A53AB596-C1C8-461C-B45D-1E3F4ECFE0B5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8" creationId="{9E0AB9A2-DEC8-4F53-A79D-D25D602CB2E5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46" creationId="{C7667F93-C7D3-47DC-8B88-8B5F9D99211E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47" creationId="{6A06B9D6-6832-43C4-876D-A944D2DB2BB3}"/>
          </ac:cxnSpMkLst>
        </pc:cxnChg>
        <pc:cxnChg chg="add del mod">
          <ac:chgData name="Fatima Pillosu" userId="a6295d4dc9e22643" providerId="LiveId" clId="{DAFFC094-0576-4588-A4C9-5FFA0F59B468}" dt="2021-07-15T21:17:59.208" v="910" actId="478"/>
          <ac:cxnSpMkLst>
            <pc:docMk/>
            <pc:sldMk cId="2969362105" sldId="256"/>
            <ac:cxnSpMk id="152" creationId="{76F3D3AF-9A04-4EB2-9C0C-045484E70990}"/>
          </ac:cxnSpMkLst>
        </pc:cxnChg>
        <pc:cxnChg chg="add del mod">
          <ac:chgData name="Fatima Pillosu" userId="a6295d4dc9e22643" providerId="LiveId" clId="{DAFFC094-0576-4588-A4C9-5FFA0F59B468}" dt="2021-07-15T21:18:00.053" v="911" actId="478"/>
          <ac:cxnSpMkLst>
            <pc:docMk/>
            <pc:sldMk cId="2969362105" sldId="256"/>
            <ac:cxnSpMk id="160" creationId="{3644E016-D56C-4721-BEB0-998DCB70604C}"/>
          </ac:cxnSpMkLst>
        </pc:cxnChg>
        <pc:cxnChg chg="add del mod">
          <ac:chgData name="Fatima Pillosu" userId="a6295d4dc9e22643" providerId="LiveId" clId="{DAFFC094-0576-4588-A4C9-5FFA0F59B468}" dt="2021-07-15T21:18:01.665" v="912" actId="478"/>
          <ac:cxnSpMkLst>
            <pc:docMk/>
            <pc:sldMk cId="2969362105" sldId="256"/>
            <ac:cxnSpMk id="161" creationId="{D94F98B1-899F-413F-8B35-7D4DA5D110B8}"/>
          </ac:cxnSpMkLst>
        </pc:cxnChg>
        <pc:cxnChg chg="add del mod">
          <ac:chgData name="Fatima Pillosu" userId="a6295d4dc9e22643" providerId="LiveId" clId="{DAFFC094-0576-4588-A4C9-5FFA0F59B468}" dt="2021-07-15T21:18:02.540" v="913" actId="478"/>
          <ac:cxnSpMkLst>
            <pc:docMk/>
            <pc:sldMk cId="2969362105" sldId="256"/>
            <ac:cxnSpMk id="162" creationId="{CB9A99E6-BB38-4F62-BC05-DA2CB6BD83D0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68" creationId="{278C0A70-5530-40C3-8337-725953581260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69" creationId="{BB8114B9-53DA-4211-B771-D7692DEC9939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0" creationId="{4740C52D-C6DD-474D-A606-84331FA4BCC2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1" creationId="{C11E2576-5E44-438D-B53B-37A6C3F3486C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2" creationId="{3670E814-3551-49FC-BB08-83436E790D7E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3" creationId="{9A1409E0-B657-4023-B52B-19F941332290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4" creationId="{2D734461-2F81-4F8B-8A18-31278E918C0E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5" creationId="{309FD171-5BF2-4B81-B5A5-A1FC897281D3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6" creationId="{BAC72378-2F5D-4D9E-B4DA-60BCF77B9708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8" creationId="{9ABBA250-7A9A-4F42-98C4-EB366492DE5D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80" creationId="{15B6020D-6920-4B70-A50A-82C4ABC8DABF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81" creationId="{FCF854F2-3D2D-4F85-9E64-1DD098D4C21A}"/>
          </ac:cxnSpMkLst>
        </pc:cxnChg>
        <pc:cxnChg chg="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275" creationId="{9BEA76AC-D60A-4316-A5AA-575BB36DC52E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79" creationId="{C20DDDF8-1222-4C32-AF2A-96ABEDBF8E4E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1" creationId="{181058EB-9A65-4FAB-9E23-9C5A70478661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2" creationId="{A4F13381-DCEE-438C-A0D2-88CB1F462CEA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3" creationId="{4482F5B4-28DD-4EB7-BFD8-791D5174DCB0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5" creationId="{136F3906-07B5-4636-A646-BC5ED3F80328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8" creationId="{98B47DB0-631E-4893-98A3-D8BA4A7A5A29}"/>
          </ac:cxnSpMkLst>
        </pc:cxnChg>
        <pc:cxnChg chg="del mod">
          <ac:chgData name="Fatima Pillosu" userId="a6295d4dc9e22643" providerId="LiveId" clId="{DAFFC094-0576-4588-A4C9-5FFA0F59B468}" dt="2021-07-12T11:21:35.136" v="86" actId="478"/>
          <ac:cxnSpMkLst>
            <pc:docMk/>
            <pc:sldMk cId="2969362105" sldId="256"/>
            <ac:cxnSpMk id="290" creationId="{DED19E2E-A4F9-41D9-88D9-326BB1E4DE5A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292" creationId="{41F60FD2-85A7-4F60-964E-F18CBBB167CE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293" creationId="{BA8C51A4-67B1-4ECA-9327-902B18925157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300" creationId="{C5FFDD23-5D0C-40DF-98F4-1191DA5783D4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306" creationId="{A6599E61-DDCB-4380-B6E5-D06FED9DA323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310" creationId="{70CFACB8-3C68-4BB7-9F84-2F5BF1C04F0C}"/>
          </ac:cxnSpMkLst>
        </pc:cxnChg>
        <pc:cxnChg chg="del mod">
          <ac:chgData name="Fatima Pillosu" userId="a6295d4dc9e22643" providerId="LiveId" clId="{DAFFC094-0576-4588-A4C9-5FFA0F59B468}" dt="2021-07-12T11:21:36.008" v="87" actId="478"/>
          <ac:cxnSpMkLst>
            <pc:docMk/>
            <pc:sldMk cId="2969362105" sldId="256"/>
            <ac:cxnSpMk id="311" creationId="{045FCFE1-A3A3-4867-8736-397761D5CFE4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313" creationId="{3AED1A57-276A-42DD-A317-6294D1B6F574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314" creationId="{F9A4A458-2370-4427-832D-132CFD2FCA41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315" creationId="{992FE70A-8B15-4CB0-A6DE-29A41353B07A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322" creationId="{7179D054-B835-47C6-9CAD-E3511804EE78}"/>
          </ac:cxnSpMkLst>
        </pc:cxnChg>
      </pc:sldChg>
    </pc:docChg>
  </pc:docChgLst>
  <pc:docChgLst>
    <pc:chgData name="Fatima Pillosu" userId="a6295d4dc9e22643" providerId="LiveId" clId="{B303C878-8799-4007-876A-6617B70F571A}"/>
    <pc:docChg chg="undo redo custSel addSld delSld modSld">
      <pc:chgData name="Fatima Pillosu" userId="a6295d4dc9e22643" providerId="LiveId" clId="{B303C878-8799-4007-876A-6617B70F571A}" dt="2020-12-03T11:54:02.296" v="7896" actId="2711"/>
      <pc:docMkLst>
        <pc:docMk/>
      </pc:docMkLst>
      <pc:sldChg chg="add del">
        <pc:chgData name="Fatima Pillosu" userId="a6295d4dc9e22643" providerId="LiveId" clId="{B303C878-8799-4007-876A-6617B70F571A}" dt="2020-12-03T09:58:25.877" v="7873"/>
        <pc:sldMkLst>
          <pc:docMk/>
          <pc:sldMk cId="1414737735" sldId="256"/>
        </pc:sldMkLst>
      </pc:sldChg>
      <pc:sldChg chg="addSp delSp modSp add del">
        <pc:chgData name="Fatima Pillosu" userId="a6295d4dc9e22643" providerId="LiveId" clId="{B303C878-8799-4007-876A-6617B70F571A}" dt="2020-12-03T11:54:02.296" v="7896" actId="2711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del mod">
          <ac:chgData name="Fatima Pillosu" userId="a6295d4dc9e22643" providerId="LiveId" clId="{B303C878-8799-4007-876A-6617B70F571A}" dt="2020-12-03T09:21:23.610" v="7099" actId="478"/>
          <ac:spMkLst>
            <pc:docMk/>
            <pc:sldMk cId="2969362105" sldId="256"/>
            <ac:spMk id="9" creationId="{3473C022-A181-4285-BBA5-BC31B70FD75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10" creationId="{B008DAAB-8F47-4518-AA1E-7A048292029C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57" creationId="{40161965-7B0E-4C01-8A45-AA98523DC32C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0" creationId="{E02CCAB7-49C4-4512-AC95-B9F5F00BEAE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2T17:24:47.237" v="6872"/>
          <ac:spMkLst>
            <pc:docMk/>
            <pc:sldMk cId="2969362105" sldId="256"/>
            <ac:spMk id="67" creationId="{67B5D566-38CA-4BCF-A547-17D1268E0307}"/>
          </ac:spMkLst>
        </pc:spChg>
        <pc:spChg chg="add del mod">
          <ac:chgData name="Fatima Pillosu" userId="a6295d4dc9e22643" providerId="LiveId" clId="{B303C878-8799-4007-876A-6617B70F571A}" dt="2020-12-03T09:21:23.067" v="7098" actId="478"/>
          <ac:spMkLst>
            <pc:docMk/>
            <pc:sldMk cId="2969362105" sldId="256"/>
            <ac:spMk id="68" creationId="{D8BF5254-15C1-4A3C-93B7-390E541AED06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9" creationId="{4942D1C2-0B41-4C2B-AD5F-26D29AABC4D3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0" creationId="{F3E56E9A-EF5A-47D3-9F0C-377D737F9AC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1" creationId="{0BF6B37C-29AE-44DD-9ADF-05051B68EED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2" creationId="{6BEDEECF-4F8E-47DA-B7EB-9DE7C570DC2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3" creationId="{5F8C58C2-650F-4914-9413-F86CE4B4A1D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77" creationId="{CB205807-D5A8-41D2-8F3F-94145CDB8EA8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0" creationId="{62397146-6E02-4CCF-8804-846ADC916EE6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2" creationId="{07DCDF23-5B7B-4A49-BD1B-B92BE44CEA3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4" creationId="{EFAEFA57-9E46-4A89-8C83-FF8E0BB9516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6" creationId="{9C680644-5EEB-4C76-A825-B57FE4704776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7" creationId="{80D7E38A-525E-4A03-82ED-5BFE91CF4EEA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9" creationId="{F5135051-5D8F-43C2-80C7-A8C23766080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0" creationId="{1B5C5271-19B4-4E5B-8ED2-62F697BBB26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3" creationId="{E8D072D0-EC4B-4D9B-AF31-13AE8689714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7" creationId="{E462AC69-20B8-4E09-8D2A-80F300CCED48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9" creationId="{EBC5EC2B-62F8-4226-A499-74E915F053E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0" creationId="{991FAEA9-6184-435E-836E-4AD5F8AA6C1E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1" creationId="{995509D3-88A4-4CEB-BE2E-B945A47E52D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2" creationId="{CC7043EA-F4BE-4C73-AE41-0EB4A8F704E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4" creationId="{DA0DB68E-BF07-4767-939E-F53690FA1C9B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7" creationId="{999149E6-3BDC-42CD-BFB4-519A64C3ADE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8" creationId="{739D775C-8930-44A1-8A2E-0653AE08995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0" creationId="{EE806AD4-D7E2-4247-B69D-437FD72E143B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12" creationId="{41B85BA5-1C07-414E-A068-7A11E87CF5C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2" creationId="{59B668D6-648C-46E7-B207-B525AD44624D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3" creationId="{105FCF7C-F803-459A-9C87-ABB74150337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4" creationId="{D2988230-BE8D-44AD-9042-FE0A1B5D6B5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5" creationId="{F29DD816-3991-4EC9-BC84-A9552D742C1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6" creationId="{789E3926-FA57-488C-A037-09534A89BD5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7" creationId="{1BE80128-8927-40D1-8717-39B1AB4E6644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1" creationId="{96F58821-E4BF-4B25-8B81-6255F7FC139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2" creationId="{C54E557B-FC92-4876-A2F1-FC73F09946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3" creationId="{F20A1E7B-B758-4D64-85BB-546A1836FF3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4" creationId="{BAFEED48-24E3-4F73-9D48-A2D2BF8CB0C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5" creationId="{6091397C-E157-4F66-90C3-606167F64E86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7" creationId="{0C59D0B9-B511-4796-A4D5-CB2D19C402D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8" creationId="{9E971166-0329-4B31-B69F-068C829AA17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9" creationId="{74B1AD90-700E-4140-9288-092563F7642F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0" creationId="{58A10944-7E7E-4EFF-B517-3BDBE609637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1" creationId="{147D1F78-0D70-436B-9A5E-CF3927BF2EB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2" creationId="{7E21BB33-A5D0-4392-99AB-679B73B2E56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3" creationId="{4B062C94-F65D-47CC-AE80-996CB0F5754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4" creationId="{79BED8B3-F692-48E8-A77B-C7A2E30816B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5" creationId="{3E9600F5-DAA2-4DED-BAA4-ED648EF83EA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37" creationId="{B039B225-4EC3-496C-BFE7-C5BDA8F7149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0" creationId="{1394B9DF-AA03-45E4-8C1D-71C6D189158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2" creationId="{7C01C66E-F3B2-4895-834A-60FABBCEEEEA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44" creationId="{2CF25D80-61D1-402B-B5FF-A894C20FD70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4" creationId="{A000F437-83D3-4C9D-9CF7-028FA9CC9FBA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6" creationId="{EE8DCC67-71E4-463F-B538-2935597040D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7" creationId="{547C527B-DBB4-4738-B201-8EA7C75B828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9" creationId="{4DC5DF17-7AA8-4300-B39A-CDAAE0BE6F5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0" creationId="{CD731F86-E04F-4471-A541-ACD33CC0DB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3" creationId="{A7D4E6A8-7972-4EF0-A26B-98A44F2D2D2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6" creationId="{7E2E5EB2-0A50-4202-8BEC-0120E391349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7" creationId="{90DAB88C-3CE7-43DF-8C12-9A908444C33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7" creationId="{D7F5D044-6F7E-45AE-8D87-E23B4892C29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9" creationId="{9BDE01DE-CE2F-41A5-8B22-9ABA03477A6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9" creationId="{F4300617-E6A6-4EA7-A7C4-C57311795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0" creationId="{153D1E39-FE06-4E97-8E53-59A9ACFF55FC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0" creationId="{20A7F8D8-334C-4ED5-AD3D-75E1FF00B0E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1" creationId="{70EA140E-5D9E-4B63-98AB-44845245DCD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1" creationId="{F37D4F6C-A5EF-4686-96FA-150F0586848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2" creationId="{BE474C11-0C4A-4E0A-97E6-D790B6C930B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3" creationId="{C70542CB-B819-4EBF-BED2-C7AECF1EB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4" creationId="{C966405A-5128-43DA-B511-BBE1178120A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5" creationId="{73393625-DC3E-467F-9012-540C2A8FDA6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6" creationId="{F98E4DDE-2BEE-4099-874F-01D13F482F0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7" creationId="{EC1024A9-7EC0-48C4-AB3E-1735675A880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8" creationId="{00C3A4B8-5DB8-4E05-B4F1-EECD1AD606D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8" creationId="{83345073-EA02-4BC8-BDE0-457BD6831A5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9" creationId="{ABCAD01E-8505-4A26-BD78-E023724D42C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0" creationId="{148B5475-CB3D-4C42-A326-6820FAE8538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2" creationId="{90B779C7-2642-42FE-ACD8-95AAC4ED1D1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2" creationId="{B08231E9-9B69-464F-8B85-91B03176532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3" creationId="{72A756AA-BABC-49A7-9453-84507764591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4" creationId="{91719689-E91E-4A52-9326-E8152C427CF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5" creationId="{DA5284EE-3849-4BC4-8723-85F4ECE3052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6" creationId="{B1A3C2DF-94DB-4DEE-878C-20666E26825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6" creationId="{CB0DD8B8-6967-4FF3-93F7-10B52D82C2F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7" creationId="{A75901CA-59F0-4380-A7B8-4DD2DEA29882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8" creationId="{36879ABD-1BA5-4CB9-840B-C9D39DB62024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9" creationId="{2E02BBE9-5178-4579-89C3-3A087C6AB03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80" creationId="{0FF536A0-7478-4782-8325-7171E1949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1" creationId="{6F1AE8B2-D7A5-4707-952F-890AF259794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2" creationId="{12CFCB76-510B-4543-88FA-32A88DB6809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3" creationId="{10014996-DF08-41E9-9D1E-2ABD5E17489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3" creationId="{98F98393-8627-475B-8F54-F06A10F3491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4" creationId="{2CFE6AC7-35A7-4549-A40A-1374E3BD202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4" creationId="{7B170783-C8D9-4147-9766-6AE84A65873C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5" creationId="{3DC7DBC3-93C4-47D2-92A6-31CE34ADC08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5" creationId="{5228F7EA-AABD-431A-B582-E6041A890D5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7" creationId="{743161DB-A90A-4A6E-B6AE-D0496C3E02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7" creationId="{D6638841-BB07-4688-BD34-60531DCC63F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8" creationId="{124EAE42-A621-4FFB-A04C-1F9F4F15891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8" creationId="{5ED7A530-BD17-4FA8-A567-23C8BD28D07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9" creationId="{08A6135F-36F3-4EEC-B778-EE38D8FA4C3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9" creationId="{4B26E541-B7EF-4C63-9868-303BA2B5924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0" creationId="{6337610A-0EDF-42A8-9C8A-349A7A72142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1" creationId="{6E03ADC8-7F68-4E54-BA98-D2EC0CBCC5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1" creationId="{949A950B-941D-43FE-9EEC-0CFFC14D38B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2" creationId="{C8B75723-8EEA-4922-8CF1-FB4DA5103C3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3" creationId="{67FED56A-E5D1-4317-B0B6-F0672D09E0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3" creationId="{F853D99E-15AC-4A73-9E2B-EB2A5EBB378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4" creationId="{A9A0ADA0-581B-4300-BFE5-3C26F6BCA95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4" creationId="{D63B73B8-B8BF-48B5-AD68-ED187EB789CC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5" creationId="{B286253A-5206-4414-B5CF-627A0A66AE3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6" creationId="{19621084-7FF3-4523-B658-B9958800A4E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7" creationId="{D47521AC-230F-4081-9630-18B20D3D11F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6" creationId="{588AD1CA-748B-4229-AFE6-608AD0DD42C0}"/>
          </ac:spMkLst>
        </pc:spChg>
        <pc:spChg chg="add del mod">
          <ac:chgData name="Fatima Pillosu" userId="a6295d4dc9e22643" providerId="LiveId" clId="{B303C878-8799-4007-876A-6617B70F571A}" dt="2020-12-01T12:13:20.603" v="4475" actId="478"/>
          <ac:spMkLst>
            <pc:docMk/>
            <pc:sldMk cId="2969362105" sldId="256"/>
            <ac:spMk id="208" creationId="{CDF494CF-B5BE-4808-9B3F-4BF1660ECA3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2" creationId="{3A0307FD-2CA3-4B5A-875E-61E64749178C}"/>
          </ac:spMkLst>
        </pc:spChg>
        <pc:spChg chg="add del mod">
          <ac:chgData name="Fatima Pillosu" userId="a6295d4dc9e22643" providerId="LiveId" clId="{B303C878-8799-4007-876A-6617B70F571A}" dt="2020-12-01T12:30:14.496" v="4761" actId="478"/>
          <ac:spMkLst>
            <pc:docMk/>
            <pc:sldMk cId="2969362105" sldId="256"/>
            <ac:spMk id="213" creationId="{9F22AAE1-147B-4C0C-9628-F2829B609874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4" creationId="{93A8CE63-609D-4954-99C0-A47AB7F15E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6" creationId="{11B3E8B0-17CB-4537-9A5C-C1C44CAF9CC2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9" creationId="{2CEF687A-C095-41CD-84A5-5FCE448F387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0" creationId="{1EA52841-FBFC-4CCE-B848-4FE28C810DFB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2" creationId="{D3523231-81E0-4C20-83CD-BF45FE31C771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3" creationId="{AB7A39FB-D3E5-4655-A071-08B04DD82B9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5" creationId="{6B7AD368-8C63-47FF-AF97-5254D06A2A9B}"/>
          </ac:spMkLst>
        </pc:spChg>
        <pc:spChg chg="add del mod">
          <ac:chgData name="Fatima Pillosu" userId="a6295d4dc9e22643" providerId="LiveId" clId="{B303C878-8799-4007-876A-6617B70F571A}" dt="2020-12-01T12:34:32.054" v="4803" actId="478"/>
          <ac:spMkLst>
            <pc:docMk/>
            <pc:sldMk cId="2969362105" sldId="256"/>
            <ac:spMk id="226" creationId="{512D1C27-766B-4552-B090-B7C42431F7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7" creationId="{8B42F4C0-E5EE-4349-AA41-2890BA841D7D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8" creationId="{8B947C78-D353-4DC3-B750-B624EE887E9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9" creationId="{04CE0786-B227-42BD-9960-30DFBF38F6A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229" creationId="{534581CA-1C9B-4F74-BF45-137B9B8C0BF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0" creationId="{5B191990-5FCF-4841-AE4A-2DF9D1F247F5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1" creationId="{0D011B38-64CD-4E12-AB26-EF62193A2CA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6" creationId="{0369B86E-7CA1-439E-87C0-576A9F73F2D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6" creationId="{F4CA77AD-1E89-4149-A533-59B66E4BF5E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8" creationId="{60BF6E25-BF70-4ADB-A024-5F1298052F31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8" creationId="{88E2E8BF-7E64-4F90-86E6-311097D9D50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0" creationId="{87646A4A-84AB-49BF-B926-9739DDC440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1" creationId="{2BF78671-BAEA-450B-8F09-4BA1C42DF56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2" creationId="{0BF8FFC8-5CC1-4B04-B7B7-BD34855D6DF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2" creationId="{1BFEF806-DAC1-479D-94F5-F9E8738871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3" creationId="{5F3B6D62-5A06-4C40-81DB-253D61088D3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4" creationId="{D96FBAFC-E4C3-4BA1-AF18-C177D2A5C09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5" creationId="{4E3AACB7-5C96-49CE-B703-073CC83FEA5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5" creationId="{D41615A6-D45F-44AF-81B3-3C2C0764004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6" creationId="{9BD66EF9-B065-48FE-A623-221EB6C808B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7" creationId="{F0802FEF-EC1E-4226-89F4-E453ABFC3EB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8" creationId="{C947736F-D268-4814-9D8D-9422AF055F5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9" creationId="{13C1A7F0-06CD-434C-A90F-26E08512C11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9" creationId="{8A586D6A-E991-4D05-A06B-57C2C69A9AF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0" creationId="{5A2DDD60-A086-476F-B15A-D1E8B8814F8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1" creationId="{C85D368F-7392-4B6D-879B-35BB90359FF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2" creationId="{21280E00-3144-4877-9E1A-4BC2AFA881A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3" creationId="{EDF352BE-8514-4A70-83C4-5484C428B39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5" creationId="{5A3446FB-9C93-4FF2-8FC3-B3E61C0500E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6" creationId="{53B956B0-CA7A-407B-BF45-DCD9FA10479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6" creationId="{7BF857D7-5F37-4319-AAF0-1E2C8EAE62D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7" creationId="{36B14897-25DD-46CE-8107-BE0FC993DEF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7" creationId="{85153D03-D014-45C2-AD79-9B7316543645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8" creationId="{0298E4D2-4E7B-4151-994F-D5FD8D091C8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8" creationId="{5B3DF539-F39F-4342-9FEB-A28FB871424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9" creationId="{54A31A22-63DE-4425-BA76-288E120C852F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0" creationId="{3A86EDB0-06C8-4D77-B94F-34F217DC42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0" creationId="{9FBD6DF0-5BB9-4C9F-B93B-52DE3ED445C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1" creationId="{61C9E05B-904E-44CC-BBC9-A7DBB32C68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3" creationId="{B1087AF6-7507-4AE1-B232-9B07B3B06A5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3" creationId="{F94E7BE2-A9CA-474B-85D5-F1B88169F29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5" creationId="{BBCEC9F5-2E46-45F5-B8F8-AE181445FC3D}"/>
          </ac:spMkLst>
        </pc:spChg>
        <pc:spChg chg="add del mod">
          <ac:chgData name="Fatima Pillosu" userId="a6295d4dc9e22643" providerId="LiveId" clId="{B303C878-8799-4007-876A-6617B70F571A}" dt="2020-12-03T09:18:29.523" v="6984" actId="478"/>
          <ac:spMkLst>
            <pc:docMk/>
            <pc:sldMk cId="2969362105" sldId="256"/>
            <ac:spMk id="266" creationId="{74524FB7-856F-4C68-B76A-52A55DE02741}"/>
          </ac:spMkLst>
        </pc:spChg>
        <pc:spChg chg="add del mod">
          <ac:chgData name="Fatima Pillosu" userId="a6295d4dc9e22643" providerId="LiveId" clId="{B303C878-8799-4007-876A-6617B70F571A}" dt="2020-12-02T17:01:20.142" v="6141" actId="478"/>
          <ac:spMkLst>
            <pc:docMk/>
            <pc:sldMk cId="2969362105" sldId="256"/>
            <ac:spMk id="268" creationId="{40DD6A86-7650-443F-B5F1-A476F5D869D5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9" creationId="{68B2D5C7-6A30-482F-BC56-8ADB33C2642C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del mod">
          <ac:chgData name="Fatima Pillosu" userId="a6295d4dc9e22643" providerId="LiveId" clId="{B303C878-8799-4007-876A-6617B70F571A}" dt="2020-12-02T16:54:06.226" v="6059" actId="478"/>
          <ac:spMkLst>
            <pc:docMk/>
            <pc:sldMk cId="2969362105" sldId="256"/>
            <ac:spMk id="270" creationId="{58F7A73A-0E22-45E5-9EF0-FC0C44A2D98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2" creationId="{CE200B3C-FC65-4245-82B5-9E23715ADD9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4" creationId="{9FBD6828-15C3-4E4B-A176-6D4A43ED0D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5" creationId="{A2AEB448-4F6C-4193-AC6F-0230FC20986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7" creationId="{8EA89C0C-4B16-49CC-BEB9-1B5C18494F3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8" creationId="{DE1E4121-36A0-4C0A-80D0-D2DED433F7D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1" creationId="{51204AA6-6310-4D69-A312-88F495253301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5" creationId="{5E2021D7-22E2-4BB7-AC1C-FE3879EC5BF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7" creationId="{59931251-638B-4D5B-A531-0EB51EB7A28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8" creationId="{39E1C81E-A68E-4CEB-9CF9-CBB38E1EAB9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9" creationId="{44568DC1-CD15-46E3-87EA-EE4DF9225733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1" creationId="{EF5A0844-CEAE-44E8-8196-AC0841D0F51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3" creationId="{3741A75E-2684-4285-A509-E6300CDB9D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6" creationId="{E3000998-2486-4D2B-8D55-8590EBA9C3C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7" creationId="{213E6AAA-91CD-49FD-AFFE-16BCD14145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9" creationId="{F288CE0E-4305-4ED5-8C12-7025D6988D2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add del mod">
          <ac:chgData name="Fatima Pillosu" userId="a6295d4dc9e22643" providerId="LiveId" clId="{B303C878-8799-4007-876A-6617B70F571A}" dt="2020-12-02T13:29:15.605" v="5005" actId="478"/>
          <ac:spMkLst>
            <pc:docMk/>
            <pc:sldMk cId="2969362105" sldId="256"/>
            <ac:spMk id="300" creationId="{BE8BCFD1-0565-4726-926E-EB852550DD6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2" creationId="{D475A319-3FD8-42E1-92AA-B86C5CF7D3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3" creationId="{2CD0A760-B455-426E-92D3-424CFEB9061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4" creationId="{7946BFAE-6D41-4881-90FF-90669DF705A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5" creationId="{8D629A1A-4260-4B60-B0B1-8770137A14A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6" creationId="{D4E8D277-3A0D-4F86-92C1-7C4F41DB56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7" creationId="{B49C64FA-A57C-4AAC-9A08-0402CF70623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1" creationId="{6B3979BA-7712-4709-9029-0DAD87296012}"/>
          </ac:spMkLst>
        </pc:spChg>
        <pc:spChg chg="add del mod">
          <ac:chgData name="Fatima Pillosu" userId="a6295d4dc9e22643" providerId="LiveId" clId="{B303C878-8799-4007-876A-6617B70F571A}" dt="2020-12-02T16:54:05.061" v="6058" actId="478"/>
          <ac:spMkLst>
            <pc:docMk/>
            <pc:sldMk cId="2969362105" sldId="256"/>
            <ac:spMk id="312" creationId="{28C140F9-2A51-4962-B89D-BCF674EBA79D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3" creationId="{6A2C3AAB-950D-4FFC-8F52-5BD4D0B71C1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4" creationId="{D4CCE2B4-693F-4FDC-88F0-3DE487922A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5" creationId="{AB04B315-11F6-42A6-8270-B4B7D591525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6" creationId="{F7A72E84-50FD-4F8C-B003-B9FC56519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8" creationId="{037BB11E-BD44-433F-9B5E-7B0A0950D26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19" creationId="{E034B88A-1D6D-4758-A100-C75BF6ED2C4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1" creationId="{58A9F83F-4B7D-48E1-8137-37BB7F2C92D7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3" creationId="{5C2A1640-F8DD-419B-A256-9238E1142A6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4" creationId="{C10F6ADA-4792-4CEE-88CC-41BDCD959CD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5" creationId="{DA20CB41-5832-4118-AA51-BFB3A916E6F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6" creationId="{A3EF16FC-9DC8-4D62-9F90-B606CCE874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7" creationId="{2FCA9152-CA52-4ED8-AC6F-1E235DFCBA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8" creationId="{62A62DD7-1762-4CD7-85E3-FE2084AC4AC1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2" creationId="{43FB1A1C-9895-4498-BC74-DFC7EA76FC0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3" creationId="{842B5DA8-D025-4C2D-B2F2-02C8C497D36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4" creationId="{575AF6C3-6176-4AE8-8428-BFF350EA7668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5" creationId="{D45350AB-0E54-4513-89DA-7297BE6296EE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6" creationId="{43903AAB-11A5-4A6E-BDEB-1D3CA1815B8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8" creationId="{B4B9F3B5-74EF-42A4-9BB5-3A71313F950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9" creationId="{A876F7C7-F9AC-4A35-B820-63B06105E99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0" creationId="{B63F85BE-B7AF-40E3-9266-12DF910136AE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1" creationId="{1144691B-94CC-40B8-9657-CCDBB90000E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2" creationId="{5BE20E9A-DC63-46E9-BC94-043574B3E01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3" creationId="{D46B96D2-B2F2-4544-A495-D1DBCCD7691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4" creationId="{2FF45C76-3867-478E-8E2E-FD6A22D9D4D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5" creationId="{20E4E409-624B-4432-B187-79C205FE46B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6" creationId="{4395BDC2-7CBE-4DAE-986B-42A4F215FC4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7" creationId="{03BEE3A4-3370-4BE0-9729-1F505AECC8D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49" creationId="{E0E43537-D803-4903-8CD1-15A18AFE71B8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1" creationId="{4EAE1C7D-3DD8-45B0-ADE3-28BC67F8E0F0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3" creationId="{43C975CC-9685-4486-943B-1C1F5DB45860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5" creationId="{F005FD7F-4931-454B-A49E-8C4F1DF0DEA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6" creationId="{4B1D9A19-DD97-4BA3-AEE7-09FAD006D59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8" creationId="{E8C42DCF-732D-43BD-B9FE-450A035D70D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9" creationId="{F7B86634-B59F-4A62-8D99-7C895279729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2" creationId="{05EBD8D8-D43A-494F-B19B-4BDE4B38D35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6" creationId="{AE20ECEA-46AD-44CD-B5EF-1C3AFE1371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8" creationId="{C194554D-C625-40DF-AD79-1A0CC0D9A26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9" creationId="{D6569E73-05F2-43DC-B988-8BBAAB067EF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0" creationId="{A5704B07-5C6B-4791-BD9F-6A2DF035234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1" creationId="{37A02BAC-BC5D-444A-8017-B52F265D905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3" creationId="{566898B4-2919-464C-848F-113AAE335C7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6" creationId="{EA0714F2-74C7-43CD-8E23-B6FC963462C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7" creationId="{E6896315-2844-4D97-81B8-43D538A4583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9" creationId="{967D6F28-D2CD-4685-BBF3-2841E01C80C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1" creationId="{4C796895-7B5D-43F2-AB17-C2A8E0FB676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2" creationId="{F5D5C19E-7A4D-4244-A844-D956A86DAAA8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3" creationId="{D1483977-4ED4-455E-BAF7-FDED286345E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4" creationId="{E4C0B46F-9F0E-4BED-B5D5-B3C1D388B39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5" creationId="{AB2D24F6-00B8-41B1-B261-C46822EBD3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6" creationId="{D583801E-7DCC-4AB1-A2CB-367F5FFD391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0" creationId="{A463AC9E-D7C9-41BE-8C31-FFA13A749E9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1" creationId="{CB1B1329-AC45-450B-A7FD-E4D8437F78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2" creationId="{83607031-9DB3-4959-B028-AA4CFD732DF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3" creationId="{161D8419-D321-4B25-BBB6-A8708E8F0F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4" creationId="{A979FCA9-73D9-4DFE-B62C-54156262A4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6" creationId="{AFDDADF5-F531-4E0B-B890-587FBF0C0A3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7" creationId="{5C96B8B5-0F16-4577-B4A6-F275393004F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8" creationId="{BC8FFDA5-F911-4624-BD81-70EA4409959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9" creationId="{7D1BF5B2-8B78-487C-A641-B3173714ADC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0" creationId="{FF4EF614-F427-4FFC-99FF-E95AF975ADC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1" creationId="{0A52B4CE-18E7-43FC-90DF-55E277F489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2" creationId="{09730C6E-AC0D-46AA-A999-36B2684C5AE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3" creationId="{90494559-46A8-4DFE-B9EA-3C36E8C139E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4" creationId="{473B51B4-95B1-4D04-B2E3-6F5B2C418AD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5" creationId="{9A31F2A7-FAE1-4D9B-BC44-0064B8C8E5A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7" creationId="{20C6D8AA-5F5A-4703-9D70-CEA74F03612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9" creationId="{06609EC6-00A6-4DD0-A907-25FD00A0CF7C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1" creationId="{24CC9B14-46D3-4635-A893-87F0FB5251B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3" creationId="{AF4D402B-AEF0-44B8-8725-0B8B6AA0A6B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4" creationId="{F1B96AFE-9844-4417-AF06-63E6D29E180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6" creationId="{778B77AF-F30C-4070-BC4F-9C4E0B6B223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7" creationId="{EBE038F6-79AF-4A86-9D25-2C1D6AFB8B2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0" creationId="{E3CCADE7-05F7-48C4-A828-55E38FDED3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4" creationId="{2EC566E6-2EB7-4CAA-9EF1-78E37162FD8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6" creationId="{9895E6A3-EE85-4E36-A1AB-8F3D8968954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7" creationId="{3A41BD43-BEB7-4C76-BE78-6B47A36F52D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8" creationId="{499FAC29-D3F4-4AB8-8E85-426C6D11CBF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9" creationId="{60D4D753-7C9D-4BDD-96DF-1E4BF37D783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1" creationId="{EDF82900-FDAA-426B-B832-C18207A2707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4" creationId="{D34888A1-E4E2-46BF-B54D-BB22CF3AC49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5" creationId="{07FC2FE9-BF11-4E2D-9933-21C815F1C01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7" creationId="{873173D1-CBC4-4AB8-AC8B-78F6A27B2A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9" creationId="{800CB2C7-617C-4734-B174-38E31919DE7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0" creationId="{B0684F50-EB1B-48EE-8355-F6C8A41ADC2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1" creationId="{18E897FB-84B8-4F63-BBB0-BDB902B4971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2" creationId="{6DCDADE9-967D-4E3A-9B4F-3E3776BC905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3" creationId="{CAE87D0C-FEE5-4332-95EA-DD035AB6B78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4" creationId="{0BFFBA25-D460-4921-8DF6-9B13B871883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8" creationId="{8BD0F280-8514-4AF3-805A-F3F6AFCEFE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9" creationId="{6FC3A8F0-D125-4ACE-8B93-98E3AD7F6FC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0" creationId="{8B0A382B-57F8-45CE-8EDB-2E1D30C0018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1" creationId="{3BAB1A24-78E3-4913-BB9A-A8541E62790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2" creationId="{96375473-0CBD-4F89-A964-5ACBCC5DF5D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4" creationId="{AC527C43-18FE-4793-9F19-FC2918797B1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5" creationId="{23D4B13C-EDDB-48C1-9155-CA975B1BB76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6" creationId="{689DABCB-2B74-45DE-8D3B-7D662F085C4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7" creationId="{ECE61AF6-6EAC-42B1-A4DD-321F8371703C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8" creationId="{6892BE98-5447-4B05-9F9B-1AC73E53D8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9" creationId="{F91FF6A3-F360-4201-AD84-AEAF9C76F8E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0" creationId="{92FF846D-03D3-4E03-B359-3197FD98431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1" creationId="{4CB3D364-DDA3-431D-A420-38C22072E35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2" creationId="{5108FD85-A437-412E-8336-6FC898A16C2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3" creationId="{7681FA91-E630-4513-97E4-90B01457886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5" creationId="{7E4A8C36-ACEA-4934-9A43-FFFDB4668CD9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7" creationId="{86943C14-87EC-410A-BC98-573650AC41F1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9" creationId="{940EA5CF-51CB-4A73-9091-059198B034A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1" creationId="{C4E711C0-194D-40B8-930F-D98FB7AA7C5B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2" creationId="{1119BC35-51E7-4626-B6ED-4897A9F600B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4" creationId="{A19F4E61-1A10-4150-8AD7-ED10EF1781B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5" creationId="{4D8F7A0B-EC7F-4F99-9928-2825185793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8" creationId="{9093A179-0643-4200-BC81-1F92BAEC0D6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2" creationId="{1BA5B42F-57FF-4AF9-95DA-7475D36127FA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4" creationId="{B28BE4E2-67A1-4538-9540-7C2B4B84B73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5" creationId="{B4A68F6B-316B-4B6F-B4B8-F1475E88787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6" creationId="{C5EA621A-1ABE-4A5E-A0AA-81CE869A521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7" creationId="{B76A406E-8FD9-481E-A564-E98C5B9F775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9" creationId="{B52029EA-D598-4E53-B992-ABA34CDA899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2" creationId="{771B083D-A159-49F5-949C-2E754AEFC28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3" creationId="{F7362386-B987-4456-915F-1623B14D210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5" creationId="{5A0C0298-8DAC-4D51-B7D0-CFAAEA98CC6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7" creationId="{17275D91-855A-44CA-B216-D400EFB231F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8" creationId="{ED8A156E-BA61-4013-B500-A30E690539C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9" creationId="{33BA6D74-B854-4FAC-9490-2947448480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0" creationId="{2AD6411D-2E8F-4679-B775-AB36E7CC34CF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1" creationId="{C1A1EB64-361E-405B-B0C2-B191926B6D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2" creationId="{73D9DAE7-09B1-4B43-A644-EEACF9A4509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6" creationId="{4F4C3D15-1D32-42F1-BB42-269A2A8C309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7" creationId="{109B0D16-3A89-4EAE-AD28-62971053DF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8" creationId="{4E6C7F05-8A95-4CFE-9C21-69F6F17D889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9" creationId="{2E254674-B4A1-45B3-9ADE-F4EB5E3E751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0" creationId="{4616446E-1252-4FB9-B48E-F1D60884A88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2" creationId="{4AB6B2D2-54F4-4460-89DD-70C988F8466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3" creationId="{0821C3C3-DAFA-4D1C-BDA4-9E18E9B3E9F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4" creationId="{D9E05BE6-D584-4905-A812-82A298D32D4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5" creationId="{215634C7-49E3-4904-8006-4A113FE8E17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6" creationId="{978FF368-6649-4BA9-B979-B1BB2498533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7" creationId="{194F20A8-7DDE-430F-8102-A24011A14F5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8" creationId="{FFF49690-6F58-48A3-84F8-99E0E2A5104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9" creationId="{3A70BCB8-E7FC-4473-B0A0-144B170FD54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0" creationId="{8DC48824-566F-4170-831A-237A0FD7271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1" creationId="{8F34D7DC-F292-46CA-A3EF-4D11C87408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del mod">
          <ac:chgData name="Fatima Pillosu" userId="a6295d4dc9e22643" providerId="LiveId" clId="{B303C878-8799-4007-876A-6617B70F571A}" dt="2020-12-03T09:25:26.926" v="7150" actId="478"/>
          <ac:cxnSpMkLst>
            <pc:docMk/>
            <pc:sldMk cId="2969362105" sldId="256"/>
            <ac:cxnSpMk id="12" creationId="{B79D0682-94A5-4525-846E-9F3E5604E323}"/>
          </ac:cxnSpMkLst>
        </pc:cxnChg>
        <pc:cxnChg chg="add del mod">
          <ac:chgData name="Fatima Pillosu" userId="a6295d4dc9e22643" providerId="LiveId" clId="{B303C878-8799-4007-876A-6617B70F571A}" dt="2020-12-03T09:25:56.677" v="7152" actId="478"/>
          <ac:cxnSpMkLst>
            <pc:docMk/>
            <pc:sldMk cId="2969362105" sldId="256"/>
            <ac:cxnSpMk id="14" creationId="{8AC09808-A20E-4B26-907C-53D27FDC9122}"/>
          </ac:cxnSpMkLst>
        </pc:cxnChg>
        <pc:cxnChg chg="add del mod">
          <ac:chgData name="Fatima Pillosu" userId="a6295d4dc9e22643" providerId="LiveId" clId="{B303C878-8799-4007-876A-6617B70F571A}" dt="2020-12-03T09:28:54.717" v="7193" actId="478"/>
          <ac:cxnSpMkLst>
            <pc:docMk/>
            <pc:sldMk cId="2969362105" sldId="256"/>
            <ac:cxnSpMk id="17" creationId="{071FB51B-022D-4427-89B9-5A7B99ED6321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del mod">
          <ac:chgData name="Fatima Pillosu" userId="a6295d4dc9e22643" providerId="LiveId" clId="{B303C878-8799-4007-876A-6617B70F571A}" dt="2020-12-03T09:56:59.644" v="7847" actId="478"/>
          <ac:cxnSpMkLst>
            <pc:docMk/>
            <pc:sldMk cId="2969362105" sldId="256"/>
            <ac:cxnSpMk id="53" creationId="{7C9D3644-B58A-45B0-871C-5F5191A6F7A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add del mod">
          <ac:chgData name="Fatima Pillosu" userId="a6295d4dc9e22643" providerId="LiveId" clId="{B303C878-8799-4007-876A-6617B70F571A}" dt="2020-12-03T09:57:15.846" v="7849" actId="478"/>
          <ac:cxnSpMkLst>
            <pc:docMk/>
            <pc:sldMk cId="2969362105" sldId="256"/>
            <ac:cxnSpMk id="55" creationId="{179A96AB-83D6-4AB9-AC2F-54EDE6B04DEC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79" creationId="{E00D0ABE-2954-4110-B54C-F90ED57F87E8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1" creationId="{4699DCA0-542F-4777-9AD7-1DEBDEFB0C44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3" creationId="{40CC5203-EBBF-4EFE-8159-50593830981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5" creationId="{6049941F-F7F5-4790-8395-68CE08B4A197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8" creationId="{ADC9A4CA-0258-40E7-A92F-F19F4875F62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1" creationId="{084541CC-FBE2-4AAC-A7C1-04A76C4EAC5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2" creationId="{510ED1F5-F0EF-4F2B-A172-2C937AB84CE1}"/>
          </ac:cxnSpMkLst>
        </pc:cxnChg>
        <pc:cxnChg chg="add del mod">
          <ac:chgData name="Fatima Pillosu" userId="a6295d4dc9e22643" providerId="LiveId" clId="{B303C878-8799-4007-876A-6617B70F571A}" dt="2020-12-01T12:44:06.256" v="4985" actId="478"/>
          <ac:cxnSpMkLst>
            <pc:docMk/>
            <pc:sldMk cId="2969362105" sldId="256"/>
            <ac:cxnSpMk id="94" creationId="{034CECD3-2CB2-4016-A3F1-70BCE1335DD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4" creationId="{71DDB7CC-C960-45CE-8B29-E03B61EA76F2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5" creationId="{9FC70AEC-4CC6-48EA-B7E0-DFC86C019AE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6" creationId="{84ED3CF8-BD5E-4AFC-AE41-0B08996739F2}"/>
          </ac:cxnSpMkLst>
        </pc:cxnChg>
        <pc:cxnChg chg="add del mod">
          <ac:chgData name="Fatima Pillosu" userId="a6295d4dc9e22643" providerId="LiveId" clId="{B303C878-8799-4007-876A-6617B70F571A}" dt="2020-12-01T12:44:26.967" v="4989" actId="11529"/>
          <ac:cxnSpMkLst>
            <pc:docMk/>
            <pc:sldMk cId="2969362105" sldId="256"/>
            <ac:cxnSpMk id="96" creationId="{B007BF82-9226-45DE-B12E-8758A861CBAA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8" creationId="{6E5EC020-7EEF-4827-B049-E689F047BAAE}"/>
          </ac:cxnSpMkLst>
        </pc:cxnChg>
        <pc:cxnChg chg="add del mod">
          <ac:chgData name="Fatima Pillosu" userId="a6295d4dc9e22643" providerId="LiveId" clId="{B303C878-8799-4007-876A-6617B70F571A}" dt="2020-12-01T12:45:19.314" v="4995" actId="478"/>
          <ac:cxnSpMkLst>
            <pc:docMk/>
            <pc:sldMk cId="2969362105" sldId="256"/>
            <ac:cxnSpMk id="98" creationId="{B67C5B9D-1DC4-4DB2-8029-1BDF031A646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3" creationId="{41AA93CC-7E98-4C70-9935-AA413D48F205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5" creationId="{5A0FEBFC-7CEA-422D-BF33-C38210AA8DF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6" creationId="{7897175C-CE1E-455C-96C4-921C64E14F9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9" creationId="{C86D9962-B804-4D03-BFB2-87F070E751B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1" creationId="{BEA82D4A-24D2-453D-BCF4-A543AA8DDC0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8" creationId="{732D58A0-B0AF-4F33-A4C2-A3E27892DCD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9" creationId="{8B518EB2-C05F-4A07-B2BC-15BFAC6845B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0" creationId="{FBA206D8-3361-48F6-8792-832FC9378516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6" creationId="{1640061D-FE13-4258-9206-0652A3EC62F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39" creationId="{1271B8D9-3FD7-4CA4-8C5A-7B3504935D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1" creationId="{4E68EAE5-43A4-4106-B5B2-1D2E9D8D2E3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43" creationId="{56140FDA-BA54-49D7-8681-70AF409971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3" creationId="{5CB0A3A0-990D-4198-8D37-4DC1D677175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5" creationId="{441AA0B1-78CE-496F-B38D-BEC0CCE3CFE3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8" creationId="{8174A0A9-BD73-4840-A8F8-211442F6B3F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1" creationId="{5E354DD9-86FD-435A-AF6E-833398ED7D4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2" creationId="{7B85D64F-8FD3-42A7-8027-ACDF2A5E303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4" creationId="{4E1BAEAA-E054-472F-8B5C-DED8B51FD66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5" creationId="{6F1E00B9-43FD-45FC-B3F2-10F2566006A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5" creationId="{C9B80CC4-E053-431C-9ADA-5EDDAC9DAA6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6" creationId="{600623A1-E90C-4B19-BAB5-166D57E5AE7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8" creationId="{BAA2D2EA-4119-4869-8AFB-6E7A6853268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8" creationId="{C25AB4A1-D656-4A89-A5FF-737A999608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2" creationId="{8A367163-853A-46C0-9627-B4CC714E4C7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3" creationId="{7E8E8CE8-07B4-40D8-8324-26302747CB8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4" creationId="{3B4D0C1C-958B-44A8-B487-71CDD9851DE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5" creationId="{8A81F562-AC85-475A-9939-D69196D1F20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6" creationId="{B63D45E8-DB51-44FE-9376-876A6192D01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7" creationId="{A172D884-7DB9-4C2F-A720-9A100BD4C2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9" creationId="{4DE260EA-E9CA-4B9E-8A63-014114D678B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0" creationId="{90A9A002-0E15-4E46-A204-191E27AC57D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1" creationId="{613213ED-F68F-43DC-BC04-A8262AC781F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1" creationId="{78BA5418-4ACD-4881-AD36-D071B529064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3" creationId="{41FA12CA-7246-44B1-88A9-20FAD675B96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4" creationId="{A3AEF9CA-636F-4F49-A04B-6995B1DA4BE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5" creationId="{EBA899BA-0448-4F28-BB5C-2798482E9B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7" creationId="{E92A98E2-F096-4CA0-9927-CF8F788F4AF0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8" creationId="{CB31512A-9175-427C-9E91-0DBA2967DF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9" creationId="{23EC77DF-AE69-44A0-86DA-EF376222012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0" creationId="{641C5A4E-7294-4617-9156-22F02F25EAF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81" creationId="{36FC9C44-BAEE-4336-AACD-D0F5E247AE4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2" creationId="{E9029CBA-5931-4EA3-B709-3C382430540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6" creationId="{AA4CB908-A9FE-49FC-BAA3-65CB70C74B4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6" creationId="{F7D7799C-CEB4-48F5-AF5E-63B369B69A02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0" creationId="{3524CCF5-A45E-4278-8F6B-77D15132D3B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2" creationId="{B473CF8F-6559-47EA-9E66-A28BCE36BFB7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5" creationId="{DB6B199D-381C-471E-8376-137993F1ABAE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8" creationId="{9595FAE8-5BA4-4AE1-99DF-6976A14D491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1" creationId="{D522DD08-5E6D-4F50-808B-45A35824C20D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2" creationId="{372BC6DD-CE10-4A57-93DB-D7D6A12D517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5" creationId="{12FD9522-509B-4251-A316-B74D00264B8E}"/>
          </ac:cxnSpMkLst>
        </pc:cxnChg>
        <pc:cxnChg chg="add del mod">
          <ac:chgData name="Fatima Pillosu" userId="a6295d4dc9e22643" providerId="LiveId" clId="{B303C878-8799-4007-876A-6617B70F571A}" dt="2020-12-01T12:13:21.722" v="4476" actId="47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5" creationId="{06D8099D-10BA-4420-9F4C-0200EC15FC2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7" creationId="{5565A209-3D07-4BB7-9BA1-2C9F5064D220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8" creationId="{0FE2EEEF-1CBA-46EA-A621-FB5EB3B95F7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1" creationId="{F8B27E64-BB2E-4B14-8ABC-8774749F5A43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3" creationId="{E7FD80BE-2A8A-4781-AB87-D4AD95BD366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5" creationId="{6EB26795-72BA-45BF-91B1-4EE96ADC33EF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5" creationId="{C714AF46-7C65-44F2-BE6F-9FAEBE3B7DB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7" creationId="{2AE3604D-4688-4E14-87F9-F1CF232A1E1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7" creationId="{3CD7CC6E-ABDE-4E94-A063-E17581BADF6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9" creationId="{2DAA3DDC-AC7E-4C7A-A128-A697301A42C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9" creationId="{3D2A8B8B-4075-4D69-B75E-4D5F6D0168B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0" creationId="{6B8B52D3-DAAC-470E-BB7E-8656B1F44C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1" creationId="{B4895E06-3A0B-4598-A259-F62162B4C2CD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3" creationId="{B76D1AB7-BF9E-4820-BFB2-87FA5E396F68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4" creationId="{3180FF22-194B-4BBB-92A5-EA02DB1E140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6" creationId="{E9C238FE-6A2B-49E1-998E-84692C2A7ECA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7" creationId="{CD28DF52-30D8-462B-A2C3-A75DA348E2B6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8" creationId="{97E2AA31-9CBF-4732-B65F-BE1E9B5826CE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0" creationId="{B07B8FF6-90D6-450F-AFBA-FA43E0D51AA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1" creationId="{FCE41B3D-12B8-414F-B64C-5867E6BA4357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2" creationId="{CA040451-591F-4B3D-82B2-4C00D555833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3" creationId="{7E5398DB-7365-4B66-BF1B-7AD935659375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4" creationId="{5D341B07-E033-4D08-8910-4EE7BA380C4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4" creationId="{9D99570C-79C2-437B-8CA2-D463FBF19B4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5" creationId="{7BE98CCD-EA26-481C-AE2D-78F98034304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9" creationId="{06B1CAA9-466E-4B6C-ACA4-294B5D5EAC6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1" creationId="{F393F28F-EDAA-41D1-98C1-073E79A6B76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62" creationId="{951301A3-8919-4080-B882-C450C6CF540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2" creationId="{F534F1D8-0827-4FEF-BC50-5A0A188C060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4" creationId="{1FF41559-BD00-4726-9E39-C00999B5689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7" creationId="{1B8CE2ED-77B5-4D4E-81C3-BE1E2D367806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1" creationId="{1A30078F-C4CD-469A-BEDC-10DE683F0F5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3" creationId="{7EE362E5-9911-4119-9A38-D1C910D204F0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6" creationId="{947FC0D4-B662-4219-8FB9-250F8043DFE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9" creationId="{41C27A7F-DE9E-4451-8DCC-00FE36A28105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0" creationId="{9299990A-6370-4608-8C04-0B76BF19A62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2" creationId="{941F29D2-69D6-4D41-966E-8B657571843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3" creationId="{750B615B-22C7-4A19-94A6-5B11F67254D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4" creationId="{F190A940-27A0-40AD-B014-97F0CFE2D6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6" creationId="{B0AEFE78-E47C-4D49-8B40-A2A3615B31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add del mod">
          <ac:chgData name="Fatima Pillosu" userId="a6295d4dc9e22643" providerId="LiveId" clId="{B303C878-8799-4007-876A-6617B70F571A}" dt="2020-12-02T16:54:09.077" v="6060" actId="478"/>
          <ac:cxnSpMkLst>
            <pc:docMk/>
            <pc:sldMk cId="2969362105" sldId="256"/>
            <ac:cxnSpMk id="290" creationId="{4C172158-B87E-404E-B7D5-7B0976468CF4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2" creationId="{C6736CA6-68F1-448F-A89C-B471B62BE4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4" creationId="{9C5AFBCE-A318-4F05-BA05-4FEBFF9EE88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5" creationId="{EBC3655F-6594-4C5E-B153-95243FD025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8" creationId="{162012AD-BB08-4D44-9FC5-61C14401F75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1" creationId="{E8CDA24D-5ECE-43D7-A86D-70A08F8609F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8" creationId="{978CC93A-5C8C-47A0-AAC2-BE127B046E3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9" creationId="{ADC1412A-3E87-4ABA-ABEE-E0A3B283540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0" creationId="{1B7820F5-4B82-4A4C-A8EC-6D111BCCE8A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7" creationId="{8371891C-C35F-4C45-862D-DF7D764031C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0" creationId="{1B21F72D-D9F8-4BAB-96DE-4A1CF6828AB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2" creationId="{75707C54-4CD3-48B7-8BEF-7631A1E1D0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9" creationId="{89EC6246-D320-4236-8838-512DD6C69BF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0" creationId="{9AF1C7BE-77BA-41A8-BE8E-C70586C0E9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1" creationId="{922BE119-3693-4FF4-967D-9248C3B7A29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7" creationId="{B018A3BC-083E-4AE3-8BE2-25B7676F87BA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48" creationId="{2774EFDB-9417-4907-B9E4-6CFEFBF5B985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0" creationId="{B159C028-F27E-4216-93A0-9AAA3C648500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2" creationId="{B8CB68D1-7A42-41CE-9123-1B75FB1644F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4" creationId="{ACBBCBFC-30ED-42E8-854D-0D3C8F3E5A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7" creationId="{9F78DFFC-4EFB-46CD-B708-29FC5E2398C4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0" creationId="{8F39FFD0-675A-4BD9-A34E-56BD69D2E2A2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1" creationId="{31F88CD3-0432-402F-B6E6-1A5C9D32165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3" creationId="{4E067756-BE91-4C41-9CC4-F2005E4D1EE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4" creationId="{E6806B8F-8962-4B13-A3D5-65D6B9F0ACB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5" creationId="{F135B463-55AA-4767-B958-E3328C10341D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7" creationId="{1747A0CC-B280-48DC-AA00-1012C7DAB46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2" creationId="{9EA3B416-B2D4-4498-A713-F1D5E6EE16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4" creationId="{77712C46-C558-4448-A9EC-E6F286D66574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5" creationId="{5F28179B-A855-493E-B2FA-FBF2AC23622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8" creationId="{F1D049BA-5EB5-47DF-99E2-C9232DC12BC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0" creationId="{1961F120-AB31-4565-83E6-1E88D045713D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7" creationId="{AB6A267D-3E61-495F-BFA6-4F223B57AF2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8" creationId="{39BC99E5-3033-41E5-BA13-DA1FA032FE2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9" creationId="{0DDA8CD1-3352-4726-A7B8-BAACB72A0E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95" creationId="{52065609-56C7-4FFC-A99C-4D995A768A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6" creationId="{DDAAB8B3-DC52-4D53-B207-39F8C4705A4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8" creationId="{1E11AB8B-7142-422D-AD11-FBE95033D63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0" creationId="{5A639A85-2CDB-4286-9730-8DE824431E0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2" creationId="{C971D567-44B8-4269-B85B-4B2C1577B6D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5" creationId="{E0BAD16D-E30C-4EFE-B764-E82522D3B0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8" creationId="{8853CE4D-0656-453B-9B7B-289BA6DD20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9" creationId="{4D15A6C2-C10A-46B8-B9A1-FB20F688C3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1" creationId="{A46E3E18-389A-487B-A073-A7488DD178D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2" creationId="{570BA399-3A76-4D22-955F-AACE1C8B42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3" creationId="{8509FAD6-4823-411E-AA1B-155796F5E27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5" creationId="{AE025DFA-6B66-40F9-87C7-2F3542278EE7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0" creationId="{3A854ED3-4B0A-498E-B4B6-95C0F26A7B4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2" creationId="{F45F7A17-BECE-4025-8D4D-4DD9C96CAF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3" creationId="{43E5A842-14F5-4165-8755-4B54E788765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6" creationId="{D5910731-8026-4401-A304-F194F494C765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8" creationId="{43155037-271A-4EFE-92D0-A374C595309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5" creationId="{6863439C-B853-4136-9339-8115AE9CF85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6" creationId="{2FEBCD91-E8EC-4DF9-B2FD-9FEFF9079F2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7" creationId="{162F5EF6-E289-4658-8F65-90F08424E5F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53" creationId="{6E39FD7D-23C9-4999-9BC1-9BAE9DFB72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4" creationId="{75691B4B-E77C-4796-BB8B-01D76FB6E5A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6" creationId="{193E8651-F8C8-4303-8D98-83F9D0C48734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8" creationId="{9DD7E5C2-1609-468A-82D6-2A16EF983E36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0" creationId="{1D912F61-18BF-45F1-8389-0ACC0EF6649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3" creationId="{210E6C84-CEB0-4CEA-A919-26B184C4B49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6" creationId="{38719470-206E-4A4E-BFE2-093C68FF3B5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7" creationId="{A321CF49-6A0A-4932-85D5-5D87C6BE289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9" creationId="{12B7FDCF-F12E-41EF-8BB2-4C166479BE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0" creationId="{A16C58AA-44A1-4310-8E0C-8360307174A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1" creationId="{5F2AD006-A552-41E6-95B9-1636A153302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3" creationId="{5E81445C-631F-4E15-9AEE-5817B4B59DC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8" creationId="{25235E40-861D-42FD-9785-9DE68838D344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0" creationId="{FD6CE3EE-599C-432B-BB56-85AB48FE0E2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1" creationId="{4BE0223C-F6BA-4CB4-9B36-41241FDC2F0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4" creationId="{73BBB493-C094-48FA-B125-2AB5C27309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6" creationId="{4CC46B00-2108-45BE-9226-F9FE3AF77D13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3" creationId="{447ADC49-DE8E-4391-AF95-6075F0AB9F1F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4" creationId="{A483954F-3022-480B-9ED0-738FB42BFE1E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5" creationId="{618F1C76-45AA-4CA8-8189-0B44E0940D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11" creationId="{D4395B70-F4DE-4B51-B3B6-5F2386026E0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  <pc:docChgLst>
    <pc:chgData name="Fatima Pillosu" userId="a6295d4dc9e22643" providerId="LiveId" clId="{5FC92842-FE7F-496C-AA0D-B609D11FB8B2}"/>
    <pc:docChg chg="undo custSel modSld">
      <pc:chgData name="Fatima Pillosu" userId="a6295d4dc9e22643" providerId="LiveId" clId="{5FC92842-FE7F-496C-AA0D-B609D11FB8B2}" dt="2021-04-28T13:55:08.260" v="2398" actId="20577"/>
      <pc:docMkLst>
        <pc:docMk/>
      </pc:docMkLst>
      <pc:sldChg chg="addSp delSp modSp mod">
        <pc:chgData name="Fatima Pillosu" userId="a6295d4dc9e22643" providerId="LiveId" clId="{5FC92842-FE7F-496C-AA0D-B609D11FB8B2}" dt="2021-04-28T13:55:08.260" v="2398" actId="20577"/>
        <pc:sldMkLst>
          <pc:docMk/>
          <pc:sldMk cId="2969362105" sldId="256"/>
        </pc:sldMkLst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48" creationId="{58654713-2CA3-4781-94E1-36C740F993BC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64" creationId="{AD870DEA-C836-4F76-B0E2-43CCB23FF21D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0" creationId="{ACE63E7C-F42B-4C22-8D4A-C59D5B01F69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1" creationId="{C3D90D11-C8C2-4381-BD1A-D598CD03BE1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2" creationId="{ED7D883F-AC32-4BDC-8D24-957B1E52F5B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3" creationId="{46EB4B30-2826-48DF-9EC1-0791B74B071D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99" creationId="{ED00FA2C-5F17-4A80-A386-03BD93474DF7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3" creationId="{84DC0089-261C-4ECF-988B-D71A4EA98784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5" creationId="{23F4192C-3C5C-4058-ABA6-8D0D8ABD186A}"/>
          </ac:spMkLst>
        </pc:spChg>
        <pc:spChg chg="del mod">
          <ac:chgData name="Fatima Pillosu" userId="a6295d4dc9e22643" providerId="LiveId" clId="{5FC92842-FE7F-496C-AA0D-B609D11FB8B2}" dt="2021-04-19T10:26:14.188" v="359" actId="478"/>
          <ac:spMkLst>
            <pc:docMk/>
            <pc:sldMk cId="2969362105" sldId="256"/>
            <ac:spMk id="126" creationId="{5B54B95C-2773-40A2-B228-8900DEBA412C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8" creationId="{0E29CBF7-C8DD-4BC2-BB7F-51E2D06DB315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9" creationId="{641C321A-289F-4254-8AB0-381EE0E91068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2" creationId="{6817A596-B104-4B0F-9058-DF24083B0509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6" creationId="{65BDA3E8-CD6A-4FD2-85E7-470CB294911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8" creationId="{C304CC4C-4F2F-4821-A035-78B87CC1C778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9" creationId="{E76AD702-9494-459F-814C-C0F84321D4FE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1" creationId="{6EFF9339-92AE-4BCC-B827-F8C4CBEB346C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4" creationId="{BFFBFD37-E911-46AB-AA5F-CACE9492D57E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7" creationId="{3E850B6E-86F3-4C57-8400-4E073EF0D7B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8" creationId="{758B1423-5973-42B6-84F3-A86AB3FE346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9" creationId="{3C09C7FB-47EB-4AD5-BB35-62F8309C4C5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0" creationId="{60DE4DCA-D392-4BD2-8683-B7538A0ABD6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1" creationId="{9411C48E-0E32-4FCA-BC87-D95E1CA1A4B6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2" creationId="{B309B982-440E-48D8-8195-CD17D6778287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6" creationId="{8539F026-8842-4405-838B-6E8532626571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7" creationId="{FDAC7E92-12B1-4AD1-9DBA-FD7B5A51FC4B}"/>
          </ac:spMkLst>
        </pc:spChg>
        <pc:spChg chg="del mod">
          <ac:chgData name="Fatima Pillosu" userId="a6295d4dc9e22643" providerId="LiveId" clId="{5FC92842-FE7F-496C-AA0D-B609D11FB8B2}" dt="2021-04-19T10:35:37.409" v="624" actId="478"/>
          <ac:spMkLst>
            <pc:docMk/>
            <pc:sldMk cId="2969362105" sldId="256"/>
            <ac:spMk id="158" creationId="{652D85F5-8394-421A-9C4D-17F64979BA3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9" creationId="{6253FD2B-555C-4B51-B8B8-156CA0CC3A51}"/>
          </ac:spMkLst>
        </pc:spChg>
        <pc:spChg chg="del mod">
          <ac:chgData name="Fatima Pillosu" userId="a6295d4dc9e22643" providerId="LiveId" clId="{5FC92842-FE7F-496C-AA0D-B609D11FB8B2}" dt="2021-04-19T10:36:40.511" v="638" actId="478"/>
          <ac:spMkLst>
            <pc:docMk/>
            <pc:sldMk cId="2969362105" sldId="256"/>
            <ac:spMk id="160" creationId="{D4737B74-D717-4B73-B0BD-DF820697AA8E}"/>
          </ac:spMkLst>
        </pc:spChg>
        <pc:spChg chg="del mod">
          <ac:chgData name="Fatima Pillosu" userId="a6295d4dc9e22643" providerId="LiveId" clId="{5FC92842-FE7F-496C-AA0D-B609D11FB8B2}" dt="2021-04-19T10:36:49.819" v="639" actId="478"/>
          <ac:spMkLst>
            <pc:docMk/>
            <pc:sldMk cId="2969362105" sldId="256"/>
            <ac:spMk id="161" creationId="{E5B78F21-099B-4DEE-A05B-C767241E325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2" creationId="{3E40FA3A-333A-4178-BBBC-F339A5FC5269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3" creationId="{BD4B059B-E653-49D1-AAF8-E27F0D8BF3DF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4" creationId="{8F4317FD-2147-49D9-9D5B-FA03498D78A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6" creationId="{B0B31249-3965-4EAE-9779-86EF7BA3092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8" creationId="{AD6D1F93-1604-42F6-9D96-7EC2C2F69828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9" creationId="{A4F5A5F1-6325-4F21-A4AE-92DC7D8EA272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71" creationId="{507D69FB-CAE4-41C2-BA00-F73764E857E5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2" creationId="{B1C054D3-7859-406F-B3E7-0DBCBB6543C3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4" creationId="{98B1DCEA-BF8D-4C4C-80DF-AC1019BF6B4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5" creationId="{6F9B64BB-AFE2-4053-95AD-0862A9B49C5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6" creationId="{0D404172-69AB-44A5-AB7F-2E4C1A92E0E4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8" creationId="{1052D224-ABE7-4B16-AEA0-55B5ADC446A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2" creationId="{9BE11BDA-32B5-42DA-A13B-41E28427881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4" creationId="{36E31B49-5DEA-4458-A99E-403A1AB2305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5" creationId="{2FFD519B-140D-401D-821E-FC6C68BB66F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7" creationId="{DABF534A-7F91-4FBF-BE9B-FB3C9EF90B62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9" creationId="{97E96BA6-1199-4587-A1FD-EE8E30297FDE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2" creationId="{EADDE16D-09EA-40A0-B242-2E4AFBE62A5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3" creationId="{DBFE35C1-94FC-45F8-BE3F-FEA2149DBC0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4" creationId="{1ECD27C5-ED0B-433A-8CCA-CBE2665DB70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5" creationId="{1FC88BB4-50B2-4718-A959-F4FDF3A4143B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6" creationId="{77A7F989-DF14-4DEF-B28F-2B3A1CC71B7A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7" creationId="{4331D421-E543-434B-8BB5-0B3FC97F0FB0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9" creationId="{FC9D83D7-DF06-4782-8715-38F341F7864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0" creationId="{B7BF2A8C-9667-4082-9508-65FA61E57C22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1" creationId="{BE96B4AD-BAB8-4F3F-828C-9AD7B38AB3E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2" creationId="{2772F8F1-7EC6-4078-A999-A9FACBDA227D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3" creationId="{B5E76995-F437-4A72-9BA2-B68AEC0DA8C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4" creationId="{79FE33C6-9A16-4BBC-85EA-3FBCECCCE888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6" creationId="{950108D9-681C-4F23-A5AC-8673DFD4C31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7" creationId="{EE889C3E-3EEB-4A7A-85D2-BBC1508D7D0D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8" creationId="{1727786A-05C0-43AE-B70E-3BB0893B690B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1" creationId="{0D574A5B-30A9-4F50-8472-D7D41A1082F1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5" creationId="{61D3349F-816D-42DD-AD6A-D85945BD72F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6" creationId="{576AD2B6-E02F-498B-8233-9FD1CCCD874E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7" creationId="{F5B66149-B294-4E5D-A857-83872C41DE13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8" creationId="{A9CC17E7-0D70-48D8-BC57-CC030D2BBC95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9" creationId="{C535147F-5E33-4A88-A749-7F6AB2A5F6B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20" creationId="{16A823CA-9424-430D-A9EF-6176986A533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22" creationId="{4337B525-5A6C-4876-B1CE-0D8FF7BB835D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3" creationId="{FD409566-2C4E-4B12-922E-A0B20D37F6B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5" creationId="{1E772723-CD18-4954-809E-E2D3203F4E0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6" creationId="{944FADD2-7480-4999-8CEC-E42655DDAF4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7" creationId="{CB1BFCF3-D127-4DAA-859D-6A5BF049A14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9" creationId="{4AFC0599-E9C8-4220-A5AD-CA06BAD98EB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3" creationId="{44D66AAF-AC2B-4D96-86B1-B4C1C2074A7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5" creationId="{B9D3E7BA-12EA-43F1-AB2C-00725C6C6C4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6" creationId="{9EDC9FE1-F60F-4FC1-ACD1-2BF239CBAC98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8" creationId="{86023F4E-1DF4-49AD-B8FC-67B2D7B6E7B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0" creationId="{B2DB0C59-A599-4CC6-BE82-C9BA1C7A67BA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3" creationId="{CEE79466-677A-4C91-B3D3-6B6C5442483A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4" creationId="{2A8A0DB9-2279-43BC-9004-72C8307DE6BE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5" creationId="{229845EB-D99D-4AC3-A426-FF630E192D2E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6" creationId="{FE2F50E8-708F-4259-AB4D-95751E925E5C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7" creationId="{1BB85663-66DC-417A-9054-87A7F893454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8" creationId="{2126A1EF-6D6A-4153-AAAD-8C9E2F60BD5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0" creationId="{2C22CBE1-3B86-4986-8309-66679E3BBCB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1" creationId="{2EE7E0C9-8248-482A-B5C9-E878F125B1E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2" creationId="{04D522AA-0AB0-41B5-B4C2-DC8EAE1AFDB8}"/>
          </ac:spMkLst>
        </pc:spChg>
        <pc:spChg chg="add del mod">
          <ac:chgData name="Fatima Pillosu" userId="a6295d4dc9e22643" providerId="LiveId" clId="{5FC92842-FE7F-496C-AA0D-B609D11FB8B2}" dt="2021-04-19T11:21:39.046" v="2004" actId="478"/>
          <ac:spMkLst>
            <pc:docMk/>
            <pc:sldMk cId="2969362105" sldId="256"/>
            <ac:spMk id="253" creationId="{FAD6B575-C786-492C-B552-C4E93B262A9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4" creationId="{58DEE526-D427-4F0E-B669-92CF418FA45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5" creationId="{AAC5410C-95D6-415F-A335-25CDA424F2F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7" creationId="{05A10961-E8FA-4FE4-AA95-D7D99EC2597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8" creationId="{40CFC104-A91E-4498-9BA5-17801AC717E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9" creationId="{880C20DB-3A58-49B2-8900-AF53CFB0055D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2" creationId="{34984EA9-B267-49E6-9EED-496E18CC09B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6" creationId="{BC8AB3E5-B6F3-4A66-8B16-3EF5AA71858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7" creationId="{7DD0D4C2-72EC-4AA1-9C02-7807C0FC6F5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8" creationId="{F6EA6543-AA13-49D9-B8A4-654755F262A0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9" creationId="{62EDBBAD-9122-4FBC-97EE-8BE1CF3103DC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0" creationId="{65E9646C-B1C0-4AE2-9560-F7481041E11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1" creationId="{DD729B0D-6EB6-4334-B938-EBA68964E74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3" creationId="{14E2F9AC-E938-42B9-8493-1F2985FF6F7C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4" creationId="{FF79DF9F-1487-407E-861A-069621185F80}"/>
          </ac:spMkLst>
        </pc:spChg>
        <pc:spChg chg="add mod">
          <ac:chgData name="Fatima Pillosu" userId="a6295d4dc9e22643" providerId="LiveId" clId="{5FC92842-FE7F-496C-AA0D-B609D11FB8B2}" dt="2021-04-28T13:55:08.260" v="2398" actId="20577"/>
          <ac:spMkLst>
            <pc:docMk/>
            <pc:sldMk cId="2969362105" sldId="256"/>
            <ac:spMk id="276" creationId="{A4028105-B45C-400E-8ABD-4A4DBE480045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7" creationId="{D1AA07F1-86F2-4818-BA27-6917628EF83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8" creationId="{E53FDAD7-78A1-4E76-9E05-DDCE1642A0C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0" creationId="{8D7AAF46-A6B7-4E5B-B41A-4EE5B6C7F52F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4" creationId="{3B1B785D-09F3-402E-83F8-E9CA56BB2ADA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6" creationId="{320BE698-8F54-4C41-AF86-81D315831723}"/>
          </ac:spMkLst>
        </pc:spChg>
        <pc:spChg chg="add mod">
          <ac:chgData name="Fatima Pillosu" userId="a6295d4dc9e22643" providerId="LiveId" clId="{5FC92842-FE7F-496C-AA0D-B609D11FB8B2}" dt="2021-04-28T13:45:15.492" v="2117" actId="20577"/>
          <ac:spMkLst>
            <pc:docMk/>
            <pc:sldMk cId="2969362105" sldId="256"/>
            <ac:spMk id="287" creationId="{A4ED0840-9FA0-4DFF-85DE-380FF5681CDF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9" creationId="{D722EC90-53E1-477E-8A82-A8C013FD8FA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1" creationId="{A8F9F45F-C1BE-440A-8C78-DC53AD562CE1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4" creationId="{82D4433C-8EF9-4118-BF0A-254D2C58559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5" creationId="{97A19938-240D-4334-ACA2-B0496814E8B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6" creationId="{F55E738F-4212-4CA2-8E69-1311A5957643}"/>
          </ac:spMkLst>
        </pc:spChg>
        <pc:spChg chg="add mod">
          <ac:chgData name="Fatima Pillosu" userId="a6295d4dc9e22643" providerId="LiveId" clId="{5FC92842-FE7F-496C-AA0D-B609D11FB8B2}" dt="2021-04-19T11:23:05.985" v="2086" actId="1038"/>
          <ac:spMkLst>
            <pc:docMk/>
            <pc:sldMk cId="2969362105" sldId="256"/>
            <ac:spMk id="297" creationId="{F9E0C54F-B2DC-411F-9838-BCEAD7473CA1}"/>
          </ac:spMkLst>
        </pc:spChg>
        <pc:spChg chg="add mod">
          <ac:chgData name="Fatima Pillosu" userId="a6295d4dc9e22643" providerId="LiveId" clId="{5FC92842-FE7F-496C-AA0D-B609D11FB8B2}" dt="2021-04-19T11:26:49.235" v="2091" actId="20577"/>
          <ac:spMkLst>
            <pc:docMk/>
            <pc:sldMk cId="2969362105" sldId="256"/>
            <ac:spMk id="298" creationId="{3A45AC96-C7B2-47F9-8511-8D5D9CF39B8E}"/>
          </ac:spMkLst>
        </pc:spChg>
        <pc:spChg chg="add mod">
          <ac:chgData name="Fatima Pillosu" userId="a6295d4dc9e22643" providerId="LiveId" clId="{5FC92842-FE7F-496C-AA0D-B609D11FB8B2}" dt="2021-04-19T11:29:31.882" v="2115" actId="20577"/>
          <ac:spMkLst>
            <pc:docMk/>
            <pc:sldMk cId="2969362105" sldId="256"/>
            <ac:spMk id="299" creationId="{E96C34E9-B6F4-424B-B963-9231561743E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1" creationId="{AB6B946D-1005-4413-A902-720056E98143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2" creationId="{7F876B03-C553-4F2D-81DB-929E35DA78BA}"/>
          </ac:spMkLst>
        </pc:spChg>
        <pc:spChg chg="add mod">
          <ac:chgData name="Fatima Pillosu" userId="a6295d4dc9e22643" providerId="LiveId" clId="{5FC92842-FE7F-496C-AA0D-B609D11FB8B2}" dt="2021-04-28T13:46:19.737" v="2124" actId="14100"/>
          <ac:spMkLst>
            <pc:docMk/>
            <pc:sldMk cId="2969362105" sldId="256"/>
            <ac:spMk id="303" creationId="{0ABDED04-1ABF-4E52-A602-A8BEBBFEB836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4" creationId="{633D1D4F-1612-4F30-B47C-CFEDE07D2DCA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5" creationId="{8816B721-8510-40B7-A91D-543B4D706573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7" creationId="{BECD5DC4-4074-4306-91A5-358C7EE4D0A5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8" creationId="{1C7BFEA6-C2FE-4FE9-9604-D0A44D220340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9" creationId="{DEBE84E6-A67F-463E-94FD-3D4BB80DA1CE}"/>
          </ac:spMkLst>
        </pc:spChg>
        <pc:spChg chg="add mod">
          <ac:chgData name="Fatima Pillosu" userId="a6295d4dc9e22643" providerId="LiveId" clId="{5FC92842-FE7F-496C-AA0D-B609D11FB8B2}" dt="2021-04-19T11:23:05.985" v="2086" actId="1038"/>
          <ac:spMkLst>
            <pc:docMk/>
            <pc:sldMk cId="2969362105" sldId="256"/>
            <ac:spMk id="312" creationId="{F133C7A8-79CC-4B79-85B4-2D62BC5CFC5A}"/>
          </ac:spMkLst>
        </pc:spChg>
        <pc:spChg chg="add mod">
          <ac:chgData name="Fatima Pillosu" userId="a6295d4dc9e22643" providerId="LiveId" clId="{5FC92842-FE7F-496C-AA0D-B609D11FB8B2}" dt="2021-04-28T13:46:06.282" v="2123" actId="14100"/>
          <ac:spMkLst>
            <pc:docMk/>
            <pc:sldMk cId="2969362105" sldId="256"/>
            <ac:spMk id="316" creationId="{B3C47BFC-CACF-4BDB-B286-87EC64B26DE6}"/>
          </ac:spMkLst>
        </pc:spChg>
        <pc:spChg chg="add mod">
          <ac:chgData name="Fatima Pillosu" userId="a6295d4dc9e22643" providerId="LiveId" clId="{5FC92842-FE7F-496C-AA0D-B609D11FB8B2}" dt="2021-04-28T13:46:25.185" v="2125" actId="14100"/>
          <ac:spMkLst>
            <pc:docMk/>
            <pc:sldMk cId="2969362105" sldId="256"/>
            <ac:spMk id="317" creationId="{279454DA-3D70-4BDE-BB78-161528294C9F}"/>
          </ac:spMkLst>
        </pc:spChg>
        <pc:spChg chg="add mod">
          <ac:chgData name="Fatima Pillosu" userId="a6295d4dc9e22643" providerId="LiveId" clId="{5FC92842-FE7F-496C-AA0D-B609D11FB8B2}" dt="2021-04-28T13:45:58.993" v="2122" actId="14100"/>
          <ac:spMkLst>
            <pc:docMk/>
            <pc:sldMk cId="2969362105" sldId="256"/>
            <ac:spMk id="318" creationId="{0167A455-A038-41D9-8993-CBD8166C7C7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19" creationId="{9CAF3F53-8BC9-40DD-8A0A-9C3614175742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0" creationId="{A9919B69-407B-4C05-8C89-BC4A34A94CCE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1" creationId="{29A0D311-5AC7-4224-85D3-F8B10A570BEB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3" creationId="{53766AEE-540D-49CC-889A-67E9EBB6C22A}"/>
          </ac:spMkLst>
        </pc:sp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54" creationId="{2EAC5129-9425-498E-BB7B-2A13DE337D1C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59" creationId="{8205B930-5A56-4F2D-B02C-3F15C8B4D203}"/>
          </ac:cxnSpMkLst>
        </pc:cxnChg>
        <pc:cxnChg chg="add del mod">
          <ac:chgData name="Fatima Pillosu" userId="a6295d4dc9e22643" providerId="LiveId" clId="{5FC92842-FE7F-496C-AA0D-B609D11FB8B2}" dt="2021-04-19T10:32:17.657" v="508" actId="478"/>
          <ac:cxnSpMkLst>
            <pc:docMk/>
            <pc:sldMk cId="2969362105" sldId="256"/>
            <ac:cxnSpMk id="65" creationId="{69268EB2-8776-466E-BE68-462A1A5434FE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7" creationId="{F1CBA66A-C5CF-41F4-B40F-C44EC4D3DE26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8" creationId="{DCC746D3-979E-48B4-A990-D325C813E5B1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9" creationId="{3CEE963F-F40D-4B19-BD7C-EBA7947288D0}"/>
          </ac:cxnSpMkLst>
        </pc:cxnChg>
        <pc:cxnChg chg="add del mod">
          <ac:chgData name="Fatima Pillosu" userId="a6295d4dc9e22643" providerId="LiveId" clId="{5FC92842-FE7F-496C-AA0D-B609D11FB8B2}" dt="2021-04-19T11:17:17.415" v="1924" actId="478"/>
          <ac:cxnSpMkLst>
            <pc:docMk/>
            <pc:sldMk cId="2969362105" sldId="256"/>
            <ac:cxnSpMk id="97" creationId="{98415EDC-5623-4CD1-AF16-D6C689DFCFA6}"/>
          </ac:cxnSpMkLst>
        </pc:cxnChg>
        <pc:cxnChg chg="add del mod">
          <ac:chgData name="Fatima Pillosu" userId="a6295d4dc9e22643" providerId="LiveId" clId="{5FC92842-FE7F-496C-AA0D-B609D11FB8B2}" dt="2021-04-19T11:17:32.741" v="1926" actId="478"/>
          <ac:cxnSpMkLst>
            <pc:docMk/>
            <pc:sldMk cId="2969362105" sldId="256"/>
            <ac:cxnSpMk id="100" creationId="{ABC14329-E0C8-477B-B8A5-48611DEA08AF}"/>
          </ac:cxnSpMkLst>
        </pc:cxnChg>
        <pc:cxnChg chg="add del mod">
          <ac:chgData name="Fatima Pillosu" userId="a6295d4dc9e22643" providerId="LiveId" clId="{5FC92842-FE7F-496C-AA0D-B609D11FB8B2}" dt="2021-04-19T11:19:25.544" v="1955" actId="478"/>
          <ac:cxnSpMkLst>
            <pc:docMk/>
            <pc:sldMk cId="2969362105" sldId="256"/>
            <ac:cxnSpMk id="102" creationId="{5D6C933E-0D63-45A3-B379-E789C1374CB1}"/>
          </ac:cxnSpMkLst>
        </pc:cxnChg>
        <pc:cxnChg chg="add del mod">
          <ac:chgData name="Fatima Pillosu" userId="a6295d4dc9e22643" providerId="LiveId" clId="{5FC92842-FE7F-496C-AA0D-B609D11FB8B2}" dt="2021-04-19T11:22:13.798" v="2058" actId="478"/>
          <ac:cxnSpMkLst>
            <pc:docMk/>
            <pc:sldMk cId="2969362105" sldId="256"/>
            <ac:cxnSpMk id="106" creationId="{F2A68B5F-D2E1-421D-BD4A-DF4E73E8F870}"/>
          </ac:cxnSpMkLst>
        </pc:cxnChg>
        <pc:cxnChg chg="add del">
          <ac:chgData name="Fatima Pillosu" userId="a6295d4dc9e22643" providerId="LiveId" clId="{5FC92842-FE7F-496C-AA0D-B609D11FB8B2}" dt="2021-04-19T11:22:25.541" v="2060" actId="478"/>
          <ac:cxnSpMkLst>
            <pc:docMk/>
            <pc:sldMk cId="2969362105" sldId="256"/>
            <ac:cxnSpMk id="111" creationId="{EDCB76D3-6B72-4E22-900A-2788D7AEF931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24" creationId="{779677BE-F1CA-4B29-924A-C7DA79280957}"/>
          </ac:cxnSpMkLst>
        </pc:cxnChg>
        <pc:cxnChg chg="del mod">
          <ac:chgData name="Fatima Pillosu" userId="a6295d4dc9e22643" providerId="LiveId" clId="{5FC92842-FE7F-496C-AA0D-B609D11FB8B2}" dt="2021-04-19T10:28:27.179" v="416" actId="478"/>
          <ac:cxnSpMkLst>
            <pc:docMk/>
            <pc:sldMk cId="2969362105" sldId="256"/>
            <ac:cxnSpMk id="127" creationId="{A0ACE071-FEF5-4EDD-B496-2708F7773D1F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0" creationId="{8D749B95-1A18-4FB9-9607-1B45BA525832}"/>
          </ac:cxnSpMkLst>
        </pc:cxnChg>
        <pc:cxnChg chg="del mod">
          <ac:chgData name="Fatima Pillosu" userId="a6295d4dc9e22643" providerId="LiveId" clId="{5FC92842-FE7F-496C-AA0D-B609D11FB8B2}" dt="2021-04-19T11:05:28.949" v="1719" actId="478"/>
          <ac:cxnSpMkLst>
            <pc:docMk/>
            <pc:sldMk cId="2969362105" sldId="256"/>
            <ac:cxnSpMk id="131" creationId="{BB28CEDE-5F36-4E77-B6B6-C592E749D0F0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3" creationId="{61A5576A-A84F-47D4-8F98-179D82A4EB18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4" creationId="{D70564B0-29DB-4AB5-BEC0-71F5045299D6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5" creationId="{D77F8E08-D9F1-43C5-A42E-AAA8F781242D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7" creationId="{CADFB0E7-6D8C-4035-9DD4-6196FBF02B45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0" creationId="{77025495-4DB6-4AA0-AC52-619158943D75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2" creationId="{BA749652-883D-479B-B132-F405B264D034}"/>
          </ac:cxnSpMkLst>
        </pc:cxnChg>
        <pc:cxnChg chg="del mod">
          <ac:chgData name="Fatima Pillosu" userId="a6295d4dc9e22643" providerId="LiveId" clId="{5FC92842-FE7F-496C-AA0D-B609D11FB8B2}" dt="2021-04-19T10:26:52.626" v="390" actId="478"/>
          <ac:cxnSpMkLst>
            <pc:docMk/>
            <pc:sldMk cId="2969362105" sldId="256"/>
            <ac:cxnSpMk id="143" creationId="{F4349C01-53B4-45C7-B08A-A6FB18E85FAC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5" creationId="{C7B89DC0-E435-4097-9C9D-A5B35836C670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6" creationId="{E187B116-65BB-4475-A104-04D408D24A34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53" creationId="{51E6B9BE-8FA3-46A4-B642-F4D7649A0C43}"/>
          </ac:cxnSpMkLst>
        </pc:cxnChg>
        <pc:cxnChg chg="del mod">
          <ac:chgData name="Fatima Pillosu" userId="a6295d4dc9e22643" providerId="LiveId" clId="{5FC92842-FE7F-496C-AA0D-B609D11FB8B2}" dt="2021-04-19T10:32:16.154" v="507" actId="478"/>
          <ac:cxnSpMkLst>
            <pc:docMk/>
            <pc:sldMk cId="2969362105" sldId="256"/>
            <ac:cxnSpMk id="154" creationId="{A34FDA89-9AF1-44B9-873D-3C42AB161AD1}"/>
          </ac:cxnSpMkLst>
        </pc:cxnChg>
        <pc:cxnChg chg="del mod">
          <ac:chgData name="Fatima Pillosu" userId="a6295d4dc9e22643" providerId="LiveId" clId="{5FC92842-FE7F-496C-AA0D-B609D11FB8B2}" dt="2021-04-19T10:32:18.711" v="509" actId="478"/>
          <ac:cxnSpMkLst>
            <pc:docMk/>
            <pc:sldMk cId="2969362105" sldId="256"/>
            <ac:cxnSpMk id="155" creationId="{C5A0C94A-0F1D-44A5-9AD6-FE947E84859A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65" creationId="{BACAAD4A-A471-4E41-B7D3-296E3F0FC88B}"/>
          </ac:cxnSpMkLst>
        </pc:cxnChg>
        <pc:cxnChg chg="del mod">
          <ac:chgData name="Fatima Pillosu" userId="a6295d4dc9e22643" providerId="LiveId" clId="{5FC92842-FE7F-496C-AA0D-B609D11FB8B2}" dt="2021-04-19T10:27:13.419" v="399" actId="478"/>
          <ac:cxnSpMkLst>
            <pc:docMk/>
            <pc:sldMk cId="2969362105" sldId="256"/>
            <ac:cxnSpMk id="167" creationId="{3C5FF516-5F73-465A-8528-1C29A41FA446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70" creationId="{9C0D5B43-77D3-40F2-9CA1-5B0D72C296D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3" creationId="{0EAB3948-59FC-4CCB-843A-F36EE1ECA6F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7" creationId="{AC1BB6E6-C681-4876-A689-850A511100FB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9" creationId="{F5EF18F3-335D-41E0-9297-CF0F8260BE5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0" creationId="{2E0D3C57-0D4A-4396-823C-583A67DFB5EF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1" creationId="{D3B8065A-8A33-43DF-A021-D00D47F86517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3" creationId="{E51206A2-7C86-47F0-BDD7-EA0E3A4C94A1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6" creationId="{7F5D623D-54BC-426E-83EB-9074657443E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8" creationId="{3C6E4EC4-4610-4EF7-874B-E923FC75809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0" creationId="{7DC43A87-293D-44CE-BE92-A0FC33D81CB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1" creationId="{72B9822C-0007-4771-BD34-F0F98E4C896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8" creationId="{CA9B4B40-3BAA-4A30-B882-53A6EFE27819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05" creationId="{E1E0E549-664D-412E-9637-EE1EFBE27202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09" creationId="{D865B398-532E-4B7E-BDEF-789D7E99CB01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0" creationId="{D2FF6D30-0ACF-4965-B37F-3767DCF3755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2" creationId="{1572E53C-AE72-4411-8ABB-7818AE898F5F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3" creationId="{39625590-D725-460D-ABA5-95FC7E2C4FAB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4" creationId="{C580EA47-F37B-452D-BFA3-F7357C9A1B7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21" creationId="{5B54750C-F6BD-4938-87E7-D48AFD6BF803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24" creationId="{4D37DB40-2487-48B4-A5C3-B7FC1A31D6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28" creationId="{DD7A0B7E-4439-4CF9-99D1-92D3CC832397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0" creationId="{067C555B-8FC3-46A2-A7CB-A5008EBEE096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1" creationId="{0B9AE43A-2DD8-4D27-8FB3-97A568616E0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2" creationId="{BEDAA750-B05A-4194-9591-10DF1B3BD38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4" creationId="{1DE1FB41-25E3-43F8-B8A1-04CFEA52060B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7" creationId="{07C0469F-64B0-4939-83BD-BA28BFDB86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9" creationId="{1BF43B45-E7E9-4FC5-AC87-265892405B91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1" creationId="{767BBA1D-67ED-4A34-A338-AA15AA1FC5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2" creationId="{2CE0B688-DA10-4FD3-9047-F60FB4D503D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9" creationId="{24CF3CD7-A592-47DA-97B0-48BFFF5B0EAD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56" creationId="{2118191D-7A2E-421F-86BD-4A9921712E5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0" creationId="{C0E7CEDF-4D13-4FD7-9436-BAEC7682B38A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1" creationId="{38982D34-1A8E-4BB1-9533-BD4DC46702FA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3" creationId="{DD0DD5EC-CEF0-4D51-9110-7622FFE0B521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4" creationId="{E9A38407-D950-4790-B9D5-A6E1D2B240B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5" creationId="{7E5D237B-24B5-4774-8B41-8CCF7BFCECEB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72" creationId="{7FBF1859-3BF6-4265-A4F1-31C15C575AB4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75" creationId="{9BEA76AC-D60A-4316-A5AA-575BB36DC52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79" creationId="{C20DDDF8-1222-4C32-AF2A-96ABEDBF8E4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1" creationId="{181058EB-9A65-4FAB-9E23-9C5A70478661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2" creationId="{A4F13381-DCEE-438C-A0D2-88CB1F462CE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3" creationId="{4482F5B4-28DD-4EB7-BFD8-791D5174DCB0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5" creationId="{136F3906-07B5-4636-A646-BC5ED3F80328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8" creationId="{98B47DB0-631E-4893-98A3-D8BA4A7A5A29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0" creationId="{DED19E2E-A4F9-41D9-88D9-326BB1E4DE5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2" creationId="{41F60FD2-85A7-4F60-964E-F18CBBB167C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3" creationId="{BA8C51A4-67B1-4ECA-9327-902B18925157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00" creationId="{C5FFDD23-5D0C-40DF-98F4-1191DA5783D4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06" creationId="{A6599E61-DDCB-4380-B6E5-D06FED9DA323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10" creationId="{70CFACB8-3C68-4BB7-9F84-2F5BF1C04F0C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11" creationId="{045FCFE1-A3A3-4867-8736-397761D5CFE4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3" creationId="{3AED1A57-276A-42DD-A317-6294D1B6F574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4" creationId="{F9A4A458-2370-4427-832D-132CFD2FCA41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5" creationId="{992FE70A-8B15-4CB0-A6DE-29A41353B07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22" creationId="{7179D054-B835-47C6-9CAD-E3511804EE78}"/>
          </ac:cxnSpMkLst>
        </pc:cxnChg>
      </pc:sldChg>
    </pc:docChg>
  </pc:docChgLst>
  <pc:docChgLst>
    <pc:chgData name="Fatima Pillosu" userId="a6295d4dc9e22643" providerId="LiveId" clId="{9EEC3235-DB20-4327-8C38-7C09ED2FC0E9}"/>
    <pc:docChg chg="undo custSel modSld">
      <pc:chgData name="Fatima Pillosu" userId="a6295d4dc9e22643" providerId="LiveId" clId="{9EEC3235-DB20-4327-8C38-7C09ED2FC0E9}" dt="2021-02-15T10:17:36.947" v="1449" actId="1035"/>
      <pc:docMkLst>
        <pc:docMk/>
      </pc:docMkLst>
      <pc:sldChg chg="addSp delSp modSp mod">
        <pc:chgData name="Fatima Pillosu" userId="a6295d4dc9e22643" providerId="LiveId" clId="{9EEC3235-DB20-4327-8C38-7C09ED2FC0E9}" dt="2021-02-15T10:17:36.947" v="1449" actId="1035"/>
        <pc:sldMkLst>
          <pc:docMk/>
          <pc:sldMk cId="2969362105" sldId="256"/>
        </pc:sldMkLst>
        <pc:spChg chg="add del mod ord">
          <ac:chgData name="Fatima Pillosu" userId="a6295d4dc9e22643" providerId="LiveId" clId="{9EEC3235-DB20-4327-8C38-7C09ED2FC0E9}" dt="2021-02-15T09:51:44.772" v="767" actId="478"/>
          <ac:spMkLst>
            <pc:docMk/>
            <pc:sldMk cId="2969362105" sldId="256"/>
            <ac:spMk id="6" creationId="{BC7D324D-AF24-4538-A24E-87B836BD996B}"/>
          </ac:spMkLst>
        </pc:spChg>
        <pc:spChg chg="add 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61" creationId="{2F6487DD-1C3F-4F39-AB19-05CD62CCAF7D}"/>
          </ac:spMkLst>
        </pc:spChg>
        <pc:spChg chg="add 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101" creationId="{E80F2ADD-9362-4F90-BDBD-8AE96A9F070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3" creationId="{84DC0089-261C-4ECF-988B-D71A4EA98784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5" creationId="{23F4192C-3C5C-4058-ABA6-8D0D8ABD186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6" creationId="{5B54B95C-2773-40A2-B228-8900DEBA412C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8" creationId="{0E29CBF7-C8DD-4BC2-BB7F-51E2D06DB315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9" creationId="{641C321A-289F-4254-8AB0-381EE0E91068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2" creationId="{6817A596-B104-4B0F-9058-DF24083B0509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6" creationId="{65BDA3E8-CD6A-4FD2-85E7-470CB294911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8" creationId="{C304CC4C-4F2F-4821-A035-78B87CC1C778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9" creationId="{E76AD702-9494-459F-814C-C0F84321D4F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1" creationId="{6EFF9339-92AE-4BCC-B827-F8C4CBEB346C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4" creationId="{BFFBFD37-E911-46AB-AA5F-CACE9492D57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7" creationId="{3E850B6E-86F3-4C57-8400-4E073EF0D7B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8" creationId="{758B1423-5973-42B6-84F3-A86AB3FE346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9" creationId="{3C09C7FB-47EB-4AD5-BB35-62F8309C4C5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0" creationId="{60DE4DCA-D392-4BD2-8683-B7538A0ABD6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1" creationId="{9411C48E-0E32-4FCA-BC87-D95E1CA1A4B6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2" creationId="{B309B982-440E-48D8-8195-CD17D6778287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6" creationId="{8539F026-8842-4405-838B-6E853262657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7" creationId="{FDAC7E92-12B1-4AD1-9DBA-FD7B5A51FC4B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8" creationId="{652D85F5-8394-421A-9C4D-17F64979BA3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9" creationId="{6253FD2B-555C-4B51-B8B8-156CA0CC3A5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0" creationId="{D4737B74-D717-4B73-B0BD-DF820697AA8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1" creationId="{E5B78F21-099B-4DEE-A05B-C767241E325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2" creationId="{3E40FA3A-333A-4178-BBBC-F339A5FC5269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3" creationId="{BD4B059B-E653-49D1-AAF8-E27F0D8BF3DF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4" creationId="{8F4317FD-2147-49D9-9D5B-FA03498D78A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6" creationId="{B0B31249-3965-4EAE-9779-86EF7BA3092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8" creationId="{AD6D1F93-1604-42F6-9D96-7EC2C2F69828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65" creationId="{7E4A8C36-ACEA-4934-9A43-FFFDB4668CD9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67" creationId="{86943C14-87EC-410A-BC98-573650AC41F1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69" creationId="{940EA5CF-51CB-4A73-9091-059198B034AB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1" creationId="{C4E711C0-194D-40B8-930F-D98FB7AA7C5B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2" creationId="{1119BC35-51E7-4626-B6ED-4897A9F600B0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4" creationId="{A19F4E61-1A10-4150-8AD7-ED10EF1781B4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5" creationId="{4D8F7A0B-EC7F-4F99-9928-2825185793A5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8" creationId="{9093A179-0643-4200-BC81-1F92BAEC0D6D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2" creationId="{1BA5B42F-57FF-4AF9-95DA-7475D36127F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4" creationId="{B28BE4E2-67A1-4538-9540-7C2B4B84B733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85" creationId="{B4A68F6B-316B-4B6F-B4B8-F1475E887874}"/>
          </ac:spMkLst>
        </pc:spChg>
        <pc:spChg chg="del">
          <ac:chgData name="Fatima Pillosu" userId="a6295d4dc9e22643" providerId="LiveId" clId="{9EEC3235-DB20-4327-8C38-7C09ED2FC0E9}" dt="2021-02-15T09:32:45.320" v="1" actId="478"/>
          <ac:spMkLst>
            <pc:docMk/>
            <pc:sldMk cId="2969362105" sldId="256"/>
            <ac:spMk id="486" creationId="{C5EA621A-1ABE-4A5E-A0AA-81CE869A521E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7" creationId="{B76A406E-8FD9-481E-A564-E98C5B9F7752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9" creationId="{B52029EA-D598-4E53-B992-ABA34CDA8998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2" creationId="{771B083D-A159-49F5-949C-2E754AEFC286}"/>
          </ac:spMkLst>
        </pc:spChg>
        <pc:spChg chg="del mod or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3" creationId="{F7362386-B987-4456-915F-1623B14D210E}"/>
          </ac:spMkLst>
        </pc:spChg>
        <pc:spChg chg="del mod">
          <ac:chgData name="Fatima Pillosu" userId="a6295d4dc9e22643" providerId="LiveId" clId="{9EEC3235-DB20-4327-8C38-7C09ED2FC0E9}" dt="2021-02-15T10:00:01.083" v="1034" actId="478"/>
          <ac:spMkLst>
            <pc:docMk/>
            <pc:sldMk cId="2969362105" sldId="256"/>
            <ac:spMk id="495" creationId="{5A0C0298-8DAC-4D51-B7D0-CFAAEA98CC6C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7" creationId="{17275D91-855A-44CA-B216-D400EFB231F3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8" creationId="{ED8A156E-BA61-4013-B500-A30E690539C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9" creationId="{33BA6D74-B854-4FAC-9490-294744848051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0" creationId="{2AD6411D-2E8F-4679-B775-AB36E7CC34CF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1" creationId="{C1A1EB64-361E-405B-B0C2-B191926B6DB4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2" creationId="{73D9DAE7-09B1-4B43-A644-EEACF9A45090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06" creationId="{4F4C3D15-1D32-42F1-BB42-269A2A8C309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7" creationId="{109B0D16-3A89-4EAE-AD28-62971053DFB3}"/>
          </ac:spMkLst>
        </pc:spChg>
        <pc:spChg chg="del mod">
          <ac:chgData name="Fatima Pillosu" userId="a6295d4dc9e22643" providerId="LiveId" clId="{9EEC3235-DB20-4327-8C38-7C09ED2FC0E9}" dt="2021-02-15T09:58:32.210" v="1022" actId="478"/>
          <ac:spMkLst>
            <pc:docMk/>
            <pc:sldMk cId="2969362105" sldId="256"/>
            <ac:spMk id="508" creationId="{4E6C7F05-8A95-4CFE-9C21-69F6F17D8894}"/>
          </ac:spMkLst>
        </pc:spChg>
        <pc:spChg chg="del mod">
          <ac:chgData name="Fatima Pillosu" userId="a6295d4dc9e22643" providerId="LiveId" clId="{9EEC3235-DB20-4327-8C38-7C09ED2FC0E9}" dt="2021-02-15T10:05:32.523" v="1197" actId="478"/>
          <ac:spMkLst>
            <pc:docMk/>
            <pc:sldMk cId="2969362105" sldId="256"/>
            <ac:spMk id="509" creationId="{2E254674-B4A1-45B3-9ADE-F4EB5E3E751D}"/>
          </ac:spMkLst>
        </pc:spChg>
        <pc:spChg chg="del mod">
          <ac:chgData name="Fatima Pillosu" userId="a6295d4dc9e22643" providerId="LiveId" clId="{9EEC3235-DB20-4327-8C38-7C09ED2FC0E9}" dt="2021-02-15T10:06:55.578" v="1227" actId="478"/>
          <ac:spMkLst>
            <pc:docMk/>
            <pc:sldMk cId="2969362105" sldId="256"/>
            <ac:spMk id="510" creationId="{4616446E-1252-4FB9-B48E-F1D60884A883}"/>
          </ac:spMkLst>
        </pc:spChg>
        <pc:spChg chg="del mod">
          <ac:chgData name="Fatima Pillosu" userId="a6295d4dc9e22643" providerId="LiveId" clId="{9EEC3235-DB20-4327-8C38-7C09ED2FC0E9}" dt="2021-02-15T10:08:11.754" v="1280" actId="478"/>
          <ac:spMkLst>
            <pc:docMk/>
            <pc:sldMk cId="2969362105" sldId="256"/>
            <ac:spMk id="512" creationId="{4AB6B2D2-54F4-4460-89DD-70C988F84666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3" creationId="{0821C3C3-DAFA-4D1C-BDA4-9E18E9B3E9F0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14" creationId="{D9E05BE6-D584-4905-A812-82A298D32D4C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5" creationId="{215634C7-49E3-4904-8006-4A113FE8E177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6" creationId="{978FF368-6649-4BA9-B979-B1BB24985335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17" creationId="{194F20A8-7DDE-430F-8102-A24011A14F5E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8" creationId="{FFF49690-6F58-48A3-84F8-99E0E2A5104D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9" creationId="{3A70BCB8-E7FC-4473-B0A0-144B170FD542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20" creationId="{8DC48824-566F-4170-831A-237A0FD72713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21" creationId="{8F34D7DC-F292-46CA-A3EF-4D11C8740841}"/>
          </ac:spMkLst>
        </pc:spChg>
        <pc:cxnChg chg="add del mod">
          <ac:chgData name="Fatima Pillosu" userId="a6295d4dc9e22643" providerId="LiveId" clId="{9EEC3235-DB20-4327-8C38-7C09ED2FC0E9}" dt="2021-02-15T10:17:06.096" v="1443" actId="478"/>
          <ac:cxnSpMkLst>
            <pc:docMk/>
            <pc:sldMk cId="2969362105" sldId="256"/>
            <ac:cxnSpMk id="56" creationId="{210D666A-F4BE-4443-9995-68BAC1DC14EB}"/>
          </ac:cxnSpMkLst>
        </pc:cxnChg>
        <pc:cxnChg chg="add 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62" creationId="{E8F92C64-AB31-4C05-807F-A55BBC843674}"/>
          </ac:cxnSpMkLst>
        </pc:cxnChg>
        <pc:cxnChg chg="add 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70" creationId="{48BB5209-24DA-4B08-A1E9-53BE7401B2AA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24" creationId="{779677BE-F1CA-4B29-924A-C7DA79280957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27" creationId="{A0ACE071-FEF5-4EDD-B496-2708F7773D1F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0" creationId="{8D749B95-1A18-4FB9-9607-1B45BA525832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1" creationId="{BB28CEDE-5F36-4E77-B6B6-C592E749D0F0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3" creationId="{61A5576A-A84F-47D4-8F98-179D82A4EB18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4" creationId="{D70564B0-29DB-4AB5-BEC0-71F5045299D6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5" creationId="{D77F8E08-D9F1-43C5-A42E-AAA8F781242D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7" creationId="{CADFB0E7-6D8C-4035-9DD4-6196FBF02B45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0" creationId="{77025495-4DB6-4AA0-AC52-619158943D75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2" creationId="{BA749652-883D-479B-B132-F405B264D034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3" creationId="{F4349C01-53B4-45C7-B08A-A6FB18E85FAC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5" creationId="{C7B89DC0-E435-4097-9C9D-A5B35836C670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6" creationId="{E187B116-65BB-4475-A104-04D408D24A34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3" creationId="{51E6B9BE-8FA3-46A4-B642-F4D7649A0C43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4" creationId="{A34FDA89-9AF1-44B9-873D-3C42AB161AD1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5" creationId="{C5A0C94A-0F1D-44A5-9AD6-FE947E84859A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65" creationId="{BACAAD4A-A471-4E41-B7D3-296E3F0FC88B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67" creationId="{3C5FF516-5F73-465A-8528-1C29A41FA446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4" creationId="{75691B4B-E77C-4796-BB8B-01D76FB6E5A2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6" creationId="{193E8651-F8C8-4303-8D98-83F9D0C48734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8" creationId="{9DD7E5C2-1609-468A-82D6-2A16EF983E36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0" creationId="{1D912F61-18BF-45F1-8389-0ACC0EF6649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3" creationId="{210E6C84-CEB0-4CEA-A919-26B184C4B491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6" creationId="{38719470-206E-4A4E-BFE2-093C68FF3B57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7" creationId="{A321CF49-6A0A-4932-85D5-5D87C6BE289E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9" creationId="{12B7FDCF-F12E-41EF-8BB2-4C166479BE55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0" creationId="{A16C58AA-44A1-4310-8E0C-8360307174A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1" creationId="{5F2AD006-A552-41E6-95B9-1636A153302D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3" creationId="{5E81445C-631F-4E15-9AEE-5817B4B59DC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8" creationId="{25235E40-861D-42FD-9785-9DE68838D344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0" creationId="{FD6CE3EE-599C-432B-BB56-85AB48FE0E2F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1" creationId="{4BE0223C-F6BA-4CB4-9B36-41241FDC2F05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4" creationId="{73BBB493-C094-48FA-B125-2AB5C2730907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6" creationId="{4CC46B00-2108-45BE-9226-F9FE3AF77D13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3" creationId="{447ADC49-DE8E-4391-AF95-6075F0AB9F1F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4" creationId="{A483954F-3022-480B-9ED0-738FB42BFE1E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5" creationId="{618F1C76-45AA-4CA8-8189-0B44E0940D55}"/>
          </ac:cxnSpMkLst>
        </pc:cxnChg>
        <pc:cxnChg chg="del mod">
          <ac:chgData name="Fatima Pillosu" userId="a6295d4dc9e22643" providerId="LiveId" clId="{9EEC3235-DB20-4327-8C38-7C09ED2FC0E9}" dt="2021-02-15T10:08:10.896" v="1279" actId="478"/>
          <ac:cxnSpMkLst>
            <pc:docMk/>
            <pc:sldMk cId="2969362105" sldId="256"/>
            <ac:cxnSpMk id="511" creationId="{D4395B70-F4DE-4B51-B3B6-5F2386026E0E}"/>
          </ac:cxnSpMkLst>
        </pc:cxnChg>
      </pc:sldChg>
    </pc:docChg>
  </pc:docChgLst>
  <pc:docChgLst>
    <pc:chgData name="Fatima Pillosu" userId="a6295d4dc9e22643" providerId="LiveId" clId="{37C626E1-76BD-4B33-BEDC-A23DE2B43DA7}"/>
    <pc:docChg chg="modSld">
      <pc:chgData name="Fatima Pillosu" userId="a6295d4dc9e22643" providerId="LiveId" clId="{37C626E1-76BD-4B33-BEDC-A23DE2B43DA7}" dt="2021-10-01T08:58:07.417" v="43" actId="20577"/>
      <pc:docMkLst>
        <pc:docMk/>
      </pc:docMkLst>
      <pc:sldChg chg="modSp mod">
        <pc:chgData name="Fatima Pillosu" userId="a6295d4dc9e22643" providerId="LiveId" clId="{37C626E1-76BD-4B33-BEDC-A23DE2B43DA7}" dt="2021-10-01T08:58:07.417" v="43" actId="20577"/>
        <pc:sldMkLst>
          <pc:docMk/>
          <pc:sldMk cId="2969362105" sldId="256"/>
        </pc:sldMkLst>
        <pc:spChg chg="mod">
          <ac:chgData name="Fatima Pillosu" userId="a6295d4dc9e22643" providerId="LiveId" clId="{37C626E1-76BD-4B33-BEDC-A23DE2B43DA7}" dt="2021-10-01T08:58:07.417" v="43" actId="20577"/>
          <ac:spMkLst>
            <pc:docMk/>
            <pc:sldMk cId="2969362105" sldId="256"/>
            <ac:spMk id="142" creationId="{A076CD57-75F7-4786-A505-53981E257E96}"/>
          </ac:spMkLst>
        </pc:spChg>
        <pc:spChg chg="mod">
          <ac:chgData name="Fatima Pillosu" userId="a6295d4dc9e22643" providerId="LiveId" clId="{37C626E1-76BD-4B33-BEDC-A23DE2B43DA7}" dt="2021-10-01T08:57:38.435" v="12" actId="20577"/>
          <ac:spMkLst>
            <pc:docMk/>
            <pc:sldMk cId="2969362105" sldId="256"/>
            <ac:spMk id="143" creationId="{52D9C96D-468B-46CC-BA53-749898D9C4FC}"/>
          </ac:spMkLst>
        </pc:spChg>
        <pc:spChg chg="mod">
          <ac:chgData name="Fatima Pillosu" userId="a6295d4dc9e22643" providerId="LiveId" clId="{37C626E1-76BD-4B33-BEDC-A23DE2B43DA7}" dt="2021-10-01T08:56:00.615" v="5" actId="20577"/>
          <ac:spMkLst>
            <pc:docMk/>
            <pc:sldMk cId="2969362105" sldId="256"/>
            <ac:spMk id="156" creationId="{818D9B6F-AF06-402A-9103-E08BD59634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E1D3-FB31-4194-964E-25DAFFD80F93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6813" y="1143000"/>
            <a:ext cx="198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AAB8-6E88-4975-9F2F-D63A5A2E3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1pPr>
    <a:lvl2pPr marL="588952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2pPr>
    <a:lvl3pPr marL="1177906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3pPr>
    <a:lvl4pPr marL="1766856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4pPr>
    <a:lvl5pPr marL="2355811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5pPr>
    <a:lvl6pPr marL="2944763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6pPr>
    <a:lvl7pPr marL="3533717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7pPr>
    <a:lvl8pPr marL="4122668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8pPr>
    <a:lvl9pPr marL="4711621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36813" y="1143000"/>
            <a:ext cx="198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AAAB8-6E88-4975-9F2F-D63A5A2E3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372816"/>
            <a:ext cx="4590574" cy="2920389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405826"/>
            <a:ext cx="4050506" cy="20252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46602"/>
            <a:ext cx="1164521" cy="71087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46602"/>
            <a:ext cx="3426053" cy="71087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7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0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091265"/>
            <a:ext cx="4658082" cy="348932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613595"/>
            <a:ext cx="4658082" cy="1834951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5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233010"/>
            <a:ext cx="2295287" cy="5322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233010"/>
            <a:ext cx="2295287" cy="5322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6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46604"/>
            <a:ext cx="4658082" cy="1621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056312"/>
            <a:ext cx="2284738" cy="1007766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064078"/>
            <a:ext cx="2284738" cy="4506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056312"/>
            <a:ext cx="2295990" cy="1007766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064078"/>
            <a:ext cx="2295990" cy="4506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0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7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59223"/>
            <a:ext cx="1741858" cy="1957282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207769"/>
            <a:ext cx="2734092" cy="596116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516505"/>
            <a:ext cx="1741858" cy="466213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59223"/>
            <a:ext cx="1741858" cy="1957282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207769"/>
            <a:ext cx="2734092" cy="596116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516505"/>
            <a:ext cx="1741858" cy="466213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4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46604"/>
            <a:ext cx="4658082" cy="16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233010"/>
            <a:ext cx="4658082" cy="532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774760"/>
            <a:ext cx="1215152" cy="446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774760"/>
            <a:ext cx="1822728" cy="446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774760"/>
            <a:ext cx="1215152" cy="446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FF5D7650-1AF6-4219-B7DF-45A2CD80CC44}"/>
              </a:ext>
            </a:extLst>
          </p:cNvPr>
          <p:cNvSpPr/>
          <p:nvPr/>
        </p:nvSpPr>
        <p:spPr>
          <a:xfrm>
            <a:off x="1342708" y="81903"/>
            <a:ext cx="171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Provision to NMHS of real-time ecPoint-Rainfall.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FA9A3CF-F0DF-4FDF-9504-83755DF99B67}"/>
              </a:ext>
            </a:extLst>
          </p:cNvPr>
          <p:cNvSpPr/>
          <p:nvPr/>
        </p:nvSpPr>
        <p:spPr>
          <a:xfrm>
            <a:off x="1342707" y="1536334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Submission of summary report about forecasters’ experience using and testing ecPoint-Rainfall. 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5B602993-7328-4CA4-876E-55C615CC16A4}"/>
              </a:ext>
            </a:extLst>
          </p:cNvPr>
          <p:cNvSpPr/>
          <p:nvPr/>
        </p:nvSpPr>
        <p:spPr>
          <a:xfrm>
            <a:off x="1342708" y="4851307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Informal discussions on the participants’ thoughts on ecPoint-Rainfall performance, perceived usefulness, and effectiveness of the guidelines provided during the “real-time phase”.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A076CD57-75F7-4786-A505-53981E257E96}"/>
              </a:ext>
            </a:extLst>
          </p:cNvPr>
          <p:cNvSpPr/>
          <p:nvPr/>
        </p:nvSpPr>
        <p:spPr>
          <a:xfrm>
            <a:off x="1336312" y="5576420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Formulation of new ecPoint-Rainfall products and guidelines tailored to participants’ needs discussed at </a:t>
            </a:r>
            <a:r>
              <a:rPr lang="en-GB" sz="1000">
                <a:solidFill>
                  <a:schemeClr val="tx1"/>
                </a:solidFill>
                <a:cs typeface="Arial" panose="020B0604020202020204" pitchFamily="34" charset="0"/>
              </a:rPr>
              <a:t>previous step.</a:t>
            </a:r>
            <a:endParaRPr lang="en-GB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2D9C96D-468B-46CC-BA53-749898D9C4FC}"/>
              </a:ext>
            </a:extLst>
          </p:cNvPr>
          <p:cNvSpPr/>
          <p:nvPr/>
        </p:nvSpPr>
        <p:spPr>
          <a:xfrm>
            <a:off x="1328136" y="6318774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Joint review of the summary reports results under the revised ecPoint-Rainfall products and guidelines.</a:t>
            </a:r>
          </a:p>
        </p:txBody>
      </p: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539E8E13-1204-4661-9320-38E62FB932E0}"/>
              </a:ext>
            </a:extLst>
          </p:cNvPr>
          <p:cNvSpPr/>
          <p:nvPr/>
        </p:nvSpPr>
        <p:spPr>
          <a:xfrm>
            <a:off x="1336311" y="8090443"/>
            <a:ext cx="3600000" cy="252000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Publication of new ecPoint-Rainfall guidelines.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2553EBF-11F6-481B-B4CC-DF7A8C2C2FF0}"/>
              </a:ext>
            </a:extLst>
          </p:cNvPr>
          <p:cNvSpPr/>
          <p:nvPr/>
        </p:nvSpPr>
        <p:spPr>
          <a:xfrm>
            <a:off x="1342707" y="798701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Use and evaluation (over a 12-months period) of ecPoint-Rainfall to predict extreme localized rainfall in the NHMS’s operational environment.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667F93-C7D3-47DC-8B88-8B5F9D99211E}"/>
              </a:ext>
            </a:extLst>
          </p:cNvPr>
          <p:cNvCxnSpPr>
            <a:cxnSpLocks/>
            <a:stCxn id="153" idx="1"/>
            <a:endCxn id="154" idx="2"/>
          </p:cNvCxnSpPr>
          <p:nvPr/>
        </p:nvCxnSpPr>
        <p:spPr>
          <a:xfrm flipH="1" flipV="1">
            <a:off x="1261049" y="3674824"/>
            <a:ext cx="449834" cy="1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A06B9D6-6832-43C4-876D-A944D2DB2BB3}"/>
              </a:ext>
            </a:extLst>
          </p:cNvPr>
          <p:cNvCxnSpPr>
            <a:cxnSpLocks/>
          </p:cNvCxnSpPr>
          <p:nvPr/>
        </p:nvCxnSpPr>
        <p:spPr>
          <a:xfrm>
            <a:off x="3150566" y="4383062"/>
            <a:ext cx="634" cy="468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342F7EB-9C51-47A1-B5CE-BB7B943AD74C}"/>
              </a:ext>
            </a:extLst>
          </p:cNvPr>
          <p:cNvSpPr/>
          <p:nvPr/>
        </p:nvSpPr>
        <p:spPr>
          <a:xfrm>
            <a:off x="2880883" y="4452310"/>
            <a:ext cx="5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5375824-BD96-4929-A086-3378B1E1A40B}"/>
              </a:ext>
            </a:extLst>
          </p:cNvPr>
          <p:cNvSpPr/>
          <p:nvPr/>
        </p:nvSpPr>
        <p:spPr>
          <a:xfrm>
            <a:off x="102839" y="610847"/>
            <a:ext cx="967727" cy="360000"/>
          </a:xfrm>
          <a:prstGeom prst="rect">
            <a:avLst/>
          </a:prstGeom>
          <a:noFill/>
          <a:ln w="28575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98E3DB7-6CA7-44CF-8527-8A71AACCB2A4}"/>
              </a:ext>
            </a:extLst>
          </p:cNvPr>
          <p:cNvSpPr/>
          <p:nvPr/>
        </p:nvSpPr>
        <p:spPr>
          <a:xfrm>
            <a:off x="98618" y="1070168"/>
            <a:ext cx="967733" cy="3600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NMHS forecasters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9BAD0E-4351-4441-969E-AED91173A5D5}"/>
              </a:ext>
            </a:extLst>
          </p:cNvPr>
          <p:cNvSpPr/>
          <p:nvPr/>
        </p:nvSpPr>
        <p:spPr>
          <a:xfrm>
            <a:off x="102839" y="1988811"/>
            <a:ext cx="967734" cy="360000"/>
          </a:xfrm>
          <a:prstGeom prst="rect">
            <a:avLst/>
          </a:prstGeom>
          <a:noFill/>
          <a:ln w="28575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Developers &amp; Intermediaries</a:t>
            </a:r>
          </a:p>
        </p:txBody>
      </p:sp>
      <p:sp>
        <p:nvSpPr>
          <p:cNvPr id="153" name="Diamond 152">
            <a:extLst>
              <a:ext uri="{FF2B5EF4-FFF2-40B4-BE49-F238E27FC236}">
                <a16:creationId xmlns:a16="http://schemas.microsoft.com/office/drawing/2014/main" id="{0D0F527B-D545-4EB9-9862-BBFB7D78AEF0}"/>
              </a:ext>
            </a:extLst>
          </p:cNvPr>
          <p:cNvSpPr/>
          <p:nvPr/>
        </p:nvSpPr>
        <p:spPr>
          <a:xfrm>
            <a:off x="1710883" y="2954825"/>
            <a:ext cx="2880000" cy="1440000"/>
          </a:xfrm>
          <a:prstGeom prst="diamond">
            <a:avLst/>
          </a:prstGeom>
          <a:solidFill>
            <a:srgbClr val="FFDF57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4" name="Parallelogram 153">
            <a:extLst>
              <a:ext uri="{FF2B5EF4-FFF2-40B4-BE49-F238E27FC236}">
                <a16:creationId xmlns:a16="http://schemas.microsoft.com/office/drawing/2014/main" id="{E795C2F1-DFE3-447E-B77C-2D9E1DA810B2}"/>
              </a:ext>
            </a:extLst>
          </p:cNvPr>
          <p:cNvSpPr/>
          <p:nvPr/>
        </p:nvSpPr>
        <p:spPr>
          <a:xfrm>
            <a:off x="68549" y="3404824"/>
            <a:ext cx="1260000" cy="540000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No need to 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revise ecPoint guidance.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84C2087-22D7-4D12-BC39-C96D540CDE54}"/>
              </a:ext>
            </a:extLst>
          </p:cNvPr>
          <p:cNvSpPr/>
          <p:nvPr/>
        </p:nvSpPr>
        <p:spPr>
          <a:xfrm rot="16200000">
            <a:off x="1247051" y="3552655"/>
            <a:ext cx="5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18D9B6F-AF06-402A-9103-E08BD5963444}"/>
              </a:ext>
            </a:extLst>
          </p:cNvPr>
          <p:cNvSpPr/>
          <p:nvPr/>
        </p:nvSpPr>
        <p:spPr>
          <a:xfrm>
            <a:off x="1336312" y="2252539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Independent review of the summary reports’ content.</a:t>
            </a:r>
          </a:p>
        </p:txBody>
      </p:sp>
      <p:sp>
        <p:nvSpPr>
          <p:cNvPr id="157" name="Diamond 156">
            <a:extLst>
              <a:ext uri="{FF2B5EF4-FFF2-40B4-BE49-F238E27FC236}">
                <a16:creationId xmlns:a16="http://schemas.microsoft.com/office/drawing/2014/main" id="{D41EF310-941D-45EC-AE7C-6C737E2D8CFC}"/>
              </a:ext>
            </a:extLst>
          </p:cNvPr>
          <p:cNvSpPr/>
          <p:nvPr/>
        </p:nvSpPr>
        <p:spPr>
          <a:xfrm>
            <a:off x="1710883" y="7038315"/>
            <a:ext cx="2880000" cy="587720"/>
          </a:xfrm>
          <a:prstGeom prst="diamond">
            <a:avLst/>
          </a:prstGeom>
          <a:solidFill>
            <a:srgbClr val="FFDF57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Are the conclusions similar?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241C10D4-BDED-465A-BCBE-2C6B20D1671D}"/>
              </a:ext>
            </a:extLst>
          </p:cNvPr>
          <p:cNvSpPr/>
          <p:nvPr/>
        </p:nvSpPr>
        <p:spPr>
          <a:xfrm>
            <a:off x="3232707" y="81903"/>
            <a:ext cx="171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Provision to intermediaries of remote training on ecPoint-Rainfall.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9D3EB48-E1B9-42F0-8EBB-809C71A1E006}"/>
              </a:ext>
            </a:extLst>
          </p:cNvPr>
          <p:cNvSpPr/>
          <p:nvPr/>
        </p:nvSpPr>
        <p:spPr>
          <a:xfrm>
            <a:off x="98618" y="1529489"/>
            <a:ext cx="967734" cy="360000"/>
          </a:xfrm>
          <a:prstGeom prst="rect">
            <a:avLst/>
          </a:prstGeom>
          <a:noFill/>
          <a:ln w="285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Intermediaries</a:t>
            </a:r>
          </a:p>
        </p:txBody>
      </p: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A0A0F2F1-D84E-4B10-86E7-D50FE3150D7F}"/>
              </a:ext>
            </a:extLst>
          </p:cNvPr>
          <p:cNvSpPr/>
          <p:nvPr/>
        </p:nvSpPr>
        <p:spPr>
          <a:xfrm flipH="1">
            <a:off x="4950882" y="2256858"/>
            <a:ext cx="195804" cy="4601457"/>
          </a:xfrm>
          <a:prstGeom prst="leftBrace">
            <a:avLst>
              <a:gd name="adj1" fmla="val 253547"/>
              <a:gd name="adj2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8D2C46C-00BF-4E66-A961-0078939F8B35}"/>
              </a:ext>
            </a:extLst>
          </p:cNvPr>
          <p:cNvSpPr/>
          <p:nvPr/>
        </p:nvSpPr>
        <p:spPr>
          <a:xfrm rot="5400000">
            <a:off x="4331974" y="903147"/>
            <a:ext cx="1994431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  <a:cs typeface="Arial" panose="020B0604020202020204" pitchFamily="34" charset="0"/>
              </a:rPr>
              <a:t>REAL-TIME PHASE</a:t>
            </a:r>
          </a:p>
        </p:txBody>
      </p:sp>
      <p:sp>
        <p:nvSpPr>
          <p:cNvPr id="165" name="Left Brace 164">
            <a:extLst>
              <a:ext uri="{FF2B5EF4-FFF2-40B4-BE49-F238E27FC236}">
                <a16:creationId xmlns:a16="http://schemas.microsoft.com/office/drawing/2014/main" id="{B2814C32-9901-4DE1-A6DB-5BCE7929C995}"/>
              </a:ext>
            </a:extLst>
          </p:cNvPr>
          <p:cNvSpPr/>
          <p:nvPr/>
        </p:nvSpPr>
        <p:spPr>
          <a:xfrm flipH="1">
            <a:off x="4950883" y="81901"/>
            <a:ext cx="206689" cy="1994431"/>
          </a:xfrm>
          <a:prstGeom prst="leftBrace">
            <a:avLst>
              <a:gd name="adj1" fmla="val 253547"/>
              <a:gd name="adj2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EC97E2C-7D24-409A-B1DC-6DD701023E2F}"/>
              </a:ext>
            </a:extLst>
          </p:cNvPr>
          <p:cNvSpPr/>
          <p:nvPr/>
        </p:nvSpPr>
        <p:spPr>
          <a:xfrm>
            <a:off x="2236387" y="3379362"/>
            <a:ext cx="1828991" cy="6290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Are forecasters/intermediaries conclusions on ecPoint-Rainfall performance similar to ecPoint developers conclusions?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767BCDE-B5D9-4272-B1DB-61CE1C817C71}"/>
              </a:ext>
            </a:extLst>
          </p:cNvPr>
          <p:cNvSpPr/>
          <p:nvPr/>
        </p:nvSpPr>
        <p:spPr>
          <a:xfrm rot="5400000">
            <a:off x="2995482" y="4377139"/>
            <a:ext cx="4610414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  <a:cs typeface="Arial" panose="020B0604020202020204" pitchFamily="34" charset="0"/>
              </a:rPr>
              <a:t>OFFLINE PHASE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8C0A70-5530-40C3-8337-725953581260}"/>
              </a:ext>
            </a:extLst>
          </p:cNvPr>
          <p:cNvCxnSpPr>
            <a:cxnSpLocks/>
          </p:cNvCxnSpPr>
          <p:nvPr/>
        </p:nvCxnSpPr>
        <p:spPr>
          <a:xfrm flipH="1">
            <a:off x="2206259" y="618701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8114B9-53DA-4211-B771-D7692DEC9939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4087707" y="621903"/>
            <a:ext cx="0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740C52D-C6DD-474D-A606-84331FA4BCC2}"/>
              </a:ext>
            </a:extLst>
          </p:cNvPr>
          <p:cNvCxnSpPr>
            <a:cxnSpLocks/>
          </p:cNvCxnSpPr>
          <p:nvPr/>
        </p:nvCxnSpPr>
        <p:spPr>
          <a:xfrm flipH="1">
            <a:off x="3150883" y="1342993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11E2576-5E44-438D-B53B-37A6C3F3486C}"/>
              </a:ext>
            </a:extLst>
          </p:cNvPr>
          <p:cNvCxnSpPr>
            <a:cxnSpLocks/>
          </p:cNvCxnSpPr>
          <p:nvPr/>
        </p:nvCxnSpPr>
        <p:spPr>
          <a:xfrm flipH="1">
            <a:off x="3150883" y="2076858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670E814-3551-49FC-BB08-83436E790D7E}"/>
              </a:ext>
            </a:extLst>
          </p:cNvPr>
          <p:cNvCxnSpPr>
            <a:cxnSpLocks/>
          </p:cNvCxnSpPr>
          <p:nvPr/>
        </p:nvCxnSpPr>
        <p:spPr>
          <a:xfrm flipH="1">
            <a:off x="3150883" y="2790951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A1409E0-B657-4023-B52B-19F941332290}"/>
              </a:ext>
            </a:extLst>
          </p:cNvPr>
          <p:cNvCxnSpPr>
            <a:cxnSpLocks/>
          </p:cNvCxnSpPr>
          <p:nvPr/>
        </p:nvCxnSpPr>
        <p:spPr>
          <a:xfrm flipH="1">
            <a:off x="3145271" y="5391307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734461-2F81-4F8B-8A18-31278E918C0E}"/>
              </a:ext>
            </a:extLst>
          </p:cNvPr>
          <p:cNvCxnSpPr>
            <a:cxnSpLocks/>
          </p:cNvCxnSpPr>
          <p:nvPr/>
        </p:nvCxnSpPr>
        <p:spPr>
          <a:xfrm flipH="1">
            <a:off x="3145271" y="6125172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09FD171-5BF2-4B81-B5A5-A1FC897281D3}"/>
              </a:ext>
            </a:extLst>
          </p:cNvPr>
          <p:cNvCxnSpPr>
            <a:cxnSpLocks/>
          </p:cNvCxnSpPr>
          <p:nvPr/>
        </p:nvCxnSpPr>
        <p:spPr>
          <a:xfrm flipH="1">
            <a:off x="3145271" y="6858315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AC72378-2F5D-4D9E-B4DA-60BCF77B9708}"/>
              </a:ext>
            </a:extLst>
          </p:cNvPr>
          <p:cNvCxnSpPr>
            <a:cxnSpLocks/>
          </p:cNvCxnSpPr>
          <p:nvPr/>
        </p:nvCxnSpPr>
        <p:spPr>
          <a:xfrm>
            <a:off x="3144954" y="7622443"/>
            <a:ext cx="634" cy="468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77FF62F-E9FA-465F-A68B-ECA338184BE8}"/>
              </a:ext>
            </a:extLst>
          </p:cNvPr>
          <p:cNvSpPr/>
          <p:nvPr/>
        </p:nvSpPr>
        <p:spPr>
          <a:xfrm>
            <a:off x="2875271" y="7691691"/>
            <a:ext cx="5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ABBA250-7A9A-4F42-98C4-EB366492DE5D}"/>
              </a:ext>
            </a:extLst>
          </p:cNvPr>
          <p:cNvCxnSpPr>
            <a:cxnSpLocks/>
          </p:cNvCxnSpPr>
          <p:nvPr/>
        </p:nvCxnSpPr>
        <p:spPr>
          <a:xfrm flipV="1">
            <a:off x="702883" y="7336542"/>
            <a:ext cx="1008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CDC1CBF-BF69-4667-A6A1-99DAB04FB540}"/>
              </a:ext>
            </a:extLst>
          </p:cNvPr>
          <p:cNvSpPr/>
          <p:nvPr/>
        </p:nvSpPr>
        <p:spPr>
          <a:xfrm rot="16200000">
            <a:off x="946707" y="7228886"/>
            <a:ext cx="5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5B6020D-6920-4B70-A50A-82C4ABC8DABF}"/>
              </a:ext>
            </a:extLst>
          </p:cNvPr>
          <p:cNvCxnSpPr>
            <a:cxnSpLocks/>
          </p:cNvCxnSpPr>
          <p:nvPr/>
        </p:nvCxnSpPr>
        <p:spPr>
          <a:xfrm flipH="1">
            <a:off x="701773" y="5110864"/>
            <a:ext cx="6301" cy="222726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F854F2-3D2D-4F85-9E64-1DD098D4C21A}"/>
              </a:ext>
            </a:extLst>
          </p:cNvPr>
          <p:cNvCxnSpPr>
            <a:cxnSpLocks/>
          </p:cNvCxnSpPr>
          <p:nvPr/>
        </p:nvCxnSpPr>
        <p:spPr>
          <a:xfrm flipV="1">
            <a:off x="717599" y="5110864"/>
            <a:ext cx="6408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135DFB9-82B0-442C-99AB-DA3EE1BA8B7F}"/>
              </a:ext>
            </a:extLst>
          </p:cNvPr>
          <p:cNvSpPr/>
          <p:nvPr/>
        </p:nvSpPr>
        <p:spPr>
          <a:xfrm>
            <a:off x="82709" y="221501"/>
            <a:ext cx="1007989" cy="36000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Steps carried out by:</a:t>
            </a: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7458</TotalTime>
  <Words>172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2021-10-01T08:58:09Z</dcterms:modified>
</cp:coreProperties>
</file>